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1.xml" ContentType="application/vnd.openxmlformats-officedocument.presentationml.notesSlide+xml"/>
  <Override PartName="/ppt/ink/ink5.xml" ContentType="application/inkml+xml"/>
  <Override PartName="/ppt/ink/ink6.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7.xml" ContentType="application/inkml+xml"/>
  <Override PartName="/ppt/ink/ink8.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690" r:id="rId6"/>
  </p:sldMasterIdLst>
  <p:notesMasterIdLst>
    <p:notesMasterId r:id="rId34"/>
  </p:notesMasterIdLst>
  <p:sldIdLst>
    <p:sldId id="259" r:id="rId7"/>
    <p:sldId id="568" r:id="rId8"/>
    <p:sldId id="569" r:id="rId9"/>
    <p:sldId id="511" r:id="rId10"/>
    <p:sldId id="510" r:id="rId11"/>
    <p:sldId id="507" r:id="rId12"/>
    <p:sldId id="573" r:id="rId13"/>
    <p:sldId id="571" r:id="rId14"/>
    <p:sldId id="570" r:id="rId15"/>
    <p:sldId id="563" r:id="rId16"/>
    <p:sldId id="565" r:id="rId17"/>
    <p:sldId id="564" r:id="rId18"/>
    <p:sldId id="567" r:id="rId19"/>
    <p:sldId id="566" r:id="rId20"/>
    <p:sldId id="519" r:id="rId21"/>
    <p:sldId id="531" r:id="rId22"/>
    <p:sldId id="530" r:id="rId23"/>
    <p:sldId id="529" r:id="rId24"/>
    <p:sldId id="528" r:id="rId25"/>
    <p:sldId id="338" r:id="rId26"/>
    <p:sldId id="532" r:id="rId27"/>
    <p:sldId id="572" r:id="rId28"/>
    <p:sldId id="533" r:id="rId29"/>
    <p:sldId id="547" r:id="rId30"/>
    <p:sldId id="577" r:id="rId31"/>
    <p:sldId id="575" r:id="rId32"/>
    <p:sldId id="57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D4D0392-904F-40B7-887D-C0DBFEB94227}">
          <p14:sldIdLst>
            <p14:sldId id="259"/>
            <p14:sldId id="568"/>
            <p14:sldId id="569"/>
            <p14:sldId id="511"/>
            <p14:sldId id="510"/>
            <p14:sldId id="507"/>
            <p14:sldId id="573"/>
            <p14:sldId id="571"/>
            <p14:sldId id="570"/>
            <p14:sldId id="563"/>
            <p14:sldId id="565"/>
            <p14:sldId id="564"/>
            <p14:sldId id="567"/>
            <p14:sldId id="566"/>
            <p14:sldId id="519"/>
            <p14:sldId id="531"/>
            <p14:sldId id="530"/>
            <p14:sldId id="529"/>
            <p14:sldId id="528"/>
            <p14:sldId id="338"/>
            <p14:sldId id="532"/>
            <p14:sldId id="572"/>
            <p14:sldId id="533"/>
            <p14:sldId id="547"/>
            <p14:sldId id="577"/>
            <p14:sldId id="575"/>
            <p14:sldId id="57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9DD6"/>
    <a:srgbClr val="0B2839"/>
    <a:srgbClr val="15BEF0"/>
    <a:srgbClr val="73D8F6"/>
    <a:srgbClr val="004C97"/>
    <a:srgbClr val="F2F2F2"/>
    <a:srgbClr val="A1E5F9"/>
    <a:srgbClr val="217EAC"/>
    <a:srgbClr val="2C9DD8"/>
    <a:srgbClr val="2C9E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36A4CA-E811-4020-B9C2-9BB88AAADE03}" v="121" dt="2024-05-21T15:22:51.8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25" autoAdjust="0"/>
    <p:restoredTop sz="94915" autoAdjust="0"/>
  </p:normalViewPr>
  <p:slideViewPr>
    <p:cSldViewPr snapToGrid="0">
      <p:cViewPr varScale="1">
        <p:scale>
          <a:sx n="98" d="100"/>
          <a:sy n="98" d="100"/>
        </p:scale>
        <p:origin x="114" y="438"/>
      </p:cViewPr>
      <p:guideLst>
        <p:guide orient="horz" pos="2160"/>
        <p:guide pos="3840"/>
        <p:guide pos="72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2" d="100"/>
          <a:sy n="92" d="100"/>
        </p:scale>
        <p:origin x="37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18253C-3ADC-4FBB-8897-601CE974C763}"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US"/>
        </a:p>
      </dgm:t>
    </dgm:pt>
    <dgm:pt modelId="{E5238A11-6475-4D25-AF35-E2E4FB145CB4}">
      <dgm:prSet phldrT="[Text]"/>
      <dgm:spPr>
        <a:solidFill>
          <a:srgbClr val="005399"/>
        </a:solidFill>
      </dgm:spPr>
      <dgm:t>
        <a:bodyPr/>
        <a:lstStyle/>
        <a:p>
          <a:r>
            <a:rPr lang="en-US" b="1" dirty="0"/>
            <a:t>Severe Mental Illness</a:t>
          </a:r>
        </a:p>
      </dgm:t>
    </dgm:pt>
    <dgm:pt modelId="{B2C65C99-8297-4732-833D-8C0F9EEF040F}" type="parTrans" cxnId="{2AB4D1F0-2CCA-4230-A4A2-67F9B6C638BC}">
      <dgm:prSet/>
      <dgm:spPr/>
      <dgm:t>
        <a:bodyPr/>
        <a:lstStyle/>
        <a:p>
          <a:endParaRPr lang="en-US"/>
        </a:p>
      </dgm:t>
    </dgm:pt>
    <dgm:pt modelId="{C26D3AAD-500F-47D7-9672-5B6AEFD637E4}" type="sibTrans" cxnId="{2AB4D1F0-2CCA-4230-A4A2-67F9B6C638BC}">
      <dgm:prSet/>
      <dgm:spPr/>
      <dgm:t>
        <a:bodyPr/>
        <a:lstStyle/>
        <a:p>
          <a:endParaRPr lang="en-US"/>
        </a:p>
      </dgm:t>
    </dgm:pt>
    <dgm:pt modelId="{F7F2ABE4-F471-45A5-8B2B-8562F402471D}">
      <dgm:prSet phldrT="[Text]"/>
      <dgm:spPr>
        <a:solidFill>
          <a:srgbClr val="005399"/>
        </a:solidFill>
      </dgm:spPr>
      <dgm:t>
        <a:bodyPr/>
        <a:lstStyle/>
        <a:p>
          <a:r>
            <a:rPr lang="en-US" b="1"/>
            <a:t>Mental Illness</a:t>
          </a:r>
        </a:p>
      </dgm:t>
    </dgm:pt>
    <dgm:pt modelId="{C0D8E7C2-338C-4F0E-B425-05B090DD048F}" type="parTrans" cxnId="{E05D017E-AC92-42B8-94C9-0429AD6041CA}">
      <dgm:prSet/>
      <dgm:spPr/>
      <dgm:t>
        <a:bodyPr/>
        <a:lstStyle/>
        <a:p>
          <a:endParaRPr lang="en-US"/>
        </a:p>
      </dgm:t>
    </dgm:pt>
    <dgm:pt modelId="{E56AC7D9-8DC7-420E-A901-951F2C85A5DE}" type="sibTrans" cxnId="{E05D017E-AC92-42B8-94C9-0429AD6041CA}">
      <dgm:prSet/>
      <dgm:spPr/>
      <dgm:t>
        <a:bodyPr/>
        <a:lstStyle/>
        <a:p>
          <a:endParaRPr lang="en-US"/>
        </a:p>
      </dgm:t>
    </dgm:pt>
    <dgm:pt modelId="{022EFFA0-5EA9-48AD-8D80-D86A8F818806}">
      <dgm:prSet phldrT="[Text]"/>
      <dgm:spPr>
        <a:solidFill>
          <a:srgbClr val="005399"/>
        </a:solidFill>
      </dgm:spPr>
      <dgm:t>
        <a:bodyPr/>
        <a:lstStyle/>
        <a:p>
          <a:r>
            <a:rPr lang="en-US" b="1"/>
            <a:t>Languishing</a:t>
          </a:r>
        </a:p>
      </dgm:t>
    </dgm:pt>
    <dgm:pt modelId="{162D38E4-D318-4113-AA1E-A36FF49A3623}" type="parTrans" cxnId="{47E15EB4-D959-4FF1-8AE2-9097E4D2F586}">
      <dgm:prSet/>
      <dgm:spPr/>
      <dgm:t>
        <a:bodyPr/>
        <a:lstStyle/>
        <a:p>
          <a:endParaRPr lang="en-US"/>
        </a:p>
      </dgm:t>
    </dgm:pt>
    <dgm:pt modelId="{40AE2BF6-FB36-44A0-8F34-AC6E995BC298}" type="sibTrans" cxnId="{47E15EB4-D959-4FF1-8AE2-9097E4D2F586}">
      <dgm:prSet/>
      <dgm:spPr/>
      <dgm:t>
        <a:bodyPr/>
        <a:lstStyle/>
        <a:p>
          <a:endParaRPr lang="en-US"/>
        </a:p>
      </dgm:t>
    </dgm:pt>
    <dgm:pt modelId="{AEA70E7C-B9F9-40E6-A5B6-D3DD89BB9682}">
      <dgm:prSet phldrT="[Text]"/>
      <dgm:spPr>
        <a:solidFill>
          <a:srgbClr val="005399"/>
        </a:solidFill>
      </dgm:spPr>
      <dgm:t>
        <a:bodyPr/>
        <a:lstStyle/>
        <a:p>
          <a:r>
            <a:rPr lang="en-US" b="1"/>
            <a:t>Coping</a:t>
          </a:r>
        </a:p>
      </dgm:t>
    </dgm:pt>
    <dgm:pt modelId="{B8155C79-BB93-4ACC-BD34-F331196E0AD2}" type="parTrans" cxnId="{C4C9F766-68DB-46AB-8739-79B231C6C1E2}">
      <dgm:prSet/>
      <dgm:spPr/>
      <dgm:t>
        <a:bodyPr/>
        <a:lstStyle/>
        <a:p>
          <a:endParaRPr lang="en-US"/>
        </a:p>
      </dgm:t>
    </dgm:pt>
    <dgm:pt modelId="{0847EE8E-BC28-4DD1-B766-75E428D25A95}" type="sibTrans" cxnId="{C4C9F766-68DB-46AB-8739-79B231C6C1E2}">
      <dgm:prSet/>
      <dgm:spPr/>
      <dgm:t>
        <a:bodyPr/>
        <a:lstStyle/>
        <a:p>
          <a:endParaRPr lang="en-US"/>
        </a:p>
      </dgm:t>
    </dgm:pt>
    <dgm:pt modelId="{B71445CF-9C43-4E1C-8B83-73B023F01C8A}">
      <dgm:prSet phldrT="[Text]"/>
      <dgm:spPr>
        <a:solidFill>
          <a:srgbClr val="005399"/>
        </a:solidFill>
      </dgm:spPr>
      <dgm:t>
        <a:bodyPr/>
        <a:lstStyle/>
        <a:p>
          <a:r>
            <a:rPr lang="en-US" b="1"/>
            <a:t>Psychological Fitness</a:t>
          </a:r>
        </a:p>
      </dgm:t>
    </dgm:pt>
    <dgm:pt modelId="{7604EAF3-D08E-4B39-A9D3-50AF28773E77}" type="parTrans" cxnId="{BE84465A-75AF-42A6-B0B4-67311A9A1731}">
      <dgm:prSet/>
      <dgm:spPr/>
      <dgm:t>
        <a:bodyPr/>
        <a:lstStyle/>
        <a:p>
          <a:endParaRPr lang="en-US"/>
        </a:p>
      </dgm:t>
    </dgm:pt>
    <dgm:pt modelId="{53A5B02C-4733-4BD1-8C9E-E59215F6EFB8}" type="sibTrans" cxnId="{BE84465A-75AF-42A6-B0B4-67311A9A1731}">
      <dgm:prSet/>
      <dgm:spPr/>
      <dgm:t>
        <a:bodyPr/>
        <a:lstStyle/>
        <a:p>
          <a:endParaRPr lang="en-US"/>
        </a:p>
      </dgm:t>
    </dgm:pt>
    <dgm:pt modelId="{EB15DCD1-5ABD-400F-B5B7-591E0CB17766}">
      <dgm:prSet phldrT="[Text]"/>
      <dgm:spPr>
        <a:solidFill>
          <a:srgbClr val="005399"/>
        </a:solidFill>
      </dgm:spPr>
      <dgm:t>
        <a:bodyPr/>
        <a:lstStyle/>
        <a:p>
          <a:r>
            <a:rPr lang="en-US" b="1"/>
            <a:t>Flourishing</a:t>
          </a:r>
        </a:p>
      </dgm:t>
    </dgm:pt>
    <dgm:pt modelId="{34C84F0A-508D-45C1-9299-6CA1AF58E367}" type="parTrans" cxnId="{21CF5A92-2D86-4DBA-B629-46CFC0BD6704}">
      <dgm:prSet/>
      <dgm:spPr/>
      <dgm:t>
        <a:bodyPr/>
        <a:lstStyle/>
        <a:p>
          <a:endParaRPr lang="en-US"/>
        </a:p>
      </dgm:t>
    </dgm:pt>
    <dgm:pt modelId="{F76612E0-5E17-4019-91A2-3E76FED57EA3}" type="sibTrans" cxnId="{21CF5A92-2D86-4DBA-B629-46CFC0BD6704}">
      <dgm:prSet/>
      <dgm:spPr/>
      <dgm:t>
        <a:bodyPr/>
        <a:lstStyle/>
        <a:p>
          <a:endParaRPr lang="en-US"/>
        </a:p>
      </dgm:t>
    </dgm:pt>
    <dgm:pt modelId="{AFCC4CE8-12BE-40FF-80EE-36B19A237324}" type="pres">
      <dgm:prSet presAssocID="{2A18253C-3ADC-4FBB-8897-601CE974C763}" presName="Name0" presStyleCnt="0">
        <dgm:presLayoutVars>
          <dgm:dir/>
          <dgm:resizeHandles val="exact"/>
        </dgm:presLayoutVars>
      </dgm:prSet>
      <dgm:spPr/>
    </dgm:pt>
    <dgm:pt modelId="{E6A19F56-B80F-4F2D-99A3-C6995D06265D}" type="pres">
      <dgm:prSet presAssocID="{E5238A11-6475-4D25-AF35-E2E4FB145CB4}" presName="node" presStyleLbl="node1" presStyleIdx="0" presStyleCnt="6">
        <dgm:presLayoutVars>
          <dgm:bulletEnabled val="1"/>
        </dgm:presLayoutVars>
      </dgm:prSet>
      <dgm:spPr/>
    </dgm:pt>
    <dgm:pt modelId="{37F4678E-98BC-46C9-BCEB-A4F2E1A1D694}" type="pres">
      <dgm:prSet presAssocID="{C26D3AAD-500F-47D7-9672-5B6AEFD637E4}" presName="sibTrans" presStyleLbl="sibTrans2D1" presStyleIdx="0" presStyleCnt="5"/>
      <dgm:spPr/>
    </dgm:pt>
    <dgm:pt modelId="{0BA82F9D-3662-4758-B973-028A77A634DE}" type="pres">
      <dgm:prSet presAssocID="{C26D3AAD-500F-47D7-9672-5B6AEFD637E4}" presName="connectorText" presStyleLbl="sibTrans2D1" presStyleIdx="0" presStyleCnt="5"/>
      <dgm:spPr/>
    </dgm:pt>
    <dgm:pt modelId="{F44397B2-5A43-4E40-A0F8-EAC95472CA1E}" type="pres">
      <dgm:prSet presAssocID="{F7F2ABE4-F471-45A5-8B2B-8562F402471D}" presName="node" presStyleLbl="node1" presStyleIdx="1" presStyleCnt="6">
        <dgm:presLayoutVars>
          <dgm:bulletEnabled val="1"/>
        </dgm:presLayoutVars>
      </dgm:prSet>
      <dgm:spPr/>
    </dgm:pt>
    <dgm:pt modelId="{E8EE287D-5872-4232-AAF5-16D31A9F8C31}" type="pres">
      <dgm:prSet presAssocID="{E56AC7D9-8DC7-420E-A901-951F2C85A5DE}" presName="sibTrans" presStyleLbl="sibTrans2D1" presStyleIdx="1" presStyleCnt="5"/>
      <dgm:spPr/>
    </dgm:pt>
    <dgm:pt modelId="{8E3A9397-3886-41D5-BC97-E9311FDE1DF1}" type="pres">
      <dgm:prSet presAssocID="{E56AC7D9-8DC7-420E-A901-951F2C85A5DE}" presName="connectorText" presStyleLbl="sibTrans2D1" presStyleIdx="1" presStyleCnt="5"/>
      <dgm:spPr/>
    </dgm:pt>
    <dgm:pt modelId="{82EE4F34-0B6A-4D9C-9EA4-2DA81FB8AFFD}" type="pres">
      <dgm:prSet presAssocID="{022EFFA0-5EA9-48AD-8D80-D86A8F818806}" presName="node" presStyleLbl="node1" presStyleIdx="2" presStyleCnt="6">
        <dgm:presLayoutVars>
          <dgm:bulletEnabled val="1"/>
        </dgm:presLayoutVars>
      </dgm:prSet>
      <dgm:spPr/>
    </dgm:pt>
    <dgm:pt modelId="{3CD1916C-33A4-4F60-B3A3-9F8F3E86B315}" type="pres">
      <dgm:prSet presAssocID="{40AE2BF6-FB36-44A0-8F34-AC6E995BC298}" presName="sibTrans" presStyleLbl="sibTrans2D1" presStyleIdx="2" presStyleCnt="5"/>
      <dgm:spPr/>
    </dgm:pt>
    <dgm:pt modelId="{75C0D654-8AA4-482A-8386-C16FB86B3297}" type="pres">
      <dgm:prSet presAssocID="{40AE2BF6-FB36-44A0-8F34-AC6E995BC298}" presName="connectorText" presStyleLbl="sibTrans2D1" presStyleIdx="2" presStyleCnt="5"/>
      <dgm:spPr/>
    </dgm:pt>
    <dgm:pt modelId="{3F54B3DD-7414-4579-B621-17AF98F7A17A}" type="pres">
      <dgm:prSet presAssocID="{AEA70E7C-B9F9-40E6-A5B6-D3DD89BB9682}" presName="node" presStyleLbl="node1" presStyleIdx="3" presStyleCnt="6">
        <dgm:presLayoutVars>
          <dgm:bulletEnabled val="1"/>
        </dgm:presLayoutVars>
      </dgm:prSet>
      <dgm:spPr/>
    </dgm:pt>
    <dgm:pt modelId="{EC42D3BF-44EF-44D8-B488-A7741DE7AB1A}" type="pres">
      <dgm:prSet presAssocID="{0847EE8E-BC28-4DD1-B766-75E428D25A95}" presName="sibTrans" presStyleLbl="sibTrans2D1" presStyleIdx="3" presStyleCnt="5"/>
      <dgm:spPr/>
    </dgm:pt>
    <dgm:pt modelId="{07DAC609-378A-447F-9CA1-C8432A965E4E}" type="pres">
      <dgm:prSet presAssocID="{0847EE8E-BC28-4DD1-B766-75E428D25A95}" presName="connectorText" presStyleLbl="sibTrans2D1" presStyleIdx="3" presStyleCnt="5"/>
      <dgm:spPr/>
    </dgm:pt>
    <dgm:pt modelId="{C0AC4B08-69F3-4566-8B9B-82D17B08AEE8}" type="pres">
      <dgm:prSet presAssocID="{B71445CF-9C43-4E1C-8B83-73B023F01C8A}" presName="node" presStyleLbl="node1" presStyleIdx="4" presStyleCnt="6">
        <dgm:presLayoutVars>
          <dgm:bulletEnabled val="1"/>
        </dgm:presLayoutVars>
      </dgm:prSet>
      <dgm:spPr/>
    </dgm:pt>
    <dgm:pt modelId="{C16F3D65-DBD1-4C62-9BEB-8CE2491A9D29}" type="pres">
      <dgm:prSet presAssocID="{53A5B02C-4733-4BD1-8C9E-E59215F6EFB8}" presName="sibTrans" presStyleLbl="sibTrans2D1" presStyleIdx="4" presStyleCnt="5"/>
      <dgm:spPr/>
    </dgm:pt>
    <dgm:pt modelId="{9FAFDB99-6AEC-41E0-9CEB-09EA0A331A45}" type="pres">
      <dgm:prSet presAssocID="{53A5B02C-4733-4BD1-8C9E-E59215F6EFB8}" presName="connectorText" presStyleLbl="sibTrans2D1" presStyleIdx="4" presStyleCnt="5"/>
      <dgm:spPr/>
    </dgm:pt>
    <dgm:pt modelId="{2DD860EF-338E-4434-9BFD-7FD813D3E98A}" type="pres">
      <dgm:prSet presAssocID="{EB15DCD1-5ABD-400F-B5B7-591E0CB17766}" presName="node" presStyleLbl="node1" presStyleIdx="5" presStyleCnt="6">
        <dgm:presLayoutVars>
          <dgm:bulletEnabled val="1"/>
        </dgm:presLayoutVars>
      </dgm:prSet>
      <dgm:spPr/>
    </dgm:pt>
  </dgm:ptLst>
  <dgm:cxnLst>
    <dgm:cxn modelId="{4A983701-7759-4F01-B6FC-831AB30A84F2}" type="presOf" srcId="{AEA70E7C-B9F9-40E6-A5B6-D3DD89BB9682}" destId="{3F54B3DD-7414-4579-B621-17AF98F7A17A}" srcOrd="0" destOrd="0" presId="urn:microsoft.com/office/officeart/2005/8/layout/process1"/>
    <dgm:cxn modelId="{6A69B902-5F78-4336-B9EA-0B6CE84B3C0F}" type="presOf" srcId="{022EFFA0-5EA9-48AD-8D80-D86A8F818806}" destId="{82EE4F34-0B6A-4D9C-9EA4-2DA81FB8AFFD}" srcOrd="0" destOrd="0" presId="urn:microsoft.com/office/officeart/2005/8/layout/process1"/>
    <dgm:cxn modelId="{894C9315-FCCE-4DFA-9A62-D1F571AF6184}" type="presOf" srcId="{E56AC7D9-8DC7-420E-A901-951F2C85A5DE}" destId="{8E3A9397-3886-41D5-BC97-E9311FDE1DF1}" srcOrd="1" destOrd="0" presId="urn:microsoft.com/office/officeart/2005/8/layout/process1"/>
    <dgm:cxn modelId="{2EF1BC19-096A-404E-A2F7-BF65025AFB7B}" type="presOf" srcId="{C26D3AAD-500F-47D7-9672-5B6AEFD637E4}" destId="{0BA82F9D-3662-4758-B973-028A77A634DE}" srcOrd="1" destOrd="0" presId="urn:microsoft.com/office/officeart/2005/8/layout/process1"/>
    <dgm:cxn modelId="{B839FE20-FB7B-407C-9704-C9221011F0BB}" type="presOf" srcId="{F7F2ABE4-F471-45A5-8B2B-8562F402471D}" destId="{F44397B2-5A43-4E40-A0F8-EAC95472CA1E}" srcOrd="0" destOrd="0" presId="urn:microsoft.com/office/officeart/2005/8/layout/process1"/>
    <dgm:cxn modelId="{FD382A44-681D-47FC-A279-AD795EEAAEEB}" type="presOf" srcId="{C26D3AAD-500F-47D7-9672-5B6AEFD637E4}" destId="{37F4678E-98BC-46C9-BCEB-A4F2E1A1D694}" srcOrd="0" destOrd="0" presId="urn:microsoft.com/office/officeart/2005/8/layout/process1"/>
    <dgm:cxn modelId="{3D695D65-0B6B-4741-A713-F1927D1F3C54}" type="presOf" srcId="{40AE2BF6-FB36-44A0-8F34-AC6E995BC298}" destId="{75C0D654-8AA4-482A-8386-C16FB86B3297}" srcOrd="1" destOrd="0" presId="urn:microsoft.com/office/officeart/2005/8/layout/process1"/>
    <dgm:cxn modelId="{C4C9F766-68DB-46AB-8739-79B231C6C1E2}" srcId="{2A18253C-3ADC-4FBB-8897-601CE974C763}" destId="{AEA70E7C-B9F9-40E6-A5B6-D3DD89BB9682}" srcOrd="3" destOrd="0" parTransId="{B8155C79-BB93-4ACC-BD34-F331196E0AD2}" sibTransId="{0847EE8E-BC28-4DD1-B766-75E428D25A95}"/>
    <dgm:cxn modelId="{CBB04447-4DE3-401C-A647-6993A85A1173}" type="presOf" srcId="{53A5B02C-4733-4BD1-8C9E-E59215F6EFB8}" destId="{C16F3D65-DBD1-4C62-9BEB-8CE2491A9D29}" srcOrd="0" destOrd="0" presId="urn:microsoft.com/office/officeart/2005/8/layout/process1"/>
    <dgm:cxn modelId="{7EA4BE74-D719-470E-9F86-48D9730BA792}" type="presOf" srcId="{53A5B02C-4733-4BD1-8C9E-E59215F6EFB8}" destId="{9FAFDB99-6AEC-41E0-9CEB-09EA0A331A45}" srcOrd="1" destOrd="0" presId="urn:microsoft.com/office/officeart/2005/8/layout/process1"/>
    <dgm:cxn modelId="{BE84465A-75AF-42A6-B0B4-67311A9A1731}" srcId="{2A18253C-3ADC-4FBB-8897-601CE974C763}" destId="{B71445CF-9C43-4E1C-8B83-73B023F01C8A}" srcOrd="4" destOrd="0" parTransId="{7604EAF3-D08E-4B39-A9D3-50AF28773E77}" sibTransId="{53A5B02C-4733-4BD1-8C9E-E59215F6EFB8}"/>
    <dgm:cxn modelId="{E05D017E-AC92-42B8-94C9-0429AD6041CA}" srcId="{2A18253C-3ADC-4FBB-8897-601CE974C763}" destId="{F7F2ABE4-F471-45A5-8B2B-8562F402471D}" srcOrd="1" destOrd="0" parTransId="{C0D8E7C2-338C-4F0E-B425-05B090DD048F}" sibTransId="{E56AC7D9-8DC7-420E-A901-951F2C85A5DE}"/>
    <dgm:cxn modelId="{21CF5A92-2D86-4DBA-B629-46CFC0BD6704}" srcId="{2A18253C-3ADC-4FBB-8897-601CE974C763}" destId="{EB15DCD1-5ABD-400F-B5B7-591E0CB17766}" srcOrd="5" destOrd="0" parTransId="{34C84F0A-508D-45C1-9299-6CA1AF58E367}" sibTransId="{F76612E0-5E17-4019-91A2-3E76FED57EA3}"/>
    <dgm:cxn modelId="{551D019B-5A48-4673-BDF4-061C62B59DC0}" type="presOf" srcId="{B71445CF-9C43-4E1C-8B83-73B023F01C8A}" destId="{C0AC4B08-69F3-4566-8B9B-82D17B08AEE8}" srcOrd="0" destOrd="0" presId="urn:microsoft.com/office/officeart/2005/8/layout/process1"/>
    <dgm:cxn modelId="{814161B1-E5A5-4C39-857E-D3C70D2A8ACB}" type="presOf" srcId="{EB15DCD1-5ABD-400F-B5B7-591E0CB17766}" destId="{2DD860EF-338E-4434-9BFD-7FD813D3E98A}" srcOrd="0" destOrd="0" presId="urn:microsoft.com/office/officeart/2005/8/layout/process1"/>
    <dgm:cxn modelId="{47E15EB4-D959-4FF1-8AE2-9097E4D2F586}" srcId="{2A18253C-3ADC-4FBB-8897-601CE974C763}" destId="{022EFFA0-5EA9-48AD-8D80-D86A8F818806}" srcOrd="2" destOrd="0" parTransId="{162D38E4-D318-4113-AA1E-A36FF49A3623}" sibTransId="{40AE2BF6-FB36-44A0-8F34-AC6E995BC298}"/>
    <dgm:cxn modelId="{E91E2DD2-E7FE-4556-A920-67AA8BA85258}" type="presOf" srcId="{40AE2BF6-FB36-44A0-8F34-AC6E995BC298}" destId="{3CD1916C-33A4-4F60-B3A3-9F8F3E86B315}" srcOrd="0" destOrd="0" presId="urn:microsoft.com/office/officeart/2005/8/layout/process1"/>
    <dgm:cxn modelId="{8C9616D6-7BB8-4494-AFAF-8C1E0DDE9C22}" type="presOf" srcId="{E5238A11-6475-4D25-AF35-E2E4FB145CB4}" destId="{E6A19F56-B80F-4F2D-99A3-C6995D06265D}" srcOrd="0" destOrd="0" presId="urn:microsoft.com/office/officeart/2005/8/layout/process1"/>
    <dgm:cxn modelId="{44A57FDB-3EE2-45F8-B941-6FE3181B8847}" type="presOf" srcId="{E56AC7D9-8DC7-420E-A901-951F2C85A5DE}" destId="{E8EE287D-5872-4232-AAF5-16D31A9F8C31}" srcOrd="0" destOrd="0" presId="urn:microsoft.com/office/officeart/2005/8/layout/process1"/>
    <dgm:cxn modelId="{0CFE06EC-E770-440C-A7CA-F040812D17C2}" type="presOf" srcId="{2A18253C-3ADC-4FBB-8897-601CE974C763}" destId="{AFCC4CE8-12BE-40FF-80EE-36B19A237324}" srcOrd="0" destOrd="0" presId="urn:microsoft.com/office/officeart/2005/8/layout/process1"/>
    <dgm:cxn modelId="{2AB4D1F0-2CCA-4230-A4A2-67F9B6C638BC}" srcId="{2A18253C-3ADC-4FBB-8897-601CE974C763}" destId="{E5238A11-6475-4D25-AF35-E2E4FB145CB4}" srcOrd="0" destOrd="0" parTransId="{B2C65C99-8297-4732-833D-8C0F9EEF040F}" sibTransId="{C26D3AAD-500F-47D7-9672-5B6AEFD637E4}"/>
    <dgm:cxn modelId="{343B6DF2-1DCA-48E6-BCED-73E7B7FB10DF}" type="presOf" srcId="{0847EE8E-BC28-4DD1-B766-75E428D25A95}" destId="{07DAC609-378A-447F-9CA1-C8432A965E4E}" srcOrd="1" destOrd="0" presId="urn:microsoft.com/office/officeart/2005/8/layout/process1"/>
    <dgm:cxn modelId="{B9C4E0F3-EAD9-4D81-B6F5-313430FF17F5}" type="presOf" srcId="{0847EE8E-BC28-4DD1-B766-75E428D25A95}" destId="{EC42D3BF-44EF-44D8-B488-A7741DE7AB1A}" srcOrd="0" destOrd="0" presId="urn:microsoft.com/office/officeart/2005/8/layout/process1"/>
    <dgm:cxn modelId="{B32D25BD-A8CB-41F5-8067-9CDFC7FFE38E}" type="presParOf" srcId="{AFCC4CE8-12BE-40FF-80EE-36B19A237324}" destId="{E6A19F56-B80F-4F2D-99A3-C6995D06265D}" srcOrd="0" destOrd="0" presId="urn:microsoft.com/office/officeart/2005/8/layout/process1"/>
    <dgm:cxn modelId="{B2ED0CDA-7D72-4C58-9C24-D4D768958FF7}" type="presParOf" srcId="{AFCC4CE8-12BE-40FF-80EE-36B19A237324}" destId="{37F4678E-98BC-46C9-BCEB-A4F2E1A1D694}" srcOrd="1" destOrd="0" presId="urn:microsoft.com/office/officeart/2005/8/layout/process1"/>
    <dgm:cxn modelId="{A9BD6579-CFB9-42FC-A1CD-58C225401053}" type="presParOf" srcId="{37F4678E-98BC-46C9-BCEB-A4F2E1A1D694}" destId="{0BA82F9D-3662-4758-B973-028A77A634DE}" srcOrd="0" destOrd="0" presId="urn:microsoft.com/office/officeart/2005/8/layout/process1"/>
    <dgm:cxn modelId="{DF3FE1DE-E566-4D7B-85B7-6A85DA29C65C}" type="presParOf" srcId="{AFCC4CE8-12BE-40FF-80EE-36B19A237324}" destId="{F44397B2-5A43-4E40-A0F8-EAC95472CA1E}" srcOrd="2" destOrd="0" presId="urn:microsoft.com/office/officeart/2005/8/layout/process1"/>
    <dgm:cxn modelId="{B3323198-B0A6-42CE-87DA-B13D3FE2596E}" type="presParOf" srcId="{AFCC4CE8-12BE-40FF-80EE-36B19A237324}" destId="{E8EE287D-5872-4232-AAF5-16D31A9F8C31}" srcOrd="3" destOrd="0" presId="urn:microsoft.com/office/officeart/2005/8/layout/process1"/>
    <dgm:cxn modelId="{B56F4EB5-9287-43D4-AD81-0BFB8840DB8B}" type="presParOf" srcId="{E8EE287D-5872-4232-AAF5-16D31A9F8C31}" destId="{8E3A9397-3886-41D5-BC97-E9311FDE1DF1}" srcOrd="0" destOrd="0" presId="urn:microsoft.com/office/officeart/2005/8/layout/process1"/>
    <dgm:cxn modelId="{B2BAAEFC-FCEA-48BB-B79E-CD22112A7AFD}" type="presParOf" srcId="{AFCC4CE8-12BE-40FF-80EE-36B19A237324}" destId="{82EE4F34-0B6A-4D9C-9EA4-2DA81FB8AFFD}" srcOrd="4" destOrd="0" presId="urn:microsoft.com/office/officeart/2005/8/layout/process1"/>
    <dgm:cxn modelId="{ED143EE0-DD02-4F78-8F6A-4D45D4D7F5AF}" type="presParOf" srcId="{AFCC4CE8-12BE-40FF-80EE-36B19A237324}" destId="{3CD1916C-33A4-4F60-B3A3-9F8F3E86B315}" srcOrd="5" destOrd="0" presId="urn:microsoft.com/office/officeart/2005/8/layout/process1"/>
    <dgm:cxn modelId="{EF63F70F-892C-41B9-B518-D8B6C313522F}" type="presParOf" srcId="{3CD1916C-33A4-4F60-B3A3-9F8F3E86B315}" destId="{75C0D654-8AA4-482A-8386-C16FB86B3297}" srcOrd="0" destOrd="0" presId="urn:microsoft.com/office/officeart/2005/8/layout/process1"/>
    <dgm:cxn modelId="{3E5A92D9-084E-4A25-AB39-1432422BB884}" type="presParOf" srcId="{AFCC4CE8-12BE-40FF-80EE-36B19A237324}" destId="{3F54B3DD-7414-4579-B621-17AF98F7A17A}" srcOrd="6" destOrd="0" presId="urn:microsoft.com/office/officeart/2005/8/layout/process1"/>
    <dgm:cxn modelId="{B7C987B7-FE27-4521-8F8E-06A68E14FAD3}" type="presParOf" srcId="{AFCC4CE8-12BE-40FF-80EE-36B19A237324}" destId="{EC42D3BF-44EF-44D8-B488-A7741DE7AB1A}" srcOrd="7" destOrd="0" presId="urn:microsoft.com/office/officeart/2005/8/layout/process1"/>
    <dgm:cxn modelId="{3896F29E-2A5A-44CB-B2FC-70E57C40EEFA}" type="presParOf" srcId="{EC42D3BF-44EF-44D8-B488-A7741DE7AB1A}" destId="{07DAC609-378A-447F-9CA1-C8432A965E4E}" srcOrd="0" destOrd="0" presId="urn:microsoft.com/office/officeart/2005/8/layout/process1"/>
    <dgm:cxn modelId="{0B23258B-C5E8-4CF8-A947-EB4F0344DEA2}" type="presParOf" srcId="{AFCC4CE8-12BE-40FF-80EE-36B19A237324}" destId="{C0AC4B08-69F3-4566-8B9B-82D17B08AEE8}" srcOrd="8" destOrd="0" presId="urn:microsoft.com/office/officeart/2005/8/layout/process1"/>
    <dgm:cxn modelId="{2D65ED7D-B879-48E3-B75B-BAAECC9A0881}" type="presParOf" srcId="{AFCC4CE8-12BE-40FF-80EE-36B19A237324}" destId="{C16F3D65-DBD1-4C62-9BEB-8CE2491A9D29}" srcOrd="9" destOrd="0" presId="urn:microsoft.com/office/officeart/2005/8/layout/process1"/>
    <dgm:cxn modelId="{8BBFE9E2-D27F-4934-B54E-3B4031184105}" type="presParOf" srcId="{C16F3D65-DBD1-4C62-9BEB-8CE2491A9D29}" destId="{9FAFDB99-6AEC-41E0-9CEB-09EA0A331A45}" srcOrd="0" destOrd="0" presId="urn:microsoft.com/office/officeart/2005/8/layout/process1"/>
    <dgm:cxn modelId="{95A2EA7C-211E-40FA-8717-3930DA76E0E2}" type="presParOf" srcId="{AFCC4CE8-12BE-40FF-80EE-36B19A237324}" destId="{2DD860EF-338E-4434-9BFD-7FD813D3E98A}" srcOrd="10" destOrd="0" presId="urn:microsoft.com/office/officeart/2005/8/layout/process1"/>
  </dgm:cxnLst>
  <dgm:bg>
    <a:gradFill flip="none" rotWithShape="1">
      <a:gsLst>
        <a:gs pos="0">
          <a:srgbClr val="FF0000"/>
        </a:gs>
        <a:gs pos="47000">
          <a:schemeClr val="tx1">
            <a:lumMod val="10000"/>
            <a:lumOff val="90000"/>
          </a:schemeClr>
        </a:gs>
        <a:gs pos="74000">
          <a:schemeClr val="tx1">
            <a:lumMod val="50000"/>
            <a:lumOff val="50000"/>
          </a:schemeClr>
        </a:gs>
        <a:gs pos="19000">
          <a:srgbClr val="E33840">
            <a:alpha val="56000"/>
            <a:lumMod val="80000"/>
          </a:srgbClr>
        </a:gs>
        <a:gs pos="67000">
          <a:schemeClr val="tx1">
            <a:lumMod val="25000"/>
            <a:lumOff val="75000"/>
          </a:schemeClr>
        </a:gs>
        <a:gs pos="95000">
          <a:srgbClr val="00B0F0"/>
        </a:gs>
        <a:gs pos="81000">
          <a:schemeClr val="accent2">
            <a:lumMod val="40000"/>
            <a:lumOff val="60000"/>
          </a:schemeClr>
        </a:gs>
      </a:gsLst>
      <a:lin ang="0" scaled="1"/>
      <a:tileRect/>
    </a:gradFill>
  </dgm:bg>
  <dgm:whole>
    <a:ln>
      <a:gradFill flip="none" rotWithShape="1">
        <a:gsLst>
          <a:gs pos="0">
            <a:schemeClr val="accent6">
              <a:lumMod val="67000"/>
            </a:schemeClr>
          </a:gs>
          <a:gs pos="37000">
            <a:schemeClr val="accent6">
              <a:lumMod val="97000"/>
              <a:lumOff val="3000"/>
            </a:schemeClr>
          </a:gs>
          <a:gs pos="100000">
            <a:schemeClr val="accent6">
              <a:lumMod val="60000"/>
              <a:lumOff val="40000"/>
            </a:schemeClr>
          </a:gs>
        </a:gsLst>
        <a:lin ang="16200000" scaled="1"/>
        <a:tileRect/>
      </a:gradFill>
      <a:extLst>
        <a:ext uri="{C807C97D-BFC1-408E-A445-0C87EB9F89A2}">
          <ask:lineSketchStyleProps xmlns:ask="http://schemas.microsoft.com/office/drawing/2018/sketchyshapes">
            <ask:type>
              <ask:lineSketchScribble/>
            </ask:type>
          </ask:lineSketchStyleProps>
        </a:ext>
      </a:extLst>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18253C-3ADC-4FBB-8897-601CE974C763}"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US"/>
        </a:p>
      </dgm:t>
    </dgm:pt>
    <dgm:pt modelId="{E5238A11-6475-4D25-AF35-E2E4FB145CB4}">
      <dgm:prSet phldrT="[Text]"/>
      <dgm:spPr>
        <a:solidFill>
          <a:srgbClr val="005399"/>
        </a:solidFill>
      </dgm:spPr>
      <dgm:t>
        <a:bodyPr/>
        <a:lstStyle/>
        <a:p>
          <a:r>
            <a:rPr lang="en-US" b="1" dirty="0"/>
            <a:t>Severe Mental Illness</a:t>
          </a:r>
        </a:p>
      </dgm:t>
    </dgm:pt>
    <dgm:pt modelId="{B2C65C99-8297-4732-833D-8C0F9EEF040F}" type="parTrans" cxnId="{2AB4D1F0-2CCA-4230-A4A2-67F9B6C638BC}">
      <dgm:prSet/>
      <dgm:spPr/>
      <dgm:t>
        <a:bodyPr/>
        <a:lstStyle/>
        <a:p>
          <a:endParaRPr lang="en-US"/>
        </a:p>
      </dgm:t>
    </dgm:pt>
    <dgm:pt modelId="{C26D3AAD-500F-47D7-9672-5B6AEFD637E4}" type="sibTrans" cxnId="{2AB4D1F0-2CCA-4230-A4A2-67F9B6C638BC}">
      <dgm:prSet/>
      <dgm:spPr/>
      <dgm:t>
        <a:bodyPr/>
        <a:lstStyle/>
        <a:p>
          <a:endParaRPr lang="en-US"/>
        </a:p>
      </dgm:t>
    </dgm:pt>
    <dgm:pt modelId="{F7F2ABE4-F471-45A5-8B2B-8562F402471D}">
      <dgm:prSet phldrT="[Text]"/>
      <dgm:spPr>
        <a:solidFill>
          <a:srgbClr val="005399"/>
        </a:solidFill>
      </dgm:spPr>
      <dgm:t>
        <a:bodyPr/>
        <a:lstStyle/>
        <a:p>
          <a:r>
            <a:rPr lang="en-US" b="1"/>
            <a:t>Mental Illness</a:t>
          </a:r>
        </a:p>
      </dgm:t>
    </dgm:pt>
    <dgm:pt modelId="{C0D8E7C2-338C-4F0E-B425-05B090DD048F}" type="parTrans" cxnId="{E05D017E-AC92-42B8-94C9-0429AD6041CA}">
      <dgm:prSet/>
      <dgm:spPr/>
      <dgm:t>
        <a:bodyPr/>
        <a:lstStyle/>
        <a:p>
          <a:endParaRPr lang="en-US"/>
        </a:p>
      </dgm:t>
    </dgm:pt>
    <dgm:pt modelId="{E56AC7D9-8DC7-420E-A901-951F2C85A5DE}" type="sibTrans" cxnId="{E05D017E-AC92-42B8-94C9-0429AD6041CA}">
      <dgm:prSet/>
      <dgm:spPr/>
      <dgm:t>
        <a:bodyPr/>
        <a:lstStyle/>
        <a:p>
          <a:endParaRPr lang="en-US"/>
        </a:p>
      </dgm:t>
    </dgm:pt>
    <dgm:pt modelId="{022EFFA0-5EA9-48AD-8D80-D86A8F818806}">
      <dgm:prSet phldrT="[Text]"/>
      <dgm:spPr>
        <a:solidFill>
          <a:srgbClr val="005399"/>
        </a:solidFill>
      </dgm:spPr>
      <dgm:t>
        <a:bodyPr/>
        <a:lstStyle/>
        <a:p>
          <a:r>
            <a:rPr lang="en-US" b="1"/>
            <a:t>Languishing</a:t>
          </a:r>
        </a:p>
      </dgm:t>
    </dgm:pt>
    <dgm:pt modelId="{162D38E4-D318-4113-AA1E-A36FF49A3623}" type="parTrans" cxnId="{47E15EB4-D959-4FF1-8AE2-9097E4D2F586}">
      <dgm:prSet/>
      <dgm:spPr/>
      <dgm:t>
        <a:bodyPr/>
        <a:lstStyle/>
        <a:p>
          <a:endParaRPr lang="en-US"/>
        </a:p>
      </dgm:t>
    </dgm:pt>
    <dgm:pt modelId="{40AE2BF6-FB36-44A0-8F34-AC6E995BC298}" type="sibTrans" cxnId="{47E15EB4-D959-4FF1-8AE2-9097E4D2F586}">
      <dgm:prSet/>
      <dgm:spPr/>
      <dgm:t>
        <a:bodyPr/>
        <a:lstStyle/>
        <a:p>
          <a:endParaRPr lang="en-US"/>
        </a:p>
      </dgm:t>
    </dgm:pt>
    <dgm:pt modelId="{AEA70E7C-B9F9-40E6-A5B6-D3DD89BB9682}">
      <dgm:prSet phldrT="[Text]"/>
      <dgm:spPr>
        <a:solidFill>
          <a:srgbClr val="005399"/>
        </a:solidFill>
      </dgm:spPr>
      <dgm:t>
        <a:bodyPr/>
        <a:lstStyle/>
        <a:p>
          <a:r>
            <a:rPr lang="en-US" b="1"/>
            <a:t>Coping</a:t>
          </a:r>
        </a:p>
      </dgm:t>
    </dgm:pt>
    <dgm:pt modelId="{B8155C79-BB93-4ACC-BD34-F331196E0AD2}" type="parTrans" cxnId="{C4C9F766-68DB-46AB-8739-79B231C6C1E2}">
      <dgm:prSet/>
      <dgm:spPr/>
      <dgm:t>
        <a:bodyPr/>
        <a:lstStyle/>
        <a:p>
          <a:endParaRPr lang="en-US"/>
        </a:p>
      </dgm:t>
    </dgm:pt>
    <dgm:pt modelId="{0847EE8E-BC28-4DD1-B766-75E428D25A95}" type="sibTrans" cxnId="{C4C9F766-68DB-46AB-8739-79B231C6C1E2}">
      <dgm:prSet/>
      <dgm:spPr/>
      <dgm:t>
        <a:bodyPr/>
        <a:lstStyle/>
        <a:p>
          <a:endParaRPr lang="en-US"/>
        </a:p>
      </dgm:t>
    </dgm:pt>
    <dgm:pt modelId="{B71445CF-9C43-4E1C-8B83-73B023F01C8A}">
      <dgm:prSet phldrT="[Text]"/>
      <dgm:spPr>
        <a:solidFill>
          <a:srgbClr val="005399"/>
        </a:solidFill>
      </dgm:spPr>
      <dgm:t>
        <a:bodyPr/>
        <a:lstStyle/>
        <a:p>
          <a:r>
            <a:rPr lang="en-US" b="1"/>
            <a:t>Psychological Fitness</a:t>
          </a:r>
        </a:p>
      </dgm:t>
    </dgm:pt>
    <dgm:pt modelId="{7604EAF3-D08E-4B39-A9D3-50AF28773E77}" type="parTrans" cxnId="{BE84465A-75AF-42A6-B0B4-67311A9A1731}">
      <dgm:prSet/>
      <dgm:spPr/>
      <dgm:t>
        <a:bodyPr/>
        <a:lstStyle/>
        <a:p>
          <a:endParaRPr lang="en-US"/>
        </a:p>
      </dgm:t>
    </dgm:pt>
    <dgm:pt modelId="{53A5B02C-4733-4BD1-8C9E-E59215F6EFB8}" type="sibTrans" cxnId="{BE84465A-75AF-42A6-B0B4-67311A9A1731}">
      <dgm:prSet/>
      <dgm:spPr/>
      <dgm:t>
        <a:bodyPr/>
        <a:lstStyle/>
        <a:p>
          <a:endParaRPr lang="en-US"/>
        </a:p>
      </dgm:t>
    </dgm:pt>
    <dgm:pt modelId="{EB15DCD1-5ABD-400F-B5B7-591E0CB17766}">
      <dgm:prSet phldrT="[Text]"/>
      <dgm:spPr>
        <a:solidFill>
          <a:srgbClr val="005399"/>
        </a:solidFill>
      </dgm:spPr>
      <dgm:t>
        <a:bodyPr/>
        <a:lstStyle/>
        <a:p>
          <a:r>
            <a:rPr lang="en-US" b="1"/>
            <a:t>Flourishing</a:t>
          </a:r>
        </a:p>
      </dgm:t>
    </dgm:pt>
    <dgm:pt modelId="{34C84F0A-508D-45C1-9299-6CA1AF58E367}" type="parTrans" cxnId="{21CF5A92-2D86-4DBA-B629-46CFC0BD6704}">
      <dgm:prSet/>
      <dgm:spPr/>
      <dgm:t>
        <a:bodyPr/>
        <a:lstStyle/>
        <a:p>
          <a:endParaRPr lang="en-US"/>
        </a:p>
      </dgm:t>
    </dgm:pt>
    <dgm:pt modelId="{F76612E0-5E17-4019-91A2-3E76FED57EA3}" type="sibTrans" cxnId="{21CF5A92-2D86-4DBA-B629-46CFC0BD6704}">
      <dgm:prSet/>
      <dgm:spPr/>
      <dgm:t>
        <a:bodyPr/>
        <a:lstStyle/>
        <a:p>
          <a:endParaRPr lang="en-US"/>
        </a:p>
      </dgm:t>
    </dgm:pt>
    <dgm:pt modelId="{AFCC4CE8-12BE-40FF-80EE-36B19A237324}" type="pres">
      <dgm:prSet presAssocID="{2A18253C-3ADC-4FBB-8897-601CE974C763}" presName="Name0" presStyleCnt="0">
        <dgm:presLayoutVars>
          <dgm:dir/>
          <dgm:resizeHandles val="exact"/>
        </dgm:presLayoutVars>
      </dgm:prSet>
      <dgm:spPr/>
    </dgm:pt>
    <dgm:pt modelId="{E6A19F56-B80F-4F2D-99A3-C6995D06265D}" type="pres">
      <dgm:prSet presAssocID="{E5238A11-6475-4D25-AF35-E2E4FB145CB4}" presName="node" presStyleLbl="node1" presStyleIdx="0" presStyleCnt="6">
        <dgm:presLayoutVars>
          <dgm:bulletEnabled val="1"/>
        </dgm:presLayoutVars>
      </dgm:prSet>
      <dgm:spPr/>
    </dgm:pt>
    <dgm:pt modelId="{37F4678E-98BC-46C9-BCEB-A4F2E1A1D694}" type="pres">
      <dgm:prSet presAssocID="{C26D3AAD-500F-47D7-9672-5B6AEFD637E4}" presName="sibTrans" presStyleLbl="sibTrans2D1" presStyleIdx="0" presStyleCnt="5"/>
      <dgm:spPr/>
    </dgm:pt>
    <dgm:pt modelId="{0BA82F9D-3662-4758-B973-028A77A634DE}" type="pres">
      <dgm:prSet presAssocID="{C26D3AAD-500F-47D7-9672-5B6AEFD637E4}" presName="connectorText" presStyleLbl="sibTrans2D1" presStyleIdx="0" presStyleCnt="5"/>
      <dgm:spPr/>
    </dgm:pt>
    <dgm:pt modelId="{F44397B2-5A43-4E40-A0F8-EAC95472CA1E}" type="pres">
      <dgm:prSet presAssocID="{F7F2ABE4-F471-45A5-8B2B-8562F402471D}" presName="node" presStyleLbl="node1" presStyleIdx="1" presStyleCnt="6">
        <dgm:presLayoutVars>
          <dgm:bulletEnabled val="1"/>
        </dgm:presLayoutVars>
      </dgm:prSet>
      <dgm:spPr/>
    </dgm:pt>
    <dgm:pt modelId="{E8EE287D-5872-4232-AAF5-16D31A9F8C31}" type="pres">
      <dgm:prSet presAssocID="{E56AC7D9-8DC7-420E-A901-951F2C85A5DE}" presName="sibTrans" presStyleLbl="sibTrans2D1" presStyleIdx="1" presStyleCnt="5"/>
      <dgm:spPr/>
    </dgm:pt>
    <dgm:pt modelId="{8E3A9397-3886-41D5-BC97-E9311FDE1DF1}" type="pres">
      <dgm:prSet presAssocID="{E56AC7D9-8DC7-420E-A901-951F2C85A5DE}" presName="connectorText" presStyleLbl="sibTrans2D1" presStyleIdx="1" presStyleCnt="5"/>
      <dgm:spPr/>
    </dgm:pt>
    <dgm:pt modelId="{82EE4F34-0B6A-4D9C-9EA4-2DA81FB8AFFD}" type="pres">
      <dgm:prSet presAssocID="{022EFFA0-5EA9-48AD-8D80-D86A8F818806}" presName="node" presStyleLbl="node1" presStyleIdx="2" presStyleCnt="6">
        <dgm:presLayoutVars>
          <dgm:bulletEnabled val="1"/>
        </dgm:presLayoutVars>
      </dgm:prSet>
      <dgm:spPr/>
    </dgm:pt>
    <dgm:pt modelId="{3CD1916C-33A4-4F60-B3A3-9F8F3E86B315}" type="pres">
      <dgm:prSet presAssocID="{40AE2BF6-FB36-44A0-8F34-AC6E995BC298}" presName="sibTrans" presStyleLbl="sibTrans2D1" presStyleIdx="2" presStyleCnt="5"/>
      <dgm:spPr/>
    </dgm:pt>
    <dgm:pt modelId="{75C0D654-8AA4-482A-8386-C16FB86B3297}" type="pres">
      <dgm:prSet presAssocID="{40AE2BF6-FB36-44A0-8F34-AC6E995BC298}" presName="connectorText" presStyleLbl="sibTrans2D1" presStyleIdx="2" presStyleCnt="5"/>
      <dgm:spPr/>
    </dgm:pt>
    <dgm:pt modelId="{3F54B3DD-7414-4579-B621-17AF98F7A17A}" type="pres">
      <dgm:prSet presAssocID="{AEA70E7C-B9F9-40E6-A5B6-D3DD89BB9682}" presName="node" presStyleLbl="node1" presStyleIdx="3" presStyleCnt="6">
        <dgm:presLayoutVars>
          <dgm:bulletEnabled val="1"/>
        </dgm:presLayoutVars>
      </dgm:prSet>
      <dgm:spPr/>
    </dgm:pt>
    <dgm:pt modelId="{EC42D3BF-44EF-44D8-B488-A7741DE7AB1A}" type="pres">
      <dgm:prSet presAssocID="{0847EE8E-BC28-4DD1-B766-75E428D25A95}" presName="sibTrans" presStyleLbl="sibTrans2D1" presStyleIdx="3" presStyleCnt="5"/>
      <dgm:spPr/>
    </dgm:pt>
    <dgm:pt modelId="{07DAC609-378A-447F-9CA1-C8432A965E4E}" type="pres">
      <dgm:prSet presAssocID="{0847EE8E-BC28-4DD1-B766-75E428D25A95}" presName="connectorText" presStyleLbl="sibTrans2D1" presStyleIdx="3" presStyleCnt="5"/>
      <dgm:spPr/>
    </dgm:pt>
    <dgm:pt modelId="{C0AC4B08-69F3-4566-8B9B-82D17B08AEE8}" type="pres">
      <dgm:prSet presAssocID="{B71445CF-9C43-4E1C-8B83-73B023F01C8A}" presName="node" presStyleLbl="node1" presStyleIdx="4" presStyleCnt="6">
        <dgm:presLayoutVars>
          <dgm:bulletEnabled val="1"/>
        </dgm:presLayoutVars>
      </dgm:prSet>
      <dgm:spPr/>
    </dgm:pt>
    <dgm:pt modelId="{C16F3D65-DBD1-4C62-9BEB-8CE2491A9D29}" type="pres">
      <dgm:prSet presAssocID="{53A5B02C-4733-4BD1-8C9E-E59215F6EFB8}" presName="sibTrans" presStyleLbl="sibTrans2D1" presStyleIdx="4" presStyleCnt="5"/>
      <dgm:spPr/>
    </dgm:pt>
    <dgm:pt modelId="{9FAFDB99-6AEC-41E0-9CEB-09EA0A331A45}" type="pres">
      <dgm:prSet presAssocID="{53A5B02C-4733-4BD1-8C9E-E59215F6EFB8}" presName="connectorText" presStyleLbl="sibTrans2D1" presStyleIdx="4" presStyleCnt="5"/>
      <dgm:spPr/>
    </dgm:pt>
    <dgm:pt modelId="{2DD860EF-338E-4434-9BFD-7FD813D3E98A}" type="pres">
      <dgm:prSet presAssocID="{EB15DCD1-5ABD-400F-B5B7-591E0CB17766}" presName="node" presStyleLbl="node1" presStyleIdx="5" presStyleCnt="6">
        <dgm:presLayoutVars>
          <dgm:bulletEnabled val="1"/>
        </dgm:presLayoutVars>
      </dgm:prSet>
      <dgm:spPr/>
    </dgm:pt>
  </dgm:ptLst>
  <dgm:cxnLst>
    <dgm:cxn modelId="{4A983701-7759-4F01-B6FC-831AB30A84F2}" type="presOf" srcId="{AEA70E7C-B9F9-40E6-A5B6-D3DD89BB9682}" destId="{3F54B3DD-7414-4579-B621-17AF98F7A17A}" srcOrd="0" destOrd="0" presId="urn:microsoft.com/office/officeart/2005/8/layout/process1"/>
    <dgm:cxn modelId="{6A69B902-5F78-4336-B9EA-0B6CE84B3C0F}" type="presOf" srcId="{022EFFA0-5EA9-48AD-8D80-D86A8F818806}" destId="{82EE4F34-0B6A-4D9C-9EA4-2DA81FB8AFFD}" srcOrd="0" destOrd="0" presId="urn:microsoft.com/office/officeart/2005/8/layout/process1"/>
    <dgm:cxn modelId="{894C9315-FCCE-4DFA-9A62-D1F571AF6184}" type="presOf" srcId="{E56AC7D9-8DC7-420E-A901-951F2C85A5DE}" destId="{8E3A9397-3886-41D5-BC97-E9311FDE1DF1}" srcOrd="1" destOrd="0" presId="urn:microsoft.com/office/officeart/2005/8/layout/process1"/>
    <dgm:cxn modelId="{2EF1BC19-096A-404E-A2F7-BF65025AFB7B}" type="presOf" srcId="{C26D3AAD-500F-47D7-9672-5B6AEFD637E4}" destId="{0BA82F9D-3662-4758-B973-028A77A634DE}" srcOrd="1" destOrd="0" presId="urn:microsoft.com/office/officeart/2005/8/layout/process1"/>
    <dgm:cxn modelId="{B839FE20-FB7B-407C-9704-C9221011F0BB}" type="presOf" srcId="{F7F2ABE4-F471-45A5-8B2B-8562F402471D}" destId="{F44397B2-5A43-4E40-A0F8-EAC95472CA1E}" srcOrd="0" destOrd="0" presId="urn:microsoft.com/office/officeart/2005/8/layout/process1"/>
    <dgm:cxn modelId="{FD382A44-681D-47FC-A279-AD795EEAAEEB}" type="presOf" srcId="{C26D3AAD-500F-47D7-9672-5B6AEFD637E4}" destId="{37F4678E-98BC-46C9-BCEB-A4F2E1A1D694}" srcOrd="0" destOrd="0" presId="urn:microsoft.com/office/officeart/2005/8/layout/process1"/>
    <dgm:cxn modelId="{3D695D65-0B6B-4741-A713-F1927D1F3C54}" type="presOf" srcId="{40AE2BF6-FB36-44A0-8F34-AC6E995BC298}" destId="{75C0D654-8AA4-482A-8386-C16FB86B3297}" srcOrd="1" destOrd="0" presId="urn:microsoft.com/office/officeart/2005/8/layout/process1"/>
    <dgm:cxn modelId="{C4C9F766-68DB-46AB-8739-79B231C6C1E2}" srcId="{2A18253C-3ADC-4FBB-8897-601CE974C763}" destId="{AEA70E7C-B9F9-40E6-A5B6-D3DD89BB9682}" srcOrd="3" destOrd="0" parTransId="{B8155C79-BB93-4ACC-BD34-F331196E0AD2}" sibTransId="{0847EE8E-BC28-4DD1-B766-75E428D25A95}"/>
    <dgm:cxn modelId="{CBB04447-4DE3-401C-A647-6993A85A1173}" type="presOf" srcId="{53A5B02C-4733-4BD1-8C9E-E59215F6EFB8}" destId="{C16F3D65-DBD1-4C62-9BEB-8CE2491A9D29}" srcOrd="0" destOrd="0" presId="urn:microsoft.com/office/officeart/2005/8/layout/process1"/>
    <dgm:cxn modelId="{7EA4BE74-D719-470E-9F86-48D9730BA792}" type="presOf" srcId="{53A5B02C-4733-4BD1-8C9E-E59215F6EFB8}" destId="{9FAFDB99-6AEC-41E0-9CEB-09EA0A331A45}" srcOrd="1" destOrd="0" presId="urn:microsoft.com/office/officeart/2005/8/layout/process1"/>
    <dgm:cxn modelId="{BE84465A-75AF-42A6-B0B4-67311A9A1731}" srcId="{2A18253C-3ADC-4FBB-8897-601CE974C763}" destId="{B71445CF-9C43-4E1C-8B83-73B023F01C8A}" srcOrd="4" destOrd="0" parTransId="{7604EAF3-D08E-4B39-A9D3-50AF28773E77}" sibTransId="{53A5B02C-4733-4BD1-8C9E-E59215F6EFB8}"/>
    <dgm:cxn modelId="{E05D017E-AC92-42B8-94C9-0429AD6041CA}" srcId="{2A18253C-3ADC-4FBB-8897-601CE974C763}" destId="{F7F2ABE4-F471-45A5-8B2B-8562F402471D}" srcOrd="1" destOrd="0" parTransId="{C0D8E7C2-338C-4F0E-B425-05B090DD048F}" sibTransId="{E56AC7D9-8DC7-420E-A901-951F2C85A5DE}"/>
    <dgm:cxn modelId="{21CF5A92-2D86-4DBA-B629-46CFC0BD6704}" srcId="{2A18253C-3ADC-4FBB-8897-601CE974C763}" destId="{EB15DCD1-5ABD-400F-B5B7-591E0CB17766}" srcOrd="5" destOrd="0" parTransId="{34C84F0A-508D-45C1-9299-6CA1AF58E367}" sibTransId="{F76612E0-5E17-4019-91A2-3E76FED57EA3}"/>
    <dgm:cxn modelId="{551D019B-5A48-4673-BDF4-061C62B59DC0}" type="presOf" srcId="{B71445CF-9C43-4E1C-8B83-73B023F01C8A}" destId="{C0AC4B08-69F3-4566-8B9B-82D17B08AEE8}" srcOrd="0" destOrd="0" presId="urn:microsoft.com/office/officeart/2005/8/layout/process1"/>
    <dgm:cxn modelId="{814161B1-E5A5-4C39-857E-D3C70D2A8ACB}" type="presOf" srcId="{EB15DCD1-5ABD-400F-B5B7-591E0CB17766}" destId="{2DD860EF-338E-4434-9BFD-7FD813D3E98A}" srcOrd="0" destOrd="0" presId="urn:microsoft.com/office/officeart/2005/8/layout/process1"/>
    <dgm:cxn modelId="{47E15EB4-D959-4FF1-8AE2-9097E4D2F586}" srcId="{2A18253C-3ADC-4FBB-8897-601CE974C763}" destId="{022EFFA0-5EA9-48AD-8D80-D86A8F818806}" srcOrd="2" destOrd="0" parTransId="{162D38E4-D318-4113-AA1E-A36FF49A3623}" sibTransId="{40AE2BF6-FB36-44A0-8F34-AC6E995BC298}"/>
    <dgm:cxn modelId="{E91E2DD2-E7FE-4556-A920-67AA8BA85258}" type="presOf" srcId="{40AE2BF6-FB36-44A0-8F34-AC6E995BC298}" destId="{3CD1916C-33A4-4F60-B3A3-9F8F3E86B315}" srcOrd="0" destOrd="0" presId="urn:microsoft.com/office/officeart/2005/8/layout/process1"/>
    <dgm:cxn modelId="{8C9616D6-7BB8-4494-AFAF-8C1E0DDE9C22}" type="presOf" srcId="{E5238A11-6475-4D25-AF35-E2E4FB145CB4}" destId="{E6A19F56-B80F-4F2D-99A3-C6995D06265D}" srcOrd="0" destOrd="0" presId="urn:microsoft.com/office/officeart/2005/8/layout/process1"/>
    <dgm:cxn modelId="{44A57FDB-3EE2-45F8-B941-6FE3181B8847}" type="presOf" srcId="{E56AC7D9-8DC7-420E-A901-951F2C85A5DE}" destId="{E8EE287D-5872-4232-AAF5-16D31A9F8C31}" srcOrd="0" destOrd="0" presId="urn:microsoft.com/office/officeart/2005/8/layout/process1"/>
    <dgm:cxn modelId="{0CFE06EC-E770-440C-A7CA-F040812D17C2}" type="presOf" srcId="{2A18253C-3ADC-4FBB-8897-601CE974C763}" destId="{AFCC4CE8-12BE-40FF-80EE-36B19A237324}" srcOrd="0" destOrd="0" presId="urn:microsoft.com/office/officeart/2005/8/layout/process1"/>
    <dgm:cxn modelId="{2AB4D1F0-2CCA-4230-A4A2-67F9B6C638BC}" srcId="{2A18253C-3ADC-4FBB-8897-601CE974C763}" destId="{E5238A11-6475-4D25-AF35-E2E4FB145CB4}" srcOrd="0" destOrd="0" parTransId="{B2C65C99-8297-4732-833D-8C0F9EEF040F}" sibTransId="{C26D3AAD-500F-47D7-9672-5B6AEFD637E4}"/>
    <dgm:cxn modelId="{343B6DF2-1DCA-48E6-BCED-73E7B7FB10DF}" type="presOf" srcId="{0847EE8E-BC28-4DD1-B766-75E428D25A95}" destId="{07DAC609-378A-447F-9CA1-C8432A965E4E}" srcOrd="1" destOrd="0" presId="urn:microsoft.com/office/officeart/2005/8/layout/process1"/>
    <dgm:cxn modelId="{B9C4E0F3-EAD9-4D81-B6F5-313430FF17F5}" type="presOf" srcId="{0847EE8E-BC28-4DD1-B766-75E428D25A95}" destId="{EC42D3BF-44EF-44D8-B488-A7741DE7AB1A}" srcOrd="0" destOrd="0" presId="urn:microsoft.com/office/officeart/2005/8/layout/process1"/>
    <dgm:cxn modelId="{B32D25BD-A8CB-41F5-8067-9CDFC7FFE38E}" type="presParOf" srcId="{AFCC4CE8-12BE-40FF-80EE-36B19A237324}" destId="{E6A19F56-B80F-4F2D-99A3-C6995D06265D}" srcOrd="0" destOrd="0" presId="urn:microsoft.com/office/officeart/2005/8/layout/process1"/>
    <dgm:cxn modelId="{B2ED0CDA-7D72-4C58-9C24-D4D768958FF7}" type="presParOf" srcId="{AFCC4CE8-12BE-40FF-80EE-36B19A237324}" destId="{37F4678E-98BC-46C9-BCEB-A4F2E1A1D694}" srcOrd="1" destOrd="0" presId="urn:microsoft.com/office/officeart/2005/8/layout/process1"/>
    <dgm:cxn modelId="{A9BD6579-CFB9-42FC-A1CD-58C225401053}" type="presParOf" srcId="{37F4678E-98BC-46C9-BCEB-A4F2E1A1D694}" destId="{0BA82F9D-3662-4758-B973-028A77A634DE}" srcOrd="0" destOrd="0" presId="urn:microsoft.com/office/officeart/2005/8/layout/process1"/>
    <dgm:cxn modelId="{DF3FE1DE-E566-4D7B-85B7-6A85DA29C65C}" type="presParOf" srcId="{AFCC4CE8-12BE-40FF-80EE-36B19A237324}" destId="{F44397B2-5A43-4E40-A0F8-EAC95472CA1E}" srcOrd="2" destOrd="0" presId="urn:microsoft.com/office/officeart/2005/8/layout/process1"/>
    <dgm:cxn modelId="{B3323198-B0A6-42CE-87DA-B13D3FE2596E}" type="presParOf" srcId="{AFCC4CE8-12BE-40FF-80EE-36B19A237324}" destId="{E8EE287D-5872-4232-AAF5-16D31A9F8C31}" srcOrd="3" destOrd="0" presId="urn:microsoft.com/office/officeart/2005/8/layout/process1"/>
    <dgm:cxn modelId="{B56F4EB5-9287-43D4-AD81-0BFB8840DB8B}" type="presParOf" srcId="{E8EE287D-5872-4232-AAF5-16D31A9F8C31}" destId="{8E3A9397-3886-41D5-BC97-E9311FDE1DF1}" srcOrd="0" destOrd="0" presId="urn:microsoft.com/office/officeart/2005/8/layout/process1"/>
    <dgm:cxn modelId="{B2BAAEFC-FCEA-48BB-B79E-CD22112A7AFD}" type="presParOf" srcId="{AFCC4CE8-12BE-40FF-80EE-36B19A237324}" destId="{82EE4F34-0B6A-4D9C-9EA4-2DA81FB8AFFD}" srcOrd="4" destOrd="0" presId="urn:microsoft.com/office/officeart/2005/8/layout/process1"/>
    <dgm:cxn modelId="{ED143EE0-DD02-4F78-8F6A-4D45D4D7F5AF}" type="presParOf" srcId="{AFCC4CE8-12BE-40FF-80EE-36B19A237324}" destId="{3CD1916C-33A4-4F60-B3A3-9F8F3E86B315}" srcOrd="5" destOrd="0" presId="urn:microsoft.com/office/officeart/2005/8/layout/process1"/>
    <dgm:cxn modelId="{EF63F70F-892C-41B9-B518-D8B6C313522F}" type="presParOf" srcId="{3CD1916C-33A4-4F60-B3A3-9F8F3E86B315}" destId="{75C0D654-8AA4-482A-8386-C16FB86B3297}" srcOrd="0" destOrd="0" presId="urn:microsoft.com/office/officeart/2005/8/layout/process1"/>
    <dgm:cxn modelId="{3E5A92D9-084E-4A25-AB39-1432422BB884}" type="presParOf" srcId="{AFCC4CE8-12BE-40FF-80EE-36B19A237324}" destId="{3F54B3DD-7414-4579-B621-17AF98F7A17A}" srcOrd="6" destOrd="0" presId="urn:microsoft.com/office/officeart/2005/8/layout/process1"/>
    <dgm:cxn modelId="{B7C987B7-FE27-4521-8F8E-06A68E14FAD3}" type="presParOf" srcId="{AFCC4CE8-12BE-40FF-80EE-36B19A237324}" destId="{EC42D3BF-44EF-44D8-B488-A7741DE7AB1A}" srcOrd="7" destOrd="0" presId="urn:microsoft.com/office/officeart/2005/8/layout/process1"/>
    <dgm:cxn modelId="{3896F29E-2A5A-44CB-B2FC-70E57C40EEFA}" type="presParOf" srcId="{EC42D3BF-44EF-44D8-B488-A7741DE7AB1A}" destId="{07DAC609-378A-447F-9CA1-C8432A965E4E}" srcOrd="0" destOrd="0" presId="urn:microsoft.com/office/officeart/2005/8/layout/process1"/>
    <dgm:cxn modelId="{0B23258B-C5E8-4CF8-A947-EB4F0344DEA2}" type="presParOf" srcId="{AFCC4CE8-12BE-40FF-80EE-36B19A237324}" destId="{C0AC4B08-69F3-4566-8B9B-82D17B08AEE8}" srcOrd="8" destOrd="0" presId="urn:microsoft.com/office/officeart/2005/8/layout/process1"/>
    <dgm:cxn modelId="{2D65ED7D-B879-48E3-B75B-BAAECC9A0881}" type="presParOf" srcId="{AFCC4CE8-12BE-40FF-80EE-36B19A237324}" destId="{C16F3D65-DBD1-4C62-9BEB-8CE2491A9D29}" srcOrd="9" destOrd="0" presId="urn:microsoft.com/office/officeart/2005/8/layout/process1"/>
    <dgm:cxn modelId="{8BBFE9E2-D27F-4934-B54E-3B4031184105}" type="presParOf" srcId="{C16F3D65-DBD1-4C62-9BEB-8CE2491A9D29}" destId="{9FAFDB99-6AEC-41E0-9CEB-09EA0A331A45}" srcOrd="0" destOrd="0" presId="urn:microsoft.com/office/officeart/2005/8/layout/process1"/>
    <dgm:cxn modelId="{95A2EA7C-211E-40FA-8717-3930DA76E0E2}" type="presParOf" srcId="{AFCC4CE8-12BE-40FF-80EE-36B19A237324}" destId="{2DD860EF-338E-4434-9BFD-7FD813D3E98A}" srcOrd="10" destOrd="0" presId="urn:microsoft.com/office/officeart/2005/8/layout/process1"/>
  </dgm:cxnLst>
  <dgm:bg>
    <a:gradFill flip="none" rotWithShape="1">
      <a:gsLst>
        <a:gs pos="0">
          <a:srgbClr val="FF0000"/>
        </a:gs>
        <a:gs pos="47000">
          <a:schemeClr val="tx1">
            <a:lumMod val="10000"/>
            <a:lumOff val="90000"/>
          </a:schemeClr>
        </a:gs>
        <a:gs pos="74000">
          <a:schemeClr val="tx1">
            <a:lumMod val="50000"/>
            <a:lumOff val="50000"/>
          </a:schemeClr>
        </a:gs>
        <a:gs pos="19000">
          <a:srgbClr val="E33840">
            <a:alpha val="56000"/>
            <a:lumMod val="80000"/>
          </a:srgbClr>
        </a:gs>
        <a:gs pos="67000">
          <a:schemeClr val="tx1">
            <a:lumMod val="25000"/>
            <a:lumOff val="75000"/>
          </a:schemeClr>
        </a:gs>
        <a:gs pos="95000">
          <a:srgbClr val="00B0F0"/>
        </a:gs>
        <a:gs pos="81000">
          <a:schemeClr val="accent2">
            <a:lumMod val="40000"/>
            <a:lumOff val="60000"/>
          </a:schemeClr>
        </a:gs>
      </a:gsLst>
      <a:lin ang="0" scaled="1"/>
      <a:tileRect/>
    </a:gradFill>
  </dgm:bg>
  <dgm:whole>
    <a:ln>
      <a:gradFill flip="none" rotWithShape="1">
        <a:gsLst>
          <a:gs pos="0">
            <a:schemeClr val="accent6">
              <a:lumMod val="67000"/>
            </a:schemeClr>
          </a:gs>
          <a:gs pos="37000">
            <a:schemeClr val="accent6">
              <a:lumMod val="97000"/>
              <a:lumOff val="3000"/>
            </a:schemeClr>
          </a:gs>
          <a:gs pos="100000">
            <a:schemeClr val="accent6">
              <a:lumMod val="60000"/>
              <a:lumOff val="40000"/>
            </a:schemeClr>
          </a:gs>
        </a:gsLst>
        <a:lin ang="16200000" scaled="1"/>
        <a:tileRect/>
      </a:gradFill>
      <a:extLst>
        <a:ext uri="{C807C97D-BFC1-408E-A445-0C87EB9F89A2}">
          <ask:lineSketchStyleProps xmlns:ask="http://schemas.microsoft.com/office/drawing/2018/sketchyshapes">
            <ask:type>
              <ask:lineSketchScribble/>
            </ask:type>
          </ask:lineSketchStyleProps>
        </a:ext>
      </a:extLst>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18253C-3ADC-4FBB-8897-601CE974C763}"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US"/>
        </a:p>
      </dgm:t>
    </dgm:pt>
    <dgm:pt modelId="{E5238A11-6475-4D25-AF35-E2E4FB145CB4}">
      <dgm:prSet phldrT="[Text]"/>
      <dgm:spPr>
        <a:solidFill>
          <a:srgbClr val="005399"/>
        </a:solidFill>
      </dgm:spPr>
      <dgm:t>
        <a:bodyPr/>
        <a:lstStyle/>
        <a:p>
          <a:r>
            <a:rPr lang="en-US" b="1" dirty="0"/>
            <a:t>Severe Mental Illness</a:t>
          </a:r>
        </a:p>
      </dgm:t>
    </dgm:pt>
    <dgm:pt modelId="{B2C65C99-8297-4732-833D-8C0F9EEF040F}" type="parTrans" cxnId="{2AB4D1F0-2CCA-4230-A4A2-67F9B6C638BC}">
      <dgm:prSet/>
      <dgm:spPr/>
      <dgm:t>
        <a:bodyPr/>
        <a:lstStyle/>
        <a:p>
          <a:endParaRPr lang="en-US"/>
        </a:p>
      </dgm:t>
    </dgm:pt>
    <dgm:pt modelId="{C26D3AAD-500F-47D7-9672-5B6AEFD637E4}" type="sibTrans" cxnId="{2AB4D1F0-2CCA-4230-A4A2-67F9B6C638BC}">
      <dgm:prSet/>
      <dgm:spPr/>
      <dgm:t>
        <a:bodyPr/>
        <a:lstStyle/>
        <a:p>
          <a:endParaRPr lang="en-US"/>
        </a:p>
      </dgm:t>
    </dgm:pt>
    <dgm:pt modelId="{F7F2ABE4-F471-45A5-8B2B-8562F402471D}">
      <dgm:prSet phldrT="[Text]"/>
      <dgm:spPr>
        <a:solidFill>
          <a:srgbClr val="005399"/>
        </a:solidFill>
      </dgm:spPr>
      <dgm:t>
        <a:bodyPr/>
        <a:lstStyle/>
        <a:p>
          <a:r>
            <a:rPr lang="en-US" b="1"/>
            <a:t>Mental Illness</a:t>
          </a:r>
        </a:p>
      </dgm:t>
    </dgm:pt>
    <dgm:pt modelId="{C0D8E7C2-338C-4F0E-B425-05B090DD048F}" type="parTrans" cxnId="{E05D017E-AC92-42B8-94C9-0429AD6041CA}">
      <dgm:prSet/>
      <dgm:spPr/>
      <dgm:t>
        <a:bodyPr/>
        <a:lstStyle/>
        <a:p>
          <a:endParaRPr lang="en-US"/>
        </a:p>
      </dgm:t>
    </dgm:pt>
    <dgm:pt modelId="{E56AC7D9-8DC7-420E-A901-951F2C85A5DE}" type="sibTrans" cxnId="{E05D017E-AC92-42B8-94C9-0429AD6041CA}">
      <dgm:prSet/>
      <dgm:spPr/>
      <dgm:t>
        <a:bodyPr/>
        <a:lstStyle/>
        <a:p>
          <a:endParaRPr lang="en-US"/>
        </a:p>
      </dgm:t>
    </dgm:pt>
    <dgm:pt modelId="{022EFFA0-5EA9-48AD-8D80-D86A8F818806}">
      <dgm:prSet phldrT="[Text]"/>
      <dgm:spPr>
        <a:solidFill>
          <a:srgbClr val="005399"/>
        </a:solidFill>
      </dgm:spPr>
      <dgm:t>
        <a:bodyPr/>
        <a:lstStyle/>
        <a:p>
          <a:r>
            <a:rPr lang="en-US" b="1"/>
            <a:t>Languishing</a:t>
          </a:r>
        </a:p>
      </dgm:t>
    </dgm:pt>
    <dgm:pt modelId="{162D38E4-D318-4113-AA1E-A36FF49A3623}" type="parTrans" cxnId="{47E15EB4-D959-4FF1-8AE2-9097E4D2F586}">
      <dgm:prSet/>
      <dgm:spPr/>
      <dgm:t>
        <a:bodyPr/>
        <a:lstStyle/>
        <a:p>
          <a:endParaRPr lang="en-US"/>
        </a:p>
      </dgm:t>
    </dgm:pt>
    <dgm:pt modelId="{40AE2BF6-FB36-44A0-8F34-AC6E995BC298}" type="sibTrans" cxnId="{47E15EB4-D959-4FF1-8AE2-9097E4D2F586}">
      <dgm:prSet/>
      <dgm:spPr/>
      <dgm:t>
        <a:bodyPr/>
        <a:lstStyle/>
        <a:p>
          <a:endParaRPr lang="en-US"/>
        </a:p>
      </dgm:t>
    </dgm:pt>
    <dgm:pt modelId="{AEA70E7C-B9F9-40E6-A5B6-D3DD89BB9682}">
      <dgm:prSet phldrT="[Text]"/>
      <dgm:spPr>
        <a:solidFill>
          <a:srgbClr val="005399"/>
        </a:solidFill>
      </dgm:spPr>
      <dgm:t>
        <a:bodyPr/>
        <a:lstStyle/>
        <a:p>
          <a:r>
            <a:rPr lang="en-US" b="1"/>
            <a:t>Coping</a:t>
          </a:r>
        </a:p>
      </dgm:t>
    </dgm:pt>
    <dgm:pt modelId="{B8155C79-BB93-4ACC-BD34-F331196E0AD2}" type="parTrans" cxnId="{C4C9F766-68DB-46AB-8739-79B231C6C1E2}">
      <dgm:prSet/>
      <dgm:spPr/>
      <dgm:t>
        <a:bodyPr/>
        <a:lstStyle/>
        <a:p>
          <a:endParaRPr lang="en-US"/>
        </a:p>
      </dgm:t>
    </dgm:pt>
    <dgm:pt modelId="{0847EE8E-BC28-4DD1-B766-75E428D25A95}" type="sibTrans" cxnId="{C4C9F766-68DB-46AB-8739-79B231C6C1E2}">
      <dgm:prSet/>
      <dgm:spPr/>
      <dgm:t>
        <a:bodyPr/>
        <a:lstStyle/>
        <a:p>
          <a:endParaRPr lang="en-US"/>
        </a:p>
      </dgm:t>
    </dgm:pt>
    <dgm:pt modelId="{B71445CF-9C43-4E1C-8B83-73B023F01C8A}">
      <dgm:prSet phldrT="[Text]"/>
      <dgm:spPr>
        <a:solidFill>
          <a:srgbClr val="005399"/>
        </a:solidFill>
      </dgm:spPr>
      <dgm:t>
        <a:bodyPr/>
        <a:lstStyle/>
        <a:p>
          <a:r>
            <a:rPr lang="en-US" b="1"/>
            <a:t>Psychological Fitness</a:t>
          </a:r>
        </a:p>
      </dgm:t>
    </dgm:pt>
    <dgm:pt modelId="{7604EAF3-D08E-4B39-A9D3-50AF28773E77}" type="parTrans" cxnId="{BE84465A-75AF-42A6-B0B4-67311A9A1731}">
      <dgm:prSet/>
      <dgm:spPr/>
      <dgm:t>
        <a:bodyPr/>
        <a:lstStyle/>
        <a:p>
          <a:endParaRPr lang="en-US"/>
        </a:p>
      </dgm:t>
    </dgm:pt>
    <dgm:pt modelId="{53A5B02C-4733-4BD1-8C9E-E59215F6EFB8}" type="sibTrans" cxnId="{BE84465A-75AF-42A6-B0B4-67311A9A1731}">
      <dgm:prSet/>
      <dgm:spPr/>
      <dgm:t>
        <a:bodyPr/>
        <a:lstStyle/>
        <a:p>
          <a:endParaRPr lang="en-US"/>
        </a:p>
      </dgm:t>
    </dgm:pt>
    <dgm:pt modelId="{EB15DCD1-5ABD-400F-B5B7-591E0CB17766}">
      <dgm:prSet phldrT="[Text]"/>
      <dgm:spPr>
        <a:solidFill>
          <a:srgbClr val="005399"/>
        </a:solidFill>
      </dgm:spPr>
      <dgm:t>
        <a:bodyPr/>
        <a:lstStyle/>
        <a:p>
          <a:r>
            <a:rPr lang="en-US" b="1"/>
            <a:t>Flourishing</a:t>
          </a:r>
        </a:p>
      </dgm:t>
    </dgm:pt>
    <dgm:pt modelId="{34C84F0A-508D-45C1-9299-6CA1AF58E367}" type="parTrans" cxnId="{21CF5A92-2D86-4DBA-B629-46CFC0BD6704}">
      <dgm:prSet/>
      <dgm:spPr/>
      <dgm:t>
        <a:bodyPr/>
        <a:lstStyle/>
        <a:p>
          <a:endParaRPr lang="en-US"/>
        </a:p>
      </dgm:t>
    </dgm:pt>
    <dgm:pt modelId="{F76612E0-5E17-4019-91A2-3E76FED57EA3}" type="sibTrans" cxnId="{21CF5A92-2D86-4DBA-B629-46CFC0BD6704}">
      <dgm:prSet/>
      <dgm:spPr/>
      <dgm:t>
        <a:bodyPr/>
        <a:lstStyle/>
        <a:p>
          <a:endParaRPr lang="en-US"/>
        </a:p>
      </dgm:t>
    </dgm:pt>
    <dgm:pt modelId="{AFCC4CE8-12BE-40FF-80EE-36B19A237324}" type="pres">
      <dgm:prSet presAssocID="{2A18253C-3ADC-4FBB-8897-601CE974C763}" presName="Name0" presStyleCnt="0">
        <dgm:presLayoutVars>
          <dgm:dir/>
          <dgm:resizeHandles val="exact"/>
        </dgm:presLayoutVars>
      </dgm:prSet>
      <dgm:spPr/>
    </dgm:pt>
    <dgm:pt modelId="{E6A19F56-B80F-4F2D-99A3-C6995D06265D}" type="pres">
      <dgm:prSet presAssocID="{E5238A11-6475-4D25-AF35-E2E4FB145CB4}" presName="node" presStyleLbl="node1" presStyleIdx="0" presStyleCnt="6">
        <dgm:presLayoutVars>
          <dgm:bulletEnabled val="1"/>
        </dgm:presLayoutVars>
      </dgm:prSet>
      <dgm:spPr/>
    </dgm:pt>
    <dgm:pt modelId="{37F4678E-98BC-46C9-BCEB-A4F2E1A1D694}" type="pres">
      <dgm:prSet presAssocID="{C26D3AAD-500F-47D7-9672-5B6AEFD637E4}" presName="sibTrans" presStyleLbl="sibTrans2D1" presStyleIdx="0" presStyleCnt="5"/>
      <dgm:spPr/>
    </dgm:pt>
    <dgm:pt modelId="{0BA82F9D-3662-4758-B973-028A77A634DE}" type="pres">
      <dgm:prSet presAssocID="{C26D3AAD-500F-47D7-9672-5B6AEFD637E4}" presName="connectorText" presStyleLbl="sibTrans2D1" presStyleIdx="0" presStyleCnt="5"/>
      <dgm:spPr/>
    </dgm:pt>
    <dgm:pt modelId="{F44397B2-5A43-4E40-A0F8-EAC95472CA1E}" type="pres">
      <dgm:prSet presAssocID="{F7F2ABE4-F471-45A5-8B2B-8562F402471D}" presName="node" presStyleLbl="node1" presStyleIdx="1" presStyleCnt="6">
        <dgm:presLayoutVars>
          <dgm:bulletEnabled val="1"/>
        </dgm:presLayoutVars>
      </dgm:prSet>
      <dgm:spPr/>
    </dgm:pt>
    <dgm:pt modelId="{E8EE287D-5872-4232-AAF5-16D31A9F8C31}" type="pres">
      <dgm:prSet presAssocID="{E56AC7D9-8DC7-420E-A901-951F2C85A5DE}" presName="sibTrans" presStyleLbl="sibTrans2D1" presStyleIdx="1" presStyleCnt="5"/>
      <dgm:spPr/>
    </dgm:pt>
    <dgm:pt modelId="{8E3A9397-3886-41D5-BC97-E9311FDE1DF1}" type="pres">
      <dgm:prSet presAssocID="{E56AC7D9-8DC7-420E-A901-951F2C85A5DE}" presName="connectorText" presStyleLbl="sibTrans2D1" presStyleIdx="1" presStyleCnt="5"/>
      <dgm:spPr/>
    </dgm:pt>
    <dgm:pt modelId="{82EE4F34-0B6A-4D9C-9EA4-2DA81FB8AFFD}" type="pres">
      <dgm:prSet presAssocID="{022EFFA0-5EA9-48AD-8D80-D86A8F818806}" presName="node" presStyleLbl="node1" presStyleIdx="2" presStyleCnt="6">
        <dgm:presLayoutVars>
          <dgm:bulletEnabled val="1"/>
        </dgm:presLayoutVars>
      </dgm:prSet>
      <dgm:spPr/>
    </dgm:pt>
    <dgm:pt modelId="{3CD1916C-33A4-4F60-B3A3-9F8F3E86B315}" type="pres">
      <dgm:prSet presAssocID="{40AE2BF6-FB36-44A0-8F34-AC6E995BC298}" presName="sibTrans" presStyleLbl="sibTrans2D1" presStyleIdx="2" presStyleCnt="5"/>
      <dgm:spPr/>
    </dgm:pt>
    <dgm:pt modelId="{75C0D654-8AA4-482A-8386-C16FB86B3297}" type="pres">
      <dgm:prSet presAssocID="{40AE2BF6-FB36-44A0-8F34-AC6E995BC298}" presName="connectorText" presStyleLbl="sibTrans2D1" presStyleIdx="2" presStyleCnt="5"/>
      <dgm:spPr/>
    </dgm:pt>
    <dgm:pt modelId="{3F54B3DD-7414-4579-B621-17AF98F7A17A}" type="pres">
      <dgm:prSet presAssocID="{AEA70E7C-B9F9-40E6-A5B6-D3DD89BB9682}" presName="node" presStyleLbl="node1" presStyleIdx="3" presStyleCnt="6">
        <dgm:presLayoutVars>
          <dgm:bulletEnabled val="1"/>
        </dgm:presLayoutVars>
      </dgm:prSet>
      <dgm:spPr/>
    </dgm:pt>
    <dgm:pt modelId="{EC42D3BF-44EF-44D8-B488-A7741DE7AB1A}" type="pres">
      <dgm:prSet presAssocID="{0847EE8E-BC28-4DD1-B766-75E428D25A95}" presName="sibTrans" presStyleLbl="sibTrans2D1" presStyleIdx="3" presStyleCnt="5"/>
      <dgm:spPr/>
    </dgm:pt>
    <dgm:pt modelId="{07DAC609-378A-447F-9CA1-C8432A965E4E}" type="pres">
      <dgm:prSet presAssocID="{0847EE8E-BC28-4DD1-B766-75E428D25A95}" presName="connectorText" presStyleLbl="sibTrans2D1" presStyleIdx="3" presStyleCnt="5"/>
      <dgm:spPr/>
    </dgm:pt>
    <dgm:pt modelId="{C0AC4B08-69F3-4566-8B9B-82D17B08AEE8}" type="pres">
      <dgm:prSet presAssocID="{B71445CF-9C43-4E1C-8B83-73B023F01C8A}" presName="node" presStyleLbl="node1" presStyleIdx="4" presStyleCnt="6">
        <dgm:presLayoutVars>
          <dgm:bulletEnabled val="1"/>
        </dgm:presLayoutVars>
      </dgm:prSet>
      <dgm:spPr/>
    </dgm:pt>
    <dgm:pt modelId="{C16F3D65-DBD1-4C62-9BEB-8CE2491A9D29}" type="pres">
      <dgm:prSet presAssocID="{53A5B02C-4733-4BD1-8C9E-E59215F6EFB8}" presName="sibTrans" presStyleLbl="sibTrans2D1" presStyleIdx="4" presStyleCnt="5"/>
      <dgm:spPr/>
    </dgm:pt>
    <dgm:pt modelId="{9FAFDB99-6AEC-41E0-9CEB-09EA0A331A45}" type="pres">
      <dgm:prSet presAssocID="{53A5B02C-4733-4BD1-8C9E-E59215F6EFB8}" presName="connectorText" presStyleLbl="sibTrans2D1" presStyleIdx="4" presStyleCnt="5"/>
      <dgm:spPr/>
    </dgm:pt>
    <dgm:pt modelId="{2DD860EF-338E-4434-9BFD-7FD813D3E98A}" type="pres">
      <dgm:prSet presAssocID="{EB15DCD1-5ABD-400F-B5B7-591E0CB17766}" presName="node" presStyleLbl="node1" presStyleIdx="5" presStyleCnt="6">
        <dgm:presLayoutVars>
          <dgm:bulletEnabled val="1"/>
        </dgm:presLayoutVars>
      </dgm:prSet>
      <dgm:spPr/>
    </dgm:pt>
  </dgm:ptLst>
  <dgm:cxnLst>
    <dgm:cxn modelId="{4A983701-7759-4F01-B6FC-831AB30A84F2}" type="presOf" srcId="{AEA70E7C-B9F9-40E6-A5B6-D3DD89BB9682}" destId="{3F54B3DD-7414-4579-B621-17AF98F7A17A}" srcOrd="0" destOrd="0" presId="urn:microsoft.com/office/officeart/2005/8/layout/process1"/>
    <dgm:cxn modelId="{6A69B902-5F78-4336-B9EA-0B6CE84B3C0F}" type="presOf" srcId="{022EFFA0-5EA9-48AD-8D80-D86A8F818806}" destId="{82EE4F34-0B6A-4D9C-9EA4-2DA81FB8AFFD}" srcOrd="0" destOrd="0" presId="urn:microsoft.com/office/officeart/2005/8/layout/process1"/>
    <dgm:cxn modelId="{894C9315-FCCE-4DFA-9A62-D1F571AF6184}" type="presOf" srcId="{E56AC7D9-8DC7-420E-A901-951F2C85A5DE}" destId="{8E3A9397-3886-41D5-BC97-E9311FDE1DF1}" srcOrd="1" destOrd="0" presId="urn:microsoft.com/office/officeart/2005/8/layout/process1"/>
    <dgm:cxn modelId="{2EF1BC19-096A-404E-A2F7-BF65025AFB7B}" type="presOf" srcId="{C26D3AAD-500F-47D7-9672-5B6AEFD637E4}" destId="{0BA82F9D-3662-4758-B973-028A77A634DE}" srcOrd="1" destOrd="0" presId="urn:microsoft.com/office/officeart/2005/8/layout/process1"/>
    <dgm:cxn modelId="{B839FE20-FB7B-407C-9704-C9221011F0BB}" type="presOf" srcId="{F7F2ABE4-F471-45A5-8B2B-8562F402471D}" destId="{F44397B2-5A43-4E40-A0F8-EAC95472CA1E}" srcOrd="0" destOrd="0" presId="urn:microsoft.com/office/officeart/2005/8/layout/process1"/>
    <dgm:cxn modelId="{FD382A44-681D-47FC-A279-AD795EEAAEEB}" type="presOf" srcId="{C26D3AAD-500F-47D7-9672-5B6AEFD637E4}" destId="{37F4678E-98BC-46C9-BCEB-A4F2E1A1D694}" srcOrd="0" destOrd="0" presId="urn:microsoft.com/office/officeart/2005/8/layout/process1"/>
    <dgm:cxn modelId="{3D695D65-0B6B-4741-A713-F1927D1F3C54}" type="presOf" srcId="{40AE2BF6-FB36-44A0-8F34-AC6E995BC298}" destId="{75C0D654-8AA4-482A-8386-C16FB86B3297}" srcOrd="1" destOrd="0" presId="urn:microsoft.com/office/officeart/2005/8/layout/process1"/>
    <dgm:cxn modelId="{C4C9F766-68DB-46AB-8739-79B231C6C1E2}" srcId="{2A18253C-3ADC-4FBB-8897-601CE974C763}" destId="{AEA70E7C-B9F9-40E6-A5B6-D3DD89BB9682}" srcOrd="3" destOrd="0" parTransId="{B8155C79-BB93-4ACC-BD34-F331196E0AD2}" sibTransId="{0847EE8E-BC28-4DD1-B766-75E428D25A95}"/>
    <dgm:cxn modelId="{CBB04447-4DE3-401C-A647-6993A85A1173}" type="presOf" srcId="{53A5B02C-4733-4BD1-8C9E-E59215F6EFB8}" destId="{C16F3D65-DBD1-4C62-9BEB-8CE2491A9D29}" srcOrd="0" destOrd="0" presId="urn:microsoft.com/office/officeart/2005/8/layout/process1"/>
    <dgm:cxn modelId="{7EA4BE74-D719-470E-9F86-48D9730BA792}" type="presOf" srcId="{53A5B02C-4733-4BD1-8C9E-E59215F6EFB8}" destId="{9FAFDB99-6AEC-41E0-9CEB-09EA0A331A45}" srcOrd="1" destOrd="0" presId="urn:microsoft.com/office/officeart/2005/8/layout/process1"/>
    <dgm:cxn modelId="{BE84465A-75AF-42A6-B0B4-67311A9A1731}" srcId="{2A18253C-3ADC-4FBB-8897-601CE974C763}" destId="{B71445CF-9C43-4E1C-8B83-73B023F01C8A}" srcOrd="4" destOrd="0" parTransId="{7604EAF3-D08E-4B39-A9D3-50AF28773E77}" sibTransId="{53A5B02C-4733-4BD1-8C9E-E59215F6EFB8}"/>
    <dgm:cxn modelId="{E05D017E-AC92-42B8-94C9-0429AD6041CA}" srcId="{2A18253C-3ADC-4FBB-8897-601CE974C763}" destId="{F7F2ABE4-F471-45A5-8B2B-8562F402471D}" srcOrd="1" destOrd="0" parTransId="{C0D8E7C2-338C-4F0E-B425-05B090DD048F}" sibTransId="{E56AC7D9-8DC7-420E-A901-951F2C85A5DE}"/>
    <dgm:cxn modelId="{21CF5A92-2D86-4DBA-B629-46CFC0BD6704}" srcId="{2A18253C-3ADC-4FBB-8897-601CE974C763}" destId="{EB15DCD1-5ABD-400F-B5B7-591E0CB17766}" srcOrd="5" destOrd="0" parTransId="{34C84F0A-508D-45C1-9299-6CA1AF58E367}" sibTransId="{F76612E0-5E17-4019-91A2-3E76FED57EA3}"/>
    <dgm:cxn modelId="{551D019B-5A48-4673-BDF4-061C62B59DC0}" type="presOf" srcId="{B71445CF-9C43-4E1C-8B83-73B023F01C8A}" destId="{C0AC4B08-69F3-4566-8B9B-82D17B08AEE8}" srcOrd="0" destOrd="0" presId="urn:microsoft.com/office/officeart/2005/8/layout/process1"/>
    <dgm:cxn modelId="{814161B1-E5A5-4C39-857E-D3C70D2A8ACB}" type="presOf" srcId="{EB15DCD1-5ABD-400F-B5B7-591E0CB17766}" destId="{2DD860EF-338E-4434-9BFD-7FD813D3E98A}" srcOrd="0" destOrd="0" presId="urn:microsoft.com/office/officeart/2005/8/layout/process1"/>
    <dgm:cxn modelId="{47E15EB4-D959-4FF1-8AE2-9097E4D2F586}" srcId="{2A18253C-3ADC-4FBB-8897-601CE974C763}" destId="{022EFFA0-5EA9-48AD-8D80-D86A8F818806}" srcOrd="2" destOrd="0" parTransId="{162D38E4-D318-4113-AA1E-A36FF49A3623}" sibTransId="{40AE2BF6-FB36-44A0-8F34-AC6E995BC298}"/>
    <dgm:cxn modelId="{E91E2DD2-E7FE-4556-A920-67AA8BA85258}" type="presOf" srcId="{40AE2BF6-FB36-44A0-8F34-AC6E995BC298}" destId="{3CD1916C-33A4-4F60-B3A3-9F8F3E86B315}" srcOrd="0" destOrd="0" presId="urn:microsoft.com/office/officeart/2005/8/layout/process1"/>
    <dgm:cxn modelId="{8C9616D6-7BB8-4494-AFAF-8C1E0DDE9C22}" type="presOf" srcId="{E5238A11-6475-4D25-AF35-E2E4FB145CB4}" destId="{E6A19F56-B80F-4F2D-99A3-C6995D06265D}" srcOrd="0" destOrd="0" presId="urn:microsoft.com/office/officeart/2005/8/layout/process1"/>
    <dgm:cxn modelId="{44A57FDB-3EE2-45F8-B941-6FE3181B8847}" type="presOf" srcId="{E56AC7D9-8DC7-420E-A901-951F2C85A5DE}" destId="{E8EE287D-5872-4232-AAF5-16D31A9F8C31}" srcOrd="0" destOrd="0" presId="urn:microsoft.com/office/officeart/2005/8/layout/process1"/>
    <dgm:cxn modelId="{0CFE06EC-E770-440C-A7CA-F040812D17C2}" type="presOf" srcId="{2A18253C-3ADC-4FBB-8897-601CE974C763}" destId="{AFCC4CE8-12BE-40FF-80EE-36B19A237324}" srcOrd="0" destOrd="0" presId="urn:microsoft.com/office/officeart/2005/8/layout/process1"/>
    <dgm:cxn modelId="{2AB4D1F0-2CCA-4230-A4A2-67F9B6C638BC}" srcId="{2A18253C-3ADC-4FBB-8897-601CE974C763}" destId="{E5238A11-6475-4D25-AF35-E2E4FB145CB4}" srcOrd="0" destOrd="0" parTransId="{B2C65C99-8297-4732-833D-8C0F9EEF040F}" sibTransId="{C26D3AAD-500F-47D7-9672-5B6AEFD637E4}"/>
    <dgm:cxn modelId="{343B6DF2-1DCA-48E6-BCED-73E7B7FB10DF}" type="presOf" srcId="{0847EE8E-BC28-4DD1-B766-75E428D25A95}" destId="{07DAC609-378A-447F-9CA1-C8432A965E4E}" srcOrd="1" destOrd="0" presId="urn:microsoft.com/office/officeart/2005/8/layout/process1"/>
    <dgm:cxn modelId="{B9C4E0F3-EAD9-4D81-B6F5-313430FF17F5}" type="presOf" srcId="{0847EE8E-BC28-4DD1-B766-75E428D25A95}" destId="{EC42D3BF-44EF-44D8-B488-A7741DE7AB1A}" srcOrd="0" destOrd="0" presId="urn:microsoft.com/office/officeart/2005/8/layout/process1"/>
    <dgm:cxn modelId="{B32D25BD-A8CB-41F5-8067-9CDFC7FFE38E}" type="presParOf" srcId="{AFCC4CE8-12BE-40FF-80EE-36B19A237324}" destId="{E6A19F56-B80F-4F2D-99A3-C6995D06265D}" srcOrd="0" destOrd="0" presId="urn:microsoft.com/office/officeart/2005/8/layout/process1"/>
    <dgm:cxn modelId="{B2ED0CDA-7D72-4C58-9C24-D4D768958FF7}" type="presParOf" srcId="{AFCC4CE8-12BE-40FF-80EE-36B19A237324}" destId="{37F4678E-98BC-46C9-BCEB-A4F2E1A1D694}" srcOrd="1" destOrd="0" presId="urn:microsoft.com/office/officeart/2005/8/layout/process1"/>
    <dgm:cxn modelId="{A9BD6579-CFB9-42FC-A1CD-58C225401053}" type="presParOf" srcId="{37F4678E-98BC-46C9-BCEB-A4F2E1A1D694}" destId="{0BA82F9D-3662-4758-B973-028A77A634DE}" srcOrd="0" destOrd="0" presId="urn:microsoft.com/office/officeart/2005/8/layout/process1"/>
    <dgm:cxn modelId="{DF3FE1DE-E566-4D7B-85B7-6A85DA29C65C}" type="presParOf" srcId="{AFCC4CE8-12BE-40FF-80EE-36B19A237324}" destId="{F44397B2-5A43-4E40-A0F8-EAC95472CA1E}" srcOrd="2" destOrd="0" presId="urn:microsoft.com/office/officeart/2005/8/layout/process1"/>
    <dgm:cxn modelId="{B3323198-B0A6-42CE-87DA-B13D3FE2596E}" type="presParOf" srcId="{AFCC4CE8-12BE-40FF-80EE-36B19A237324}" destId="{E8EE287D-5872-4232-AAF5-16D31A9F8C31}" srcOrd="3" destOrd="0" presId="urn:microsoft.com/office/officeart/2005/8/layout/process1"/>
    <dgm:cxn modelId="{B56F4EB5-9287-43D4-AD81-0BFB8840DB8B}" type="presParOf" srcId="{E8EE287D-5872-4232-AAF5-16D31A9F8C31}" destId="{8E3A9397-3886-41D5-BC97-E9311FDE1DF1}" srcOrd="0" destOrd="0" presId="urn:microsoft.com/office/officeart/2005/8/layout/process1"/>
    <dgm:cxn modelId="{B2BAAEFC-FCEA-48BB-B79E-CD22112A7AFD}" type="presParOf" srcId="{AFCC4CE8-12BE-40FF-80EE-36B19A237324}" destId="{82EE4F34-0B6A-4D9C-9EA4-2DA81FB8AFFD}" srcOrd="4" destOrd="0" presId="urn:microsoft.com/office/officeart/2005/8/layout/process1"/>
    <dgm:cxn modelId="{ED143EE0-DD02-4F78-8F6A-4D45D4D7F5AF}" type="presParOf" srcId="{AFCC4CE8-12BE-40FF-80EE-36B19A237324}" destId="{3CD1916C-33A4-4F60-B3A3-9F8F3E86B315}" srcOrd="5" destOrd="0" presId="urn:microsoft.com/office/officeart/2005/8/layout/process1"/>
    <dgm:cxn modelId="{EF63F70F-892C-41B9-B518-D8B6C313522F}" type="presParOf" srcId="{3CD1916C-33A4-4F60-B3A3-9F8F3E86B315}" destId="{75C0D654-8AA4-482A-8386-C16FB86B3297}" srcOrd="0" destOrd="0" presId="urn:microsoft.com/office/officeart/2005/8/layout/process1"/>
    <dgm:cxn modelId="{3E5A92D9-084E-4A25-AB39-1432422BB884}" type="presParOf" srcId="{AFCC4CE8-12BE-40FF-80EE-36B19A237324}" destId="{3F54B3DD-7414-4579-B621-17AF98F7A17A}" srcOrd="6" destOrd="0" presId="urn:microsoft.com/office/officeart/2005/8/layout/process1"/>
    <dgm:cxn modelId="{B7C987B7-FE27-4521-8F8E-06A68E14FAD3}" type="presParOf" srcId="{AFCC4CE8-12BE-40FF-80EE-36B19A237324}" destId="{EC42D3BF-44EF-44D8-B488-A7741DE7AB1A}" srcOrd="7" destOrd="0" presId="urn:microsoft.com/office/officeart/2005/8/layout/process1"/>
    <dgm:cxn modelId="{3896F29E-2A5A-44CB-B2FC-70E57C40EEFA}" type="presParOf" srcId="{EC42D3BF-44EF-44D8-B488-A7741DE7AB1A}" destId="{07DAC609-378A-447F-9CA1-C8432A965E4E}" srcOrd="0" destOrd="0" presId="urn:microsoft.com/office/officeart/2005/8/layout/process1"/>
    <dgm:cxn modelId="{0B23258B-C5E8-4CF8-A947-EB4F0344DEA2}" type="presParOf" srcId="{AFCC4CE8-12BE-40FF-80EE-36B19A237324}" destId="{C0AC4B08-69F3-4566-8B9B-82D17B08AEE8}" srcOrd="8" destOrd="0" presId="urn:microsoft.com/office/officeart/2005/8/layout/process1"/>
    <dgm:cxn modelId="{2D65ED7D-B879-48E3-B75B-BAAECC9A0881}" type="presParOf" srcId="{AFCC4CE8-12BE-40FF-80EE-36B19A237324}" destId="{C16F3D65-DBD1-4C62-9BEB-8CE2491A9D29}" srcOrd="9" destOrd="0" presId="urn:microsoft.com/office/officeart/2005/8/layout/process1"/>
    <dgm:cxn modelId="{8BBFE9E2-D27F-4934-B54E-3B4031184105}" type="presParOf" srcId="{C16F3D65-DBD1-4C62-9BEB-8CE2491A9D29}" destId="{9FAFDB99-6AEC-41E0-9CEB-09EA0A331A45}" srcOrd="0" destOrd="0" presId="urn:microsoft.com/office/officeart/2005/8/layout/process1"/>
    <dgm:cxn modelId="{95A2EA7C-211E-40FA-8717-3930DA76E0E2}" type="presParOf" srcId="{AFCC4CE8-12BE-40FF-80EE-36B19A237324}" destId="{2DD860EF-338E-4434-9BFD-7FD813D3E98A}" srcOrd="10" destOrd="0" presId="urn:microsoft.com/office/officeart/2005/8/layout/process1"/>
  </dgm:cxnLst>
  <dgm:bg>
    <a:gradFill flip="none" rotWithShape="1">
      <a:gsLst>
        <a:gs pos="0">
          <a:srgbClr val="FF0000"/>
        </a:gs>
        <a:gs pos="47000">
          <a:schemeClr val="tx1">
            <a:lumMod val="10000"/>
            <a:lumOff val="90000"/>
          </a:schemeClr>
        </a:gs>
        <a:gs pos="74000">
          <a:schemeClr val="tx1">
            <a:lumMod val="50000"/>
            <a:lumOff val="50000"/>
          </a:schemeClr>
        </a:gs>
        <a:gs pos="19000">
          <a:srgbClr val="E33840">
            <a:alpha val="56000"/>
            <a:lumMod val="80000"/>
          </a:srgbClr>
        </a:gs>
        <a:gs pos="67000">
          <a:schemeClr val="tx1">
            <a:lumMod val="25000"/>
            <a:lumOff val="75000"/>
          </a:schemeClr>
        </a:gs>
        <a:gs pos="95000">
          <a:srgbClr val="00B0F0"/>
        </a:gs>
        <a:gs pos="81000">
          <a:schemeClr val="accent2">
            <a:lumMod val="40000"/>
            <a:lumOff val="60000"/>
          </a:schemeClr>
        </a:gs>
      </a:gsLst>
      <a:lin ang="0" scaled="1"/>
      <a:tileRect/>
    </a:gradFill>
  </dgm:bg>
  <dgm:whole>
    <a:ln>
      <a:gradFill flip="none" rotWithShape="1">
        <a:gsLst>
          <a:gs pos="0">
            <a:schemeClr val="accent6">
              <a:lumMod val="67000"/>
            </a:schemeClr>
          </a:gs>
          <a:gs pos="37000">
            <a:schemeClr val="accent6">
              <a:lumMod val="97000"/>
              <a:lumOff val="3000"/>
            </a:schemeClr>
          </a:gs>
          <a:gs pos="100000">
            <a:schemeClr val="accent6">
              <a:lumMod val="60000"/>
              <a:lumOff val="40000"/>
            </a:schemeClr>
          </a:gs>
        </a:gsLst>
        <a:lin ang="16200000" scaled="1"/>
        <a:tileRect/>
      </a:gradFill>
      <a:extLst>
        <a:ext uri="{C807C97D-BFC1-408E-A445-0C87EB9F89A2}">
          <ask:lineSketchStyleProps xmlns:ask="http://schemas.microsoft.com/office/drawing/2018/sketchyshapes">
            <ask:type>
              <ask:lineSketchScribble/>
            </ask:type>
          </ask:lineSketchStyleProps>
        </a:ext>
      </a:extLst>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CEEA4D-E2C4-4DBB-8F84-CBB043A0AFD4}" type="doc">
      <dgm:prSet loTypeId="urn:microsoft.com/office/officeart/2005/8/layout/cycle8" loCatId="cycle" qsTypeId="urn:microsoft.com/office/officeart/2005/8/quickstyle/simple2" qsCatId="simple" csTypeId="urn:microsoft.com/office/officeart/2005/8/colors/accent2_2" csCatId="accent2" phldr="1"/>
      <dgm:spPr/>
    </dgm:pt>
    <dgm:pt modelId="{5420AF2C-E119-425B-9791-5224FD9B96BE}">
      <dgm:prSet phldrT="[Text]"/>
      <dgm:spPr/>
      <dgm:t>
        <a:bodyPr/>
        <a:lstStyle/>
        <a:p>
          <a:r>
            <a:rPr lang="en-US" b="1" dirty="0"/>
            <a:t>Psychological Safety</a:t>
          </a:r>
        </a:p>
      </dgm:t>
    </dgm:pt>
    <dgm:pt modelId="{AEC5A0CC-A820-4AAA-BE1D-2F1D4471B313}" type="parTrans" cxnId="{5B83BF7D-20D0-46D3-9FB4-C550C08F01FF}">
      <dgm:prSet/>
      <dgm:spPr/>
      <dgm:t>
        <a:bodyPr/>
        <a:lstStyle/>
        <a:p>
          <a:endParaRPr lang="en-US"/>
        </a:p>
      </dgm:t>
    </dgm:pt>
    <dgm:pt modelId="{D4589822-1FAC-43E9-A2A3-AFCC82D1F67E}" type="sibTrans" cxnId="{5B83BF7D-20D0-46D3-9FB4-C550C08F01FF}">
      <dgm:prSet/>
      <dgm:spPr/>
      <dgm:t>
        <a:bodyPr/>
        <a:lstStyle/>
        <a:p>
          <a:endParaRPr lang="en-US"/>
        </a:p>
      </dgm:t>
    </dgm:pt>
    <dgm:pt modelId="{E3C030C7-C057-49F7-84D6-54B5D49B01E4}">
      <dgm:prSet phldrT="[Text]"/>
      <dgm:spPr/>
      <dgm:t>
        <a:bodyPr/>
        <a:lstStyle/>
        <a:p>
          <a:r>
            <a:rPr lang="en-US" b="1" dirty="0"/>
            <a:t>Workplace </a:t>
          </a:r>
        </a:p>
        <a:p>
          <a:r>
            <a:rPr lang="en-US" b="1" dirty="0"/>
            <a:t>Burnout</a:t>
          </a:r>
        </a:p>
      </dgm:t>
    </dgm:pt>
    <dgm:pt modelId="{B5A9D76D-6F09-4BB7-8A23-83B57A784C70}" type="parTrans" cxnId="{EA4592F2-E36C-4CD1-BA7A-6680FC37E699}">
      <dgm:prSet/>
      <dgm:spPr/>
      <dgm:t>
        <a:bodyPr/>
        <a:lstStyle/>
        <a:p>
          <a:endParaRPr lang="en-US"/>
        </a:p>
      </dgm:t>
    </dgm:pt>
    <dgm:pt modelId="{F41FA66E-8C40-4495-B6BE-134EBD60DE57}" type="sibTrans" cxnId="{EA4592F2-E36C-4CD1-BA7A-6680FC37E699}">
      <dgm:prSet/>
      <dgm:spPr/>
      <dgm:t>
        <a:bodyPr/>
        <a:lstStyle/>
        <a:p>
          <a:endParaRPr lang="en-US"/>
        </a:p>
      </dgm:t>
    </dgm:pt>
    <dgm:pt modelId="{779DB68C-D998-4DE7-94AE-1FE5BD94E2D3}">
      <dgm:prSet phldrT="[Text]"/>
      <dgm:spPr/>
      <dgm:t>
        <a:bodyPr/>
        <a:lstStyle/>
        <a:p>
          <a:r>
            <a:rPr lang="en-US" b="1" dirty="0"/>
            <a:t>Psychological Capital</a:t>
          </a:r>
        </a:p>
      </dgm:t>
    </dgm:pt>
    <dgm:pt modelId="{BD584C5A-A952-48F1-BB18-53AC68045C12}" type="parTrans" cxnId="{19830162-59CB-4B2E-957A-2EEB252E4976}">
      <dgm:prSet/>
      <dgm:spPr/>
      <dgm:t>
        <a:bodyPr/>
        <a:lstStyle/>
        <a:p>
          <a:endParaRPr lang="en-US"/>
        </a:p>
      </dgm:t>
    </dgm:pt>
    <dgm:pt modelId="{9C6738B7-39A5-4382-A63C-C211B165DC71}" type="sibTrans" cxnId="{19830162-59CB-4B2E-957A-2EEB252E4976}">
      <dgm:prSet/>
      <dgm:spPr/>
      <dgm:t>
        <a:bodyPr/>
        <a:lstStyle/>
        <a:p>
          <a:endParaRPr lang="en-US"/>
        </a:p>
      </dgm:t>
    </dgm:pt>
    <dgm:pt modelId="{2E424166-0754-4FB8-B742-54955E4F1367}" type="pres">
      <dgm:prSet presAssocID="{E4CEEA4D-E2C4-4DBB-8F84-CBB043A0AFD4}" presName="compositeShape" presStyleCnt="0">
        <dgm:presLayoutVars>
          <dgm:chMax val="7"/>
          <dgm:dir/>
          <dgm:resizeHandles val="exact"/>
        </dgm:presLayoutVars>
      </dgm:prSet>
      <dgm:spPr/>
    </dgm:pt>
    <dgm:pt modelId="{51967F79-15C0-470E-9F29-9C106B0A2C99}" type="pres">
      <dgm:prSet presAssocID="{E4CEEA4D-E2C4-4DBB-8F84-CBB043A0AFD4}" presName="wedge1" presStyleLbl="node1" presStyleIdx="0" presStyleCnt="3"/>
      <dgm:spPr/>
    </dgm:pt>
    <dgm:pt modelId="{3EB9A582-166F-4271-9A37-ADB2D4AD0594}" type="pres">
      <dgm:prSet presAssocID="{E4CEEA4D-E2C4-4DBB-8F84-CBB043A0AFD4}" presName="dummy1a" presStyleCnt="0"/>
      <dgm:spPr/>
    </dgm:pt>
    <dgm:pt modelId="{FF446F6C-3855-496D-A8FD-82A0C8851020}" type="pres">
      <dgm:prSet presAssocID="{E4CEEA4D-E2C4-4DBB-8F84-CBB043A0AFD4}" presName="dummy1b" presStyleCnt="0"/>
      <dgm:spPr/>
    </dgm:pt>
    <dgm:pt modelId="{17EE7A4E-1345-479B-82D9-9FD962621527}" type="pres">
      <dgm:prSet presAssocID="{E4CEEA4D-E2C4-4DBB-8F84-CBB043A0AFD4}" presName="wedge1Tx" presStyleLbl="node1" presStyleIdx="0" presStyleCnt="3">
        <dgm:presLayoutVars>
          <dgm:chMax val="0"/>
          <dgm:chPref val="0"/>
          <dgm:bulletEnabled val="1"/>
        </dgm:presLayoutVars>
      </dgm:prSet>
      <dgm:spPr/>
    </dgm:pt>
    <dgm:pt modelId="{EF27E047-16A9-4387-B72E-E795ECAFE391}" type="pres">
      <dgm:prSet presAssocID="{E4CEEA4D-E2C4-4DBB-8F84-CBB043A0AFD4}" presName="wedge2" presStyleLbl="node1" presStyleIdx="1" presStyleCnt="3"/>
      <dgm:spPr/>
    </dgm:pt>
    <dgm:pt modelId="{5A77EE95-B58B-4507-B88E-89C31849D29F}" type="pres">
      <dgm:prSet presAssocID="{E4CEEA4D-E2C4-4DBB-8F84-CBB043A0AFD4}" presName="dummy2a" presStyleCnt="0"/>
      <dgm:spPr/>
    </dgm:pt>
    <dgm:pt modelId="{A9306EB8-48E9-453C-93D5-8E601DB68099}" type="pres">
      <dgm:prSet presAssocID="{E4CEEA4D-E2C4-4DBB-8F84-CBB043A0AFD4}" presName="dummy2b" presStyleCnt="0"/>
      <dgm:spPr/>
    </dgm:pt>
    <dgm:pt modelId="{A6BA441A-B321-4AB7-BE63-BBCF84C731A2}" type="pres">
      <dgm:prSet presAssocID="{E4CEEA4D-E2C4-4DBB-8F84-CBB043A0AFD4}" presName="wedge2Tx" presStyleLbl="node1" presStyleIdx="1" presStyleCnt="3">
        <dgm:presLayoutVars>
          <dgm:chMax val="0"/>
          <dgm:chPref val="0"/>
          <dgm:bulletEnabled val="1"/>
        </dgm:presLayoutVars>
      </dgm:prSet>
      <dgm:spPr/>
    </dgm:pt>
    <dgm:pt modelId="{CAFB5E43-BAD7-48E2-BD44-B715B18E931A}" type="pres">
      <dgm:prSet presAssocID="{E4CEEA4D-E2C4-4DBB-8F84-CBB043A0AFD4}" presName="wedge3" presStyleLbl="node1" presStyleIdx="2" presStyleCnt="3"/>
      <dgm:spPr/>
    </dgm:pt>
    <dgm:pt modelId="{59D10C15-609E-4860-9939-068A118E82EB}" type="pres">
      <dgm:prSet presAssocID="{E4CEEA4D-E2C4-4DBB-8F84-CBB043A0AFD4}" presName="dummy3a" presStyleCnt="0"/>
      <dgm:spPr/>
    </dgm:pt>
    <dgm:pt modelId="{38CDFD16-6D0A-448C-B385-C1701B831CC4}" type="pres">
      <dgm:prSet presAssocID="{E4CEEA4D-E2C4-4DBB-8F84-CBB043A0AFD4}" presName="dummy3b" presStyleCnt="0"/>
      <dgm:spPr/>
    </dgm:pt>
    <dgm:pt modelId="{5F556EE2-9847-4D1B-AA14-EF369CE2B76C}" type="pres">
      <dgm:prSet presAssocID="{E4CEEA4D-E2C4-4DBB-8F84-CBB043A0AFD4}" presName="wedge3Tx" presStyleLbl="node1" presStyleIdx="2" presStyleCnt="3">
        <dgm:presLayoutVars>
          <dgm:chMax val="0"/>
          <dgm:chPref val="0"/>
          <dgm:bulletEnabled val="1"/>
        </dgm:presLayoutVars>
      </dgm:prSet>
      <dgm:spPr/>
    </dgm:pt>
    <dgm:pt modelId="{C1174669-E319-47A5-A160-82B8C06E1AAA}" type="pres">
      <dgm:prSet presAssocID="{D4589822-1FAC-43E9-A2A3-AFCC82D1F67E}" presName="arrowWedge1" presStyleLbl="fgSibTrans2D1" presStyleIdx="0" presStyleCnt="3"/>
      <dgm:spPr/>
    </dgm:pt>
    <dgm:pt modelId="{49CA302B-37AA-4D33-8C0C-BA81AF0E3EC0}" type="pres">
      <dgm:prSet presAssocID="{F41FA66E-8C40-4495-B6BE-134EBD60DE57}" presName="arrowWedge2" presStyleLbl="fgSibTrans2D1" presStyleIdx="1" presStyleCnt="3"/>
      <dgm:spPr/>
    </dgm:pt>
    <dgm:pt modelId="{DCE8F650-0E0B-4325-A2E1-A85EF658F9EE}" type="pres">
      <dgm:prSet presAssocID="{9C6738B7-39A5-4382-A63C-C211B165DC71}" presName="arrowWedge3" presStyleLbl="fgSibTrans2D1" presStyleIdx="2" presStyleCnt="3"/>
      <dgm:spPr/>
    </dgm:pt>
  </dgm:ptLst>
  <dgm:cxnLst>
    <dgm:cxn modelId="{19830162-59CB-4B2E-957A-2EEB252E4976}" srcId="{E4CEEA4D-E2C4-4DBB-8F84-CBB043A0AFD4}" destId="{779DB68C-D998-4DE7-94AE-1FE5BD94E2D3}" srcOrd="2" destOrd="0" parTransId="{BD584C5A-A952-48F1-BB18-53AC68045C12}" sibTransId="{9C6738B7-39A5-4382-A63C-C211B165DC71}"/>
    <dgm:cxn modelId="{0C669773-53D9-4B52-BED7-EEB38B879A9C}" type="presOf" srcId="{E4CEEA4D-E2C4-4DBB-8F84-CBB043A0AFD4}" destId="{2E424166-0754-4FB8-B742-54955E4F1367}" srcOrd="0" destOrd="0" presId="urn:microsoft.com/office/officeart/2005/8/layout/cycle8"/>
    <dgm:cxn modelId="{5B83BF7D-20D0-46D3-9FB4-C550C08F01FF}" srcId="{E4CEEA4D-E2C4-4DBB-8F84-CBB043A0AFD4}" destId="{5420AF2C-E119-425B-9791-5224FD9B96BE}" srcOrd="0" destOrd="0" parTransId="{AEC5A0CC-A820-4AAA-BE1D-2F1D4471B313}" sibTransId="{D4589822-1FAC-43E9-A2A3-AFCC82D1F67E}"/>
    <dgm:cxn modelId="{9C291A8C-A166-4E68-A4B8-41EC32D190E4}" type="presOf" srcId="{5420AF2C-E119-425B-9791-5224FD9B96BE}" destId="{17EE7A4E-1345-479B-82D9-9FD962621527}" srcOrd="1" destOrd="0" presId="urn:microsoft.com/office/officeart/2005/8/layout/cycle8"/>
    <dgm:cxn modelId="{4E3E9590-DC0E-40A7-9A36-D45F8A9B2A93}" type="presOf" srcId="{E3C030C7-C057-49F7-84D6-54B5D49B01E4}" destId="{EF27E047-16A9-4387-B72E-E795ECAFE391}" srcOrd="0" destOrd="0" presId="urn:microsoft.com/office/officeart/2005/8/layout/cycle8"/>
    <dgm:cxn modelId="{F48F7E95-D3C8-458E-8C15-39AE98F0B384}" type="presOf" srcId="{779DB68C-D998-4DE7-94AE-1FE5BD94E2D3}" destId="{CAFB5E43-BAD7-48E2-BD44-B715B18E931A}" srcOrd="0" destOrd="0" presId="urn:microsoft.com/office/officeart/2005/8/layout/cycle8"/>
    <dgm:cxn modelId="{5BE55496-FA84-4F79-BF69-F530620C2A23}" type="presOf" srcId="{5420AF2C-E119-425B-9791-5224FD9B96BE}" destId="{51967F79-15C0-470E-9F29-9C106B0A2C99}" srcOrd="0" destOrd="0" presId="urn:microsoft.com/office/officeart/2005/8/layout/cycle8"/>
    <dgm:cxn modelId="{1D72D2B0-BF09-4D38-A199-77F48DFF0391}" type="presOf" srcId="{779DB68C-D998-4DE7-94AE-1FE5BD94E2D3}" destId="{5F556EE2-9847-4D1B-AA14-EF369CE2B76C}" srcOrd="1" destOrd="0" presId="urn:microsoft.com/office/officeart/2005/8/layout/cycle8"/>
    <dgm:cxn modelId="{7EBB5BEF-EB14-411D-AAD8-C08D4F56E299}" type="presOf" srcId="{E3C030C7-C057-49F7-84D6-54B5D49B01E4}" destId="{A6BA441A-B321-4AB7-BE63-BBCF84C731A2}" srcOrd="1" destOrd="0" presId="urn:microsoft.com/office/officeart/2005/8/layout/cycle8"/>
    <dgm:cxn modelId="{EA4592F2-E36C-4CD1-BA7A-6680FC37E699}" srcId="{E4CEEA4D-E2C4-4DBB-8F84-CBB043A0AFD4}" destId="{E3C030C7-C057-49F7-84D6-54B5D49B01E4}" srcOrd="1" destOrd="0" parTransId="{B5A9D76D-6F09-4BB7-8A23-83B57A784C70}" sibTransId="{F41FA66E-8C40-4495-B6BE-134EBD60DE57}"/>
    <dgm:cxn modelId="{888621F3-434A-47B2-897B-7321E4B5ED6D}" type="presParOf" srcId="{2E424166-0754-4FB8-B742-54955E4F1367}" destId="{51967F79-15C0-470E-9F29-9C106B0A2C99}" srcOrd="0" destOrd="0" presId="urn:microsoft.com/office/officeart/2005/8/layout/cycle8"/>
    <dgm:cxn modelId="{A744AEB5-AF9D-4DFD-BCCB-281722028722}" type="presParOf" srcId="{2E424166-0754-4FB8-B742-54955E4F1367}" destId="{3EB9A582-166F-4271-9A37-ADB2D4AD0594}" srcOrd="1" destOrd="0" presId="urn:microsoft.com/office/officeart/2005/8/layout/cycle8"/>
    <dgm:cxn modelId="{0937610E-C880-499A-8CA7-925DCCA6AE66}" type="presParOf" srcId="{2E424166-0754-4FB8-B742-54955E4F1367}" destId="{FF446F6C-3855-496D-A8FD-82A0C8851020}" srcOrd="2" destOrd="0" presId="urn:microsoft.com/office/officeart/2005/8/layout/cycle8"/>
    <dgm:cxn modelId="{4F36B97B-2A09-419F-883E-1DF2752D1705}" type="presParOf" srcId="{2E424166-0754-4FB8-B742-54955E4F1367}" destId="{17EE7A4E-1345-479B-82D9-9FD962621527}" srcOrd="3" destOrd="0" presId="urn:microsoft.com/office/officeart/2005/8/layout/cycle8"/>
    <dgm:cxn modelId="{0134E91D-60D6-484C-B127-B8F145097336}" type="presParOf" srcId="{2E424166-0754-4FB8-B742-54955E4F1367}" destId="{EF27E047-16A9-4387-B72E-E795ECAFE391}" srcOrd="4" destOrd="0" presId="urn:microsoft.com/office/officeart/2005/8/layout/cycle8"/>
    <dgm:cxn modelId="{2F2697CE-827E-4B77-99EF-9FFE8C711FF5}" type="presParOf" srcId="{2E424166-0754-4FB8-B742-54955E4F1367}" destId="{5A77EE95-B58B-4507-B88E-89C31849D29F}" srcOrd="5" destOrd="0" presId="urn:microsoft.com/office/officeart/2005/8/layout/cycle8"/>
    <dgm:cxn modelId="{1ABC0204-97D1-444B-A8CC-E474E653B702}" type="presParOf" srcId="{2E424166-0754-4FB8-B742-54955E4F1367}" destId="{A9306EB8-48E9-453C-93D5-8E601DB68099}" srcOrd="6" destOrd="0" presId="urn:microsoft.com/office/officeart/2005/8/layout/cycle8"/>
    <dgm:cxn modelId="{BF0F5389-000E-4F0E-8EF4-93F877B18820}" type="presParOf" srcId="{2E424166-0754-4FB8-B742-54955E4F1367}" destId="{A6BA441A-B321-4AB7-BE63-BBCF84C731A2}" srcOrd="7" destOrd="0" presId="urn:microsoft.com/office/officeart/2005/8/layout/cycle8"/>
    <dgm:cxn modelId="{7D2647E9-7472-43DE-937A-A24CC7CDFB2A}" type="presParOf" srcId="{2E424166-0754-4FB8-B742-54955E4F1367}" destId="{CAFB5E43-BAD7-48E2-BD44-B715B18E931A}" srcOrd="8" destOrd="0" presId="urn:microsoft.com/office/officeart/2005/8/layout/cycle8"/>
    <dgm:cxn modelId="{A79FC53D-E064-49CA-947C-5B820081061E}" type="presParOf" srcId="{2E424166-0754-4FB8-B742-54955E4F1367}" destId="{59D10C15-609E-4860-9939-068A118E82EB}" srcOrd="9" destOrd="0" presId="urn:microsoft.com/office/officeart/2005/8/layout/cycle8"/>
    <dgm:cxn modelId="{2018C7DE-9251-4500-99DE-AF72C403B083}" type="presParOf" srcId="{2E424166-0754-4FB8-B742-54955E4F1367}" destId="{38CDFD16-6D0A-448C-B385-C1701B831CC4}" srcOrd="10" destOrd="0" presId="urn:microsoft.com/office/officeart/2005/8/layout/cycle8"/>
    <dgm:cxn modelId="{D30D5045-F4A5-4CB7-8434-A243A742E361}" type="presParOf" srcId="{2E424166-0754-4FB8-B742-54955E4F1367}" destId="{5F556EE2-9847-4D1B-AA14-EF369CE2B76C}" srcOrd="11" destOrd="0" presId="urn:microsoft.com/office/officeart/2005/8/layout/cycle8"/>
    <dgm:cxn modelId="{3838193B-D06F-42D1-89CD-22A6F955528E}" type="presParOf" srcId="{2E424166-0754-4FB8-B742-54955E4F1367}" destId="{C1174669-E319-47A5-A160-82B8C06E1AAA}" srcOrd="12" destOrd="0" presId="urn:microsoft.com/office/officeart/2005/8/layout/cycle8"/>
    <dgm:cxn modelId="{AC3153F6-1A80-46D6-8D38-F7074B70D314}" type="presParOf" srcId="{2E424166-0754-4FB8-B742-54955E4F1367}" destId="{49CA302B-37AA-4D33-8C0C-BA81AF0E3EC0}" srcOrd="13" destOrd="0" presId="urn:microsoft.com/office/officeart/2005/8/layout/cycle8"/>
    <dgm:cxn modelId="{89DEE0F8-F828-4D2A-9E37-706C2A0C50B8}" type="presParOf" srcId="{2E424166-0754-4FB8-B742-54955E4F1367}" destId="{DCE8F650-0E0B-4325-A2E1-A85EF658F9EE}"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CEEA4D-E2C4-4DBB-8F84-CBB043A0AFD4}" type="doc">
      <dgm:prSet loTypeId="urn:microsoft.com/office/officeart/2005/8/layout/cycle8" loCatId="cycle" qsTypeId="urn:microsoft.com/office/officeart/2005/8/quickstyle/simple2" qsCatId="simple" csTypeId="urn:microsoft.com/office/officeart/2005/8/colors/accent2_2" csCatId="accent2" phldr="1"/>
      <dgm:spPr/>
    </dgm:pt>
    <dgm:pt modelId="{5420AF2C-E119-425B-9791-5224FD9B96BE}">
      <dgm:prSet phldrT="[Text]"/>
      <dgm:spPr/>
      <dgm:t>
        <a:bodyPr/>
        <a:lstStyle/>
        <a:p>
          <a:r>
            <a:rPr lang="en-US" b="1" dirty="0"/>
            <a:t>Psychological Safety</a:t>
          </a:r>
        </a:p>
      </dgm:t>
    </dgm:pt>
    <dgm:pt modelId="{AEC5A0CC-A820-4AAA-BE1D-2F1D4471B313}" type="parTrans" cxnId="{5B83BF7D-20D0-46D3-9FB4-C550C08F01FF}">
      <dgm:prSet/>
      <dgm:spPr/>
      <dgm:t>
        <a:bodyPr/>
        <a:lstStyle/>
        <a:p>
          <a:endParaRPr lang="en-US"/>
        </a:p>
      </dgm:t>
    </dgm:pt>
    <dgm:pt modelId="{D4589822-1FAC-43E9-A2A3-AFCC82D1F67E}" type="sibTrans" cxnId="{5B83BF7D-20D0-46D3-9FB4-C550C08F01FF}">
      <dgm:prSet/>
      <dgm:spPr/>
      <dgm:t>
        <a:bodyPr/>
        <a:lstStyle/>
        <a:p>
          <a:endParaRPr lang="en-US"/>
        </a:p>
      </dgm:t>
    </dgm:pt>
    <dgm:pt modelId="{E3C030C7-C057-49F7-84D6-54B5D49B01E4}">
      <dgm:prSet phldrT="[Text]"/>
      <dgm:spPr/>
      <dgm:t>
        <a:bodyPr/>
        <a:lstStyle/>
        <a:p>
          <a:r>
            <a:rPr lang="en-US" b="1" dirty="0"/>
            <a:t>Workplace </a:t>
          </a:r>
        </a:p>
        <a:p>
          <a:r>
            <a:rPr lang="en-US" b="1" dirty="0"/>
            <a:t>Burnout</a:t>
          </a:r>
        </a:p>
      </dgm:t>
    </dgm:pt>
    <dgm:pt modelId="{B5A9D76D-6F09-4BB7-8A23-83B57A784C70}" type="parTrans" cxnId="{EA4592F2-E36C-4CD1-BA7A-6680FC37E699}">
      <dgm:prSet/>
      <dgm:spPr/>
      <dgm:t>
        <a:bodyPr/>
        <a:lstStyle/>
        <a:p>
          <a:endParaRPr lang="en-US"/>
        </a:p>
      </dgm:t>
    </dgm:pt>
    <dgm:pt modelId="{F41FA66E-8C40-4495-B6BE-134EBD60DE57}" type="sibTrans" cxnId="{EA4592F2-E36C-4CD1-BA7A-6680FC37E699}">
      <dgm:prSet/>
      <dgm:spPr/>
      <dgm:t>
        <a:bodyPr/>
        <a:lstStyle/>
        <a:p>
          <a:endParaRPr lang="en-US"/>
        </a:p>
      </dgm:t>
    </dgm:pt>
    <dgm:pt modelId="{779DB68C-D998-4DE7-94AE-1FE5BD94E2D3}">
      <dgm:prSet phldrT="[Text]"/>
      <dgm:spPr/>
      <dgm:t>
        <a:bodyPr/>
        <a:lstStyle/>
        <a:p>
          <a:r>
            <a:rPr lang="en-US" b="1" dirty="0"/>
            <a:t>Psychological Capital</a:t>
          </a:r>
        </a:p>
      </dgm:t>
    </dgm:pt>
    <dgm:pt modelId="{BD584C5A-A952-48F1-BB18-53AC68045C12}" type="parTrans" cxnId="{19830162-59CB-4B2E-957A-2EEB252E4976}">
      <dgm:prSet/>
      <dgm:spPr/>
      <dgm:t>
        <a:bodyPr/>
        <a:lstStyle/>
        <a:p>
          <a:endParaRPr lang="en-US"/>
        </a:p>
      </dgm:t>
    </dgm:pt>
    <dgm:pt modelId="{9C6738B7-39A5-4382-A63C-C211B165DC71}" type="sibTrans" cxnId="{19830162-59CB-4B2E-957A-2EEB252E4976}">
      <dgm:prSet/>
      <dgm:spPr/>
      <dgm:t>
        <a:bodyPr/>
        <a:lstStyle/>
        <a:p>
          <a:endParaRPr lang="en-US"/>
        </a:p>
      </dgm:t>
    </dgm:pt>
    <dgm:pt modelId="{2E424166-0754-4FB8-B742-54955E4F1367}" type="pres">
      <dgm:prSet presAssocID="{E4CEEA4D-E2C4-4DBB-8F84-CBB043A0AFD4}" presName="compositeShape" presStyleCnt="0">
        <dgm:presLayoutVars>
          <dgm:chMax val="7"/>
          <dgm:dir/>
          <dgm:resizeHandles val="exact"/>
        </dgm:presLayoutVars>
      </dgm:prSet>
      <dgm:spPr/>
    </dgm:pt>
    <dgm:pt modelId="{51967F79-15C0-470E-9F29-9C106B0A2C99}" type="pres">
      <dgm:prSet presAssocID="{E4CEEA4D-E2C4-4DBB-8F84-CBB043A0AFD4}" presName="wedge1" presStyleLbl="node1" presStyleIdx="0" presStyleCnt="3"/>
      <dgm:spPr/>
    </dgm:pt>
    <dgm:pt modelId="{3EB9A582-166F-4271-9A37-ADB2D4AD0594}" type="pres">
      <dgm:prSet presAssocID="{E4CEEA4D-E2C4-4DBB-8F84-CBB043A0AFD4}" presName="dummy1a" presStyleCnt="0"/>
      <dgm:spPr/>
    </dgm:pt>
    <dgm:pt modelId="{FF446F6C-3855-496D-A8FD-82A0C8851020}" type="pres">
      <dgm:prSet presAssocID="{E4CEEA4D-E2C4-4DBB-8F84-CBB043A0AFD4}" presName="dummy1b" presStyleCnt="0"/>
      <dgm:spPr/>
    </dgm:pt>
    <dgm:pt modelId="{17EE7A4E-1345-479B-82D9-9FD962621527}" type="pres">
      <dgm:prSet presAssocID="{E4CEEA4D-E2C4-4DBB-8F84-CBB043A0AFD4}" presName="wedge1Tx" presStyleLbl="node1" presStyleIdx="0" presStyleCnt="3">
        <dgm:presLayoutVars>
          <dgm:chMax val="0"/>
          <dgm:chPref val="0"/>
          <dgm:bulletEnabled val="1"/>
        </dgm:presLayoutVars>
      </dgm:prSet>
      <dgm:spPr/>
    </dgm:pt>
    <dgm:pt modelId="{EF27E047-16A9-4387-B72E-E795ECAFE391}" type="pres">
      <dgm:prSet presAssocID="{E4CEEA4D-E2C4-4DBB-8F84-CBB043A0AFD4}" presName="wedge2" presStyleLbl="node1" presStyleIdx="1" presStyleCnt="3"/>
      <dgm:spPr/>
    </dgm:pt>
    <dgm:pt modelId="{5A77EE95-B58B-4507-B88E-89C31849D29F}" type="pres">
      <dgm:prSet presAssocID="{E4CEEA4D-E2C4-4DBB-8F84-CBB043A0AFD4}" presName="dummy2a" presStyleCnt="0"/>
      <dgm:spPr/>
    </dgm:pt>
    <dgm:pt modelId="{A9306EB8-48E9-453C-93D5-8E601DB68099}" type="pres">
      <dgm:prSet presAssocID="{E4CEEA4D-E2C4-4DBB-8F84-CBB043A0AFD4}" presName="dummy2b" presStyleCnt="0"/>
      <dgm:spPr/>
    </dgm:pt>
    <dgm:pt modelId="{A6BA441A-B321-4AB7-BE63-BBCF84C731A2}" type="pres">
      <dgm:prSet presAssocID="{E4CEEA4D-E2C4-4DBB-8F84-CBB043A0AFD4}" presName="wedge2Tx" presStyleLbl="node1" presStyleIdx="1" presStyleCnt="3">
        <dgm:presLayoutVars>
          <dgm:chMax val="0"/>
          <dgm:chPref val="0"/>
          <dgm:bulletEnabled val="1"/>
        </dgm:presLayoutVars>
      </dgm:prSet>
      <dgm:spPr/>
    </dgm:pt>
    <dgm:pt modelId="{CAFB5E43-BAD7-48E2-BD44-B715B18E931A}" type="pres">
      <dgm:prSet presAssocID="{E4CEEA4D-E2C4-4DBB-8F84-CBB043A0AFD4}" presName="wedge3" presStyleLbl="node1" presStyleIdx="2" presStyleCnt="3"/>
      <dgm:spPr/>
    </dgm:pt>
    <dgm:pt modelId="{59D10C15-609E-4860-9939-068A118E82EB}" type="pres">
      <dgm:prSet presAssocID="{E4CEEA4D-E2C4-4DBB-8F84-CBB043A0AFD4}" presName="dummy3a" presStyleCnt="0"/>
      <dgm:spPr/>
    </dgm:pt>
    <dgm:pt modelId="{38CDFD16-6D0A-448C-B385-C1701B831CC4}" type="pres">
      <dgm:prSet presAssocID="{E4CEEA4D-E2C4-4DBB-8F84-CBB043A0AFD4}" presName="dummy3b" presStyleCnt="0"/>
      <dgm:spPr/>
    </dgm:pt>
    <dgm:pt modelId="{5F556EE2-9847-4D1B-AA14-EF369CE2B76C}" type="pres">
      <dgm:prSet presAssocID="{E4CEEA4D-E2C4-4DBB-8F84-CBB043A0AFD4}" presName="wedge3Tx" presStyleLbl="node1" presStyleIdx="2" presStyleCnt="3">
        <dgm:presLayoutVars>
          <dgm:chMax val="0"/>
          <dgm:chPref val="0"/>
          <dgm:bulletEnabled val="1"/>
        </dgm:presLayoutVars>
      </dgm:prSet>
      <dgm:spPr/>
    </dgm:pt>
    <dgm:pt modelId="{C1174669-E319-47A5-A160-82B8C06E1AAA}" type="pres">
      <dgm:prSet presAssocID="{D4589822-1FAC-43E9-A2A3-AFCC82D1F67E}" presName="arrowWedge1" presStyleLbl="fgSibTrans2D1" presStyleIdx="0" presStyleCnt="3"/>
      <dgm:spPr/>
    </dgm:pt>
    <dgm:pt modelId="{49CA302B-37AA-4D33-8C0C-BA81AF0E3EC0}" type="pres">
      <dgm:prSet presAssocID="{F41FA66E-8C40-4495-B6BE-134EBD60DE57}" presName="arrowWedge2" presStyleLbl="fgSibTrans2D1" presStyleIdx="1" presStyleCnt="3"/>
      <dgm:spPr/>
    </dgm:pt>
    <dgm:pt modelId="{DCE8F650-0E0B-4325-A2E1-A85EF658F9EE}" type="pres">
      <dgm:prSet presAssocID="{9C6738B7-39A5-4382-A63C-C211B165DC71}" presName="arrowWedge3" presStyleLbl="fgSibTrans2D1" presStyleIdx="2" presStyleCnt="3"/>
      <dgm:spPr/>
    </dgm:pt>
  </dgm:ptLst>
  <dgm:cxnLst>
    <dgm:cxn modelId="{19830162-59CB-4B2E-957A-2EEB252E4976}" srcId="{E4CEEA4D-E2C4-4DBB-8F84-CBB043A0AFD4}" destId="{779DB68C-D998-4DE7-94AE-1FE5BD94E2D3}" srcOrd="2" destOrd="0" parTransId="{BD584C5A-A952-48F1-BB18-53AC68045C12}" sibTransId="{9C6738B7-39A5-4382-A63C-C211B165DC71}"/>
    <dgm:cxn modelId="{0C669773-53D9-4B52-BED7-EEB38B879A9C}" type="presOf" srcId="{E4CEEA4D-E2C4-4DBB-8F84-CBB043A0AFD4}" destId="{2E424166-0754-4FB8-B742-54955E4F1367}" srcOrd="0" destOrd="0" presId="urn:microsoft.com/office/officeart/2005/8/layout/cycle8"/>
    <dgm:cxn modelId="{5B83BF7D-20D0-46D3-9FB4-C550C08F01FF}" srcId="{E4CEEA4D-E2C4-4DBB-8F84-CBB043A0AFD4}" destId="{5420AF2C-E119-425B-9791-5224FD9B96BE}" srcOrd="0" destOrd="0" parTransId="{AEC5A0CC-A820-4AAA-BE1D-2F1D4471B313}" sibTransId="{D4589822-1FAC-43E9-A2A3-AFCC82D1F67E}"/>
    <dgm:cxn modelId="{9C291A8C-A166-4E68-A4B8-41EC32D190E4}" type="presOf" srcId="{5420AF2C-E119-425B-9791-5224FD9B96BE}" destId="{17EE7A4E-1345-479B-82D9-9FD962621527}" srcOrd="1" destOrd="0" presId="urn:microsoft.com/office/officeart/2005/8/layout/cycle8"/>
    <dgm:cxn modelId="{4E3E9590-DC0E-40A7-9A36-D45F8A9B2A93}" type="presOf" srcId="{E3C030C7-C057-49F7-84D6-54B5D49B01E4}" destId="{EF27E047-16A9-4387-B72E-E795ECAFE391}" srcOrd="0" destOrd="0" presId="urn:microsoft.com/office/officeart/2005/8/layout/cycle8"/>
    <dgm:cxn modelId="{F48F7E95-D3C8-458E-8C15-39AE98F0B384}" type="presOf" srcId="{779DB68C-D998-4DE7-94AE-1FE5BD94E2D3}" destId="{CAFB5E43-BAD7-48E2-BD44-B715B18E931A}" srcOrd="0" destOrd="0" presId="urn:microsoft.com/office/officeart/2005/8/layout/cycle8"/>
    <dgm:cxn modelId="{5BE55496-FA84-4F79-BF69-F530620C2A23}" type="presOf" srcId="{5420AF2C-E119-425B-9791-5224FD9B96BE}" destId="{51967F79-15C0-470E-9F29-9C106B0A2C99}" srcOrd="0" destOrd="0" presId="urn:microsoft.com/office/officeart/2005/8/layout/cycle8"/>
    <dgm:cxn modelId="{1D72D2B0-BF09-4D38-A199-77F48DFF0391}" type="presOf" srcId="{779DB68C-D998-4DE7-94AE-1FE5BD94E2D3}" destId="{5F556EE2-9847-4D1B-AA14-EF369CE2B76C}" srcOrd="1" destOrd="0" presId="urn:microsoft.com/office/officeart/2005/8/layout/cycle8"/>
    <dgm:cxn modelId="{7EBB5BEF-EB14-411D-AAD8-C08D4F56E299}" type="presOf" srcId="{E3C030C7-C057-49F7-84D6-54B5D49B01E4}" destId="{A6BA441A-B321-4AB7-BE63-BBCF84C731A2}" srcOrd="1" destOrd="0" presId="urn:microsoft.com/office/officeart/2005/8/layout/cycle8"/>
    <dgm:cxn modelId="{EA4592F2-E36C-4CD1-BA7A-6680FC37E699}" srcId="{E4CEEA4D-E2C4-4DBB-8F84-CBB043A0AFD4}" destId="{E3C030C7-C057-49F7-84D6-54B5D49B01E4}" srcOrd="1" destOrd="0" parTransId="{B5A9D76D-6F09-4BB7-8A23-83B57A784C70}" sibTransId="{F41FA66E-8C40-4495-B6BE-134EBD60DE57}"/>
    <dgm:cxn modelId="{888621F3-434A-47B2-897B-7321E4B5ED6D}" type="presParOf" srcId="{2E424166-0754-4FB8-B742-54955E4F1367}" destId="{51967F79-15C0-470E-9F29-9C106B0A2C99}" srcOrd="0" destOrd="0" presId="urn:microsoft.com/office/officeart/2005/8/layout/cycle8"/>
    <dgm:cxn modelId="{A744AEB5-AF9D-4DFD-BCCB-281722028722}" type="presParOf" srcId="{2E424166-0754-4FB8-B742-54955E4F1367}" destId="{3EB9A582-166F-4271-9A37-ADB2D4AD0594}" srcOrd="1" destOrd="0" presId="urn:microsoft.com/office/officeart/2005/8/layout/cycle8"/>
    <dgm:cxn modelId="{0937610E-C880-499A-8CA7-925DCCA6AE66}" type="presParOf" srcId="{2E424166-0754-4FB8-B742-54955E4F1367}" destId="{FF446F6C-3855-496D-A8FD-82A0C8851020}" srcOrd="2" destOrd="0" presId="urn:microsoft.com/office/officeart/2005/8/layout/cycle8"/>
    <dgm:cxn modelId="{4F36B97B-2A09-419F-883E-1DF2752D1705}" type="presParOf" srcId="{2E424166-0754-4FB8-B742-54955E4F1367}" destId="{17EE7A4E-1345-479B-82D9-9FD962621527}" srcOrd="3" destOrd="0" presId="urn:microsoft.com/office/officeart/2005/8/layout/cycle8"/>
    <dgm:cxn modelId="{0134E91D-60D6-484C-B127-B8F145097336}" type="presParOf" srcId="{2E424166-0754-4FB8-B742-54955E4F1367}" destId="{EF27E047-16A9-4387-B72E-E795ECAFE391}" srcOrd="4" destOrd="0" presId="urn:microsoft.com/office/officeart/2005/8/layout/cycle8"/>
    <dgm:cxn modelId="{2F2697CE-827E-4B77-99EF-9FFE8C711FF5}" type="presParOf" srcId="{2E424166-0754-4FB8-B742-54955E4F1367}" destId="{5A77EE95-B58B-4507-B88E-89C31849D29F}" srcOrd="5" destOrd="0" presId="urn:microsoft.com/office/officeart/2005/8/layout/cycle8"/>
    <dgm:cxn modelId="{1ABC0204-97D1-444B-A8CC-E474E653B702}" type="presParOf" srcId="{2E424166-0754-4FB8-B742-54955E4F1367}" destId="{A9306EB8-48E9-453C-93D5-8E601DB68099}" srcOrd="6" destOrd="0" presId="urn:microsoft.com/office/officeart/2005/8/layout/cycle8"/>
    <dgm:cxn modelId="{BF0F5389-000E-4F0E-8EF4-93F877B18820}" type="presParOf" srcId="{2E424166-0754-4FB8-B742-54955E4F1367}" destId="{A6BA441A-B321-4AB7-BE63-BBCF84C731A2}" srcOrd="7" destOrd="0" presId="urn:microsoft.com/office/officeart/2005/8/layout/cycle8"/>
    <dgm:cxn modelId="{7D2647E9-7472-43DE-937A-A24CC7CDFB2A}" type="presParOf" srcId="{2E424166-0754-4FB8-B742-54955E4F1367}" destId="{CAFB5E43-BAD7-48E2-BD44-B715B18E931A}" srcOrd="8" destOrd="0" presId="urn:microsoft.com/office/officeart/2005/8/layout/cycle8"/>
    <dgm:cxn modelId="{A79FC53D-E064-49CA-947C-5B820081061E}" type="presParOf" srcId="{2E424166-0754-4FB8-B742-54955E4F1367}" destId="{59D10C15-609E-4860-9939-068A118E82EB}" srcOrd="9" destOrd="0" presId="urn:microsoft.com/office/officeart/2005/8/layout/cycle8"/>
    <dgm:cxn modelId="{2018C7DE-9251-4500-99DE-AF72C403B083}" type="presParOf" srcId="{2E424166-0754-4FB8-B742-54955E4F1367}" destId="{38CDFD16-6D0A-448C-B385-C1701B831CC4}" srcOrd="10" destOrd="0" presId="urn:microsoft.com/office/officeart/2005/8/layout/cycle8"/>
    <dgm:cxn modelId="{D30D5045-F4A5-4CB7-8434-A243A742E361}" type="presParOf" srcId="{2E424166-0754-4FB8-B742-54955E4F1367}" destId="{5F556EE2-9847-4D1B-AA14-EF369CE2B76C}" srcOrd="11" destOrd="0" presId="urn:microsoft.com/office/officeart/2005/8/layout/cycle8"/>
    <dgm:cxn modelId="{3838193B-D06F-42D1-89CD-22A6F955528E}" type="presParOf" srcId="{2E424166-0754-4FB8-B742-54955E4F1367}" destId="{C1174669-E319-47A5-A160-82B8C06E1AAA}" srcOrd="12" destOrd="0" presId="urn:microsoft.com/office/officeart/2005/8/layout/cycle8"/>
    <dgm:cxn modelId="{AC3153F6-1A80-46D6-8D38-F7074B70D314}" type="presParOf" srcId="{2E424166-0754-4FB8-B742-54955E4F1367}" destId="{49CA302B-37AA-4D33-8C0C-BA81AF0E3EC0}" srcOrd="13" destOrd="0" presId="urn:microsoft.com/office/officeart/2005/8/layout/cycle8"/>
    <dgm:cxn modelId="{89DEE0F8-F828-4D2A-9E37-706C2A0C50B8}" type="presParOf" srcId="{2E424166-0754-4FB8-B742-54955E4F1367}" destId="{DCE8F650-0E0B-4325-A2E1-A85EF658F9EE}"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19F56-B80F-4F2D-99A3-C6995D06265D}">
      <dsp:nvSpPr>
        <dsp:cNvPr id="0" name=""/>
        <dsp:cNvSpPr/>
      </dsp:nvSpPr>
      <dsp:spPr>
        <a:xfrm>
          <a:off x="0" y="238528"/>
          <a:ext cx="1382268" cy="829360"/>
        </a:xfrm>
        <a:prstGeom prst="roundRect">
          <a:avLst>
            <a:gd name="adj" fmla="val 10000"/>
          </a:avLst>
        </a:prstGeom>
        <a:solidFill>
          <a:srgbClr val="0053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Severe Mental Illness</a:t>
          </a:r>
        </a:p>
      </dsp:txBody>
      <dsp:txXfrm>
        <a:off x="24291" y="262819"/>
        <a:ext cx="1333686" cy="780778"/>
      </dsp:txXfrm>
    </dsp:sp>
    <dsp:sp modelId="{37F4678E-98BC-46C9-BCEB-A4F2E1A1D694}">
      <dsp:nvSpPr>
        <dsp:cNvPr id="0" name=""/>
        <dsp:cNvSpPr/>
      </dsp:nvSpPr>
      <dsp:spPr>
        <a:xfrm>
          <a:off x="1520494" y="481807"/>
          <a:ext cx="293040" cy="34280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520494" y="550367"/>
        <a:ext cx="205128" cy="205682"/>
      </dsp:txXfrm>
    </dsp:sp>
    <dsp:sp modelId="{F44397B2-5A43-4E40-A0F8-EAC95472CA1E}">
      <dsp:nvSpPr>
        <dsp:cNvPr id="0" name=""/>
        <dsp:cNvSpPr/>
      </dsp:nvSpPr>
      <dsp:spPr>
        <a:xfrm>
          <a:off x="1935175" y="238528"/>
          <a:ext cx="1382268" cy="829360"/>
        </a:xfrm>
        <a:prstGeom prst="roundRect">
          <a:avLst>
            <a:gd name="adj" fmla="val 10000"/>
          </a:avLst>
        </a:prstGeom>
        <a:solidFill>
          <a:srgbClr val="0053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Mental Illness</a:t>
          </a:r>
        </a:p>
      </dsp:txBody>
      <dsp:txXfrm>
        <a:off x="1959466" y="262819"/>
        <a:ext cx="1333686" cy="780778"/>
      </dsp:txXfrm>
    </dsp:sp>
    <dsp:sp modelId="{E8EE287D-5872-4232-AAF5-16D31A9F8C31}">
      <dsp:nvSpPr>
        <dsp:cNvPr id="0" name=""/>
        <dsp:cNvSpPr/>
      </dsp:nvSpPr>
      <dsp:spPr>
        <a:xfrm>
          <a:off x="3455670" y="481807"/>
          <a:ext cx="293040" cy="342802"/>
        </a:xfrm>
        <a:prstGeom prst="rightArrow">
          <a:avLst>
            <a:gd name="adj1" fmla="val 60000"/>
            <a:gd name="adj2" fmla="val 50000"/>
          </a:avLst>
        </a:prstGeom>
        <a:solidFill>
          <a:schemeClr val="accent2">
            <a:hueOff val="60358"/>
            <a:satOff val="-18724"/>
            <a:lumOff val="558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455670" y="550367"/>
        <a:ext cx="205128" cy="205682"/>
      </dsp:txXfrm>
    </dsp:sp>
    <dsp:sp modelId="{82EE4F34-0B6A-4D9C-9EA4-2DA81FB8AFFD}">
      <dsp:nvSpPr>
        <dsp:cNvPr id="0" name=""/>
        <dsp:cNvSpPr/>
      </dsp:nvSpPr>
      <dsp:spPr>
        <a:xfrm>
          <a:off x="3870350" y="238528"/>
          <a:ext cx="1382268" cy="829360"/>
        </a:xfrm>
        <a:prstGeom prst="roundRect">
          <a:avLst>
            <a:gd name="adj" fmla="val 10000"/>
          </a:avLst>
        </a:prstGeom>
        <a:solidFill>
          <a:srgbClr val="0053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Languishing</a:t>
          </a:r>
        </a:p>
      </dsp:txBody>
      <dsp:txXfrm>
        <a:off x="3894641" y="262819"/>
        <a:ext cx="1333686" cy="780778"/>
      </dsp:txXfrm>
    </dsp:sp>
    <dsp:sp modelId="{3CD1916C-33A4-4F60-B3A3-9F8F3E86B315}">
      <dsp:nvSpPr>
        <dsp:cNvPr id="0" name=""/>
        <dsp:cNvSpPr/>
      </dsp:nvSpPr>
      <dsp:spPr>
        <a:xfrm>
          <a:off x="5390845" y="481807"/>
          <a:ext cx="293040" cy="342802"/>
        </a:xfrm>
        <a:prstGeom prst="rightArrow">
          <a:avLst>
            <a:gd name="adj1" fmla="val 60000"/>
            <a:gd name="adj2" fmla="val 50000"/>
          </a:avLst>
        </a:prstGeom>
        <a:solidFill>
          <a:schemeClr val="accent2">
            <a:hueOff val="120715"/>
            <a:satOff val="-37449"/>
            <a:lumOff val="111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390845" y="550367"/>
        <a:ext cx="205128" cy="205682"/>
      </dsp:txXfrm>
    </dsp:sp>
    <dsp:sp modelId="{3F54B3DD-7414-4579-B621-17AF98F7A17A}">
      <dsp:nvSpPr>
        <dsp:cNvPr id="0" name=""/>
        <dsp:cNvSpPr/>
      </dsp:nvSpPr>
      <dsp:spPr>
        <a:xfrm>
          <a:off x="5805525" y="238528"/>
          <a:ext cx="1382268" cy="829360"/>
        </a:xfrm>
        <a:prstGeom prst="roundRect">
          <a:avLst>
            <a:gd name="adj" fmla="val 10000"/>
          </a:avLst>
        </a:prstGeom>
        <a:solidFill>
          <a:srgbClr val="0053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Coping</a:t>
          </a:r>
        </a:p>
      </dsp:txBody>
      <dsp:txXfrm>
        <a:off x="5829816" y="262819"/>
        <a:ext cx="1333686" cy="780778"/>
      </dsp:txXfrm>
    </dsp:sp>
    <dsp:sp modelId="{EC42D3BF-44EF-44D8-B488-A7741DE7AB1A}">
      <dsp:nvSpPr>
        <dsp:cNvPr id="0" name=""/>
        <dsp:cNvSpPr/>
      </dsp:nvSpPr>
      <dsp:spPr>
        <a:xfrm>
          <a:off x="7326020" y="481807"/>
          <a:ext cx="293040" cy="342802"/>
        </a:xfrm>
        <a:prstGeom prst="rightArrow">
          <a:avLst>
            <a:gd name="adj1" fmla="val 60000"/>
            <a:gd name="adj2" fmla="val 50000"/>
          </a:avLst>
        </a:prstGeom>
        <a:solidFill>
          <a:schemeClr val="accent2">
            <a:hueOff val="181073"/>
            <a:satOff val="-56173"/>
            <a:lumOff val="16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7326020" y="550367"/>
        <a:ext cx="205128" cy="205682"/>
      </dsp:txXfrm>
    </dsp:sp>
    <dsp:sp modelId="{C0AC4B08-69F3-4566-8B9B-82D17B08AEE8}">
      <dsp:nvSpPr>
        <dsp:cNvPr id="0" name=""/>
        <dsp:cNvSpPr/>
      </dsp:nvSpPr>
      <dsp:spPr>
        <a:xfrm>
          <a:off x="7740700" y="238528"/>
          <a:ext cx="1382268" cy="829360"/>
        </a:xfrm>
        <a:prstGeom prst="roundRect">
          <a:avLst>
            <a:gd name="adj" fmla="val 10000"/>
          </a:avLst>
        </a:prstGeom>
        <a:solidFill>
          <a:srgbClr val="0053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Psychological Fitness</a:t>
          </a:r>
        </a:p>
      </dsp:txBody>
      <dsp:txXfrm>
        <a:off x="7764991" y="262819"/>
        <a:ext cx="1333686" cy="780778"/>
      </dsp:txXfrm>
    </dsp:sp>
    <dsp:sp modelId="{C16F3D65-DBD1-4C62-9BEB-8CE2491A9D29}">
      <dsp:nvSpPr>
        <dsp:cNvPr id="0" name=""/>
        <dsp:cNvSpPr/>
      </dsp:nvSpPr>
      <dsp:spPr>
        <a:xfrm>
          <a:off x="9261195" y="481807"/>
          <a:ext cx="293040" cy="342802"/>
        </a:xfrm>
        <a:prstGeom prst="rightArrow">
          <a:avLst>
            <a:gd name="adj1" fmla="val 60000"/>
            <a:gd name="adj2" fmla="val 50000"/>
          </a:avLst>
        </a:prstGeom>
        <a:solidFill>
          <a:schemeClr val="accent2">
            <a:hueOff val="241430"/>
            <a:satOff val="-74897"/>
            <a:lumOff val="2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9261195" y="550367"/>
        <a:ext cx="205128" cy="205682"/>
      </dsp:txXfrm>
    </dsp:sp>
    <dsp:sp modelId="{2DD860EF-338E-4434-9BFD-7FD813D3E98A}">
      <dsp:nvSpPr>
        <dsp:cNvPr id="0" name=""/>
        <dsp:cNvSpPr/>
      </dsp:nvSpPr>
      <dsp:spPr>
        <a:xfrm>
          <a:off x="9675875" y="238528"/>
          <a:ext cx="1382268" cy="829360"/>
        </a:xfrm>
        <a:prstGeom prst="roundRect">
          <a:avLst>
            <a:gd name="adj" fmla="val 10000"/>
          </a:avLst>
        </a:prstGeom>
        <a:solidFill>
          <a:srgbClr val="0053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Flourishing</a:t>
          </a:r>
        </a:p>
      </dsp:txBody>
      <dsp:txXfrm>
        <a:off x="9700166" y="262819"/>
        <a:ext cx="1333686" cy="7807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19F56-B80F-4F2D-99A3-C6995D06265D}">
      <dsp:nvSpPr>
        <dsp:cNvPr id="0" name=""/>
        <dsp:cNvSpPr/>
      </dsp:nvSpPr>
      <dsp:spPr>
        <a:xfrm>
          <a:off x="0" y="238528"/>
          <a:ext cx="1382268" cy="829360"/>
        </a:xfrm>
        <a:prstGeom prst="roundRect">
          <a:avLst>
            <a:gd name="adj" fmla="val 10000"/>
          </a:avLst>
        </a:prstGeom>
        <a:solidFill>
          <a:srgbClr val="0053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Severe Mental Illness</a:t>
          </a:r>
        </a:p>
      </dsp:txBody>
      <dsp:txXfrm>
        <a:off x="24291" y="262819"/>
        <a:ext cx="1333686" cy="780778"/>
      </dsp:txXfrm>
    </dsp:sp>
    <dsp:sp modelId="{37F4678E-98BC-46C9-BCEB-A4F2E1A1D694}">
      <dsp:nvSpPr>
        <dsp:cNvPr id="0" name=""/>
        <dsp:cNvSpPr/>
      </dsp:nvSpPr>
      <dsp:spPr>
        <a:xfrm>
          <a:off x="1520494" y="481807"/>
          <a:ext cx="293040" cy="34280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520494" y="550367"/>
        <a:ext cx="205128" cy="205682"/>
      </dsp:txXfrm>
    </dsp:sp>
    <dsp:sp modelId="{F44397B2-5A43-4E40-A0F8-EAC95472CA1E}">
      <dsp:nvSpPr>
        <dsp:cNvPr id="0" name=""/>
        <dsp:cNvSpPr/>
      </dsp:nvSpPr>
      <dsp:spPr>
        <a:xfrm>
          <a:off x="1935175" y="238528"/>
          <a:ext cx="1382268" cy="829360"/>
        </a:xfrm>
        <a:prstGeom prst="roundRect">
          <a:avLst>
            <a:gd name="adj" fmla="val 10000"/>
          </a:avLst>
        </a:prstGeom>
        <a:solidFill>
          <a:srgbClr val="0053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Mental Illness</a:t>
          </a:r>
        </a:p>
      </dsp:txBody>
      <dsp:txXfrm>
        <a:off x="1959466" y="262819"/>
        <a:ext cx="1333686" cy="780778"/>
      </dsp:txXfrm>
    </dsp:sp>
    <dsp:sp modelId="{E8EE287D-5872-4232-AAF5-16D31A9F8C31}">
      <dsp:nvSpPr>
        <dsp:cNvPr id="0" name=""/>
        <dsp:cNvSpPr/>
      </dsp:nvSpPr>
      <dsp:spPr>
        <a:xfrm>
          <a:off x="3455670" y="481807"/>
          <a:ext cx="293040" cy="342802"/>
        </a:xfrm>
        <a:prstGeom prst="rightArrow">
          <a:avLst>
            <a:gd name="adj1" fmla="val 60000"/>
            <a:gd name="adj2" fmla="val 50000"/>
          </a:avLst>
        </a:prstGeom>
        <a:solidFill>
          <a:schemeClr val="accent2">
            <a:hueOff val="60358"/>
            <a:satOff val="-18724"/>
            <a:lumOff val="558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455670" y="550367"/>
        <a:ext cx="205128" cy="205682"/>
      </dsp:txXfrm>
    </dsp:sp>
    <dsp:sp modelId="{82EE4F34-0B6A-4D9C-9EA4-2DA81FB8AFFD}">
      <dsp:nvSpPr>
        <dsp:cNvPr id="0" name=""/>
        <dsp:cNvSpPr/>
      </dsp:nvSpPr>
      <dsp:spPr>
        <a:xfrm>
          <a:off x="3870350" y="238528"/>
          <a:ext cx="1382268" cy="829360"/>
        </a:xfrm>
        <a:prstGeom prst="roundRect">
          <a:avLst>
            <a:gd name="adj" fmla="val 10000"/>
          </a:avLst>
        </a:prstGeom>
        <a:solidFill>
          <a:srgbClr val="0053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Languishing</a:t>
          </a:r>
        </a:p>
      </dsp:txBody>
      <dsp:txXfrm>
        <a:off x="3894641" y="262819"/>
        <a:ext cx="1333686" cy="780778"/>
      </dsp:txXfrm>
    </dsp:sp>
    <dsp:sp modelId="{3CD1916C-33A4-4F60-B3A3-9F8F3E86B315}">
      <dsp:nvSpPr>
        <dsp:cNvPr id="0" name=""/>
        <dsp:cNvSpPr/>
      </dsp:nvSpPr>
      <dsp:spPr>
        <a:xfrm>
          <a:off x="5390845" y="481807"/>
          <a:ext cx="293040" cy="342802"/>
        </a:xfrm>
        <a:prstGeom prst="rightArrow">
          <a:avLst>
            <a:gd name="adj1" fmla="val 60000"/>
            <a:gd name="adj2" fmla="val 50000"/>
          </a:avLst>
        </a:prstGeom>
        <a:solidFill>
          <a:schemeClr val="accent2">
            <a:hueOff val="120715"/>
            <a:satOff val="-37449"/>
            <a:lumOff val="111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390845" y="550367"/>
        <a:ext cx="205128" cy="205682"/>
      </dsp:txXfrm>
    </dsp:sp>
    <dsp:sp modelId="{3F54B3DD-7414-4579-B621-17AF98F7A17A}">
      <dsp:nvSpPr>
        <dsp:cNvPr id="0" name=""/>
        <dsp:cNvSpPr/>
      </dsp:nvSpPr>
      <dsp:spPr>
        <a:xfrm>
          <a:off x="5805525" y="238528"/>
          <a:ext cx="1382268" cy="829360"/>
        </a:xfrm>
        <a:prstGeom prst="roundRect">
          <a:avLst>
            <a:gd name="adj" fmla="val 10000"/>
          </a:avLst>
        </a:prstGeom>
        <a:solidFill>
          <a:srgbClr val="0053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Coping</a:t>
          </a:r>
        </a:p>
      </dsp:txBody>
      <dsp:txXfrm>
        <a:off x="5829816" y="262819"/>
        <a:ext cx="1333686" cy="780778"/>
      </dsp:txXfrm>
    </dsp:sp>
    <dsp:sp modelId="{EC42D3BF-44EF-44D8-B488-A7741DE7AB1A}">
      <dsp:nvSpPr>
        <dsp:cNvPr id="0" name=""/>
        <dsp:cNvSpPr/>
      </dsp:nvSpPr>
      <dsp:spPr>
        <a:xfrm>
          <a:off x="7326020" y="481807"/>
          <a:ext cx="293040" cy="342802"/>
        </a:xfrm>
        <a:prstGeom prst="rightArrow">
          <a:avLst>
            <a:gd name="adj1" fmla="val 60000"/>
            <a:gd name="adj2" fmla="val 50000"/>
          </a:avLst>
        </a:prstGeom>
        <a:solidFill>
          <a:schemeClr val="accent2">
            <a:hueOff val="181073"/>
            <a:satOff val="-56173"/>
            <a:lumOff val="16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7326020" y="550367"/>
        <a:ext cx="205128" cy="205682"/>
      </dsp:txXfrm>
    </dsp:sp>
    <dsp:sp modelId="{C0AC4B08-69F3-4566-8B9B-82D17B08AEE8}">
      <dsp:nvSpPr>
        <dsp:cNvPr id="0" name=""/>
        <dsp:cNvSpPr/>
      </dsp:nvSpPr>
      <dsp:spPr>
        <a:xfrm>
          <a:off x="7740700" y="238528"/>
          <a:ext cx="1382268" cy="829360"/>
        </a:xfrm>
        <a:prstGeom prst="roundRect">
          <a:avLst>
            <a:gd name="adj" fmla="val 10000"/>
          </a:avLst>
        </a:prstGeom>
        <a:solidFill>
          <a:srgbClr val="0053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Psychological Fitness</a:t>
          </a:r>
        </a:p>
      </dsp:txBody>
      <dsp:txXfrm>
        <a:off x="7764991" y="262819"/>
        <a:ext cx="1333686" cy="780778"/>
      </dsp:txXfrm>
    </dsp:sp>
    <dsp:sp modelId="{C16F3D65-DBD1-4C62-9BEB-8CE2491A9D29}">
      <dsp:nvSpPr>
        <dsp:cNvPr id="0" name=""/>
        <dsp:cNvSpPr/>
      </dsp:nvSpPr>
      <dsp:spPr>
        <a:xfrm>
          <a:off x="9261195" y="481807"/>
          <a:ext cx="293040" cy="342802"/>
        </a:xfrm>
        <a:prstGeom prst="rightArrow">
          <a:avLst>
            <a:gd name="adj1" fmla="val 60000"/>
            <a:gd name="adj2" fmla="val 50000"/>
          </a:avLst>
        </a:prstGeom>
        <a:solidFill>
          <a:schemeClr val="accent2">
            <a:hueOff val="241430"/>
            <a:satOff val="-74897"/>
            <a:lumOff val="2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9261195" y="550367"/>
        <a:ext cx="205128" cy="205682"/>
      </dsp:txXfrm>
    </dsp:sp>
    <dsp:sp modelId="{2DD860EF-338E-4434-9BFD-7FD813D3E98A}">
      <dsp:nvSpPr>
        <dsp:cNvPr id="0" name=""/>
        <dsp:cNvSpPr/>
      </dsp:nvSpPr>
      <dsp:spPr>
        <a:xfrm>
          <a:off x="9675875" y="238528"/>
          <a:ext cx="1382268" cy="829360"/>
        </a:xfrm>
        <a:prstGeom prst="roundRect">
          <a:avLst>
            <a:gd name="adj" fmla="val 10000"/>
          </a:avLst>
        </a:prstGeom>
        <a:solidFill>
          <a:srgbClr val="0053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Flourishing</a:t>
          </a:r>
        </a:p>
      </dsp:txBody>
      <dsp:txXfrm>
        <a:off x="9700166" y="262819"/>
        <a:ext cx="1333686" cy="7807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19F56-B80F-4F2D-99A3-C6995D06265D}">
      <dsp:nvSpPr>
        <dsp:cNvPr id="0" name=""/>
        <dsp:cNvSpPr/>
      </dsp:nvSpPr>
      <dsp:spPr>
        <a:xfrm>
          <a:off x="0" y="238528"/>
          <a:ext cx="1382268" cy="829360"/>
        </a:xfrm>
        <a:prstGeom prst="roundRect">
          <a:avLst>
            <a:gd name="adj" fmla="val 10000"/>
          </a:avLst>
        </a:prstGeom>
        <a:solidFill>
          <a:srgbClr val="0053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Severe Mental Illness</a:t>
          </a:r>
        </a:p>
      </dsp:txBody>
      <dsp:txXfrm>
        <a:off x="24291" y="262819"/>
        <a:ext cx="1333686" cy="780778"/>
      </dsp:txXfrm>
    </dsp:sp>
    <dsp:sp modelId="{37F4678E-98BC-46C9-BCEB-A4F2E1A1D694}">
      <dsp:nvSpPr>
        <dsp:cNvPr id="0" name=""/>
        <dsp:cNvSpPr/>
      </dsp:nvSpPr>
      <dsp:spPr>
        <a:xfrm>
          <a:off x="1520494" y="481807"/>
          <a:ext cx="293040" cy="34280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520494" y="550367"/>
        <a:ext cx="205128" cy="205682"/>
      </dsp:txXfrm>
    </dsp:sp>
    <dsp:sp modelId="{F44397B2-5A43-4E40-A0F8-EAC95472CA1E}">
      <dsp:nvSpPr>
        <dsp:cNvPr id="0" name=""/>
        <dsp:cNvSpPr/>
      </dsp:nvSpPr>
      <dsp:spPr>
        <a:xfrm>
          <a:off x="1935175" y="238528"/>
          <a:ext cx="1382268" cy="829360"/>
        </a:xfrm>
        <a:prstGeom prst="roundRect">
          <a:avLst>
            <a:gd name="adj" fmla="val 10000"/>
          </a:avLst>
        </a:prstGeom>
        <a:solidFill>
          <a:srgbClr val="0053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Mental Illness</a:t>
          </a:r>
        </a:p>
      </dsp:txBody>
      <dsp:txXfrm>
        <a:off x="1959466" y="262819"/>
        <a:ext cx="1333686" cy="780778"/>
      </dsp:txXfrm>
    </dsp:sp>
    <dsp:sp modelId="{E8EE287D-5872-4232-AAF5-16D31A9F8C31}">
      <dsp:nvSpPr>
        <dsp:cNvPr id="0" name=""/>
        <dsp:cNvSpPr/>
      </dsp:nvSpPr>
      <dsp:spPr>
        <a:xfrm>
          <a:off x="3455670" y="481807"/>
          <a:ext cx="293040" cy="342802"/>
        </a:xfrm>
        <a:prstGeom prst="rightArrow">
          <a:avLst>
            <a:gd name="adj1" fmla="val 60000"/>
            <a:gd name="adj2" fmla="val 50000"/>
          </a:avLst>
        </a:prstGeom>
        <a:solidFill>
          <a:schemeClr val="accent2">
            <a:hueOff val="60358"/>
            <a:satOff val="-18724"/>
            <a:lumOff val="558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455670" y="550367"/>
        <a:ext cx="205128" cy="205682"/>
      </dsp:txXfrm>
    </dsp:sp>
    <dsp:sp modelId="{82EE4F34-0B6A-4D9C-9EA4-2DA81FB8AFFD}">
      <dsp:nvSpPr>
        <dsp:cNvPr id="0" name=""/>
        <dsp:cNvSpPr/>
      </dsp:nvSpPr>
      <dsp:spPr>
        <a:xfrm>
          <a:off x="3870350" y="238528"/>
          <a:ext cx="1382268" cy="829360"/>
        </a:xfrm>
        <a:prstGeom prst="roundRect">
          <a:avLst>
            <a:gd name="adj" fmla="val 10000"/>
          </a:avLst>
        </a:prstGeom>
        <a:solidFill>
          <a:srgbClr val="0053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Languishing</a:t>
          </a:r>
        </a:p>
      </dsp:txBody>
      <dsp:txXfrm>
        <a:off x="3894641" y="262819"/>
        <a:ext cx="1333686" cy="780778"/>
      </dsp:txXfrm>
    </dsp:sp>
    <dsp:sp modelId="{3CD1916C-33A4-4F60-B3A3-9F8F3E86B315}">
      <dsp:nvSpPr>
        <dsp:cNvPr id="0" name=""/>
        <dsp:cNvSpPr/>
      </dsp:nvSpPr>
      <dsp:spPr>
        <a:xfrm>
          <a:off x="5390845" y="481807"/>
          <a:ext cx="293040" cy="342802"/>
        </a:xfrm>
        <a:prstGeom prst="rightArrow">
          <a:avLst>
            <a:gd name="adj1" fmla="val 60000"/>
            <a:gd name="adj2" fmla="val 50000"/>
          </a:avLst>
        </a:prstGeom>
        <a:solidFill>
          <a:schemeClr val="accent2">
            <a:hueOff val="120715"/>
            <a:satOff val="-37449"/>
            <a:lumOff val="111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390845" y="550367"/>
        <a:ext cx="205128" cy="205682"/>
      </dsp:txXfrm>
    </dsp:sp>
    <dsp:sp modelId="{3F54B3DD-7414-4579-B621-17AF98F7A17A}">
      <dsp:nvSpPr>
        <dsp:cNvPr id="0" name=""/>
        <dsp:cNvSpPr/>
      </dsp:nvSpPr>
      <dsp:spPr>
        <a:xfrm>
          <a:off x="5805525" y="238528"/>
          <a:ext cx="1382268" cy="829360"/>
        </a:xfrm>
        <a:prstGeom prst="roundRect">
          <a:avLst>
            <a:gd name="adj" fmla="val 10000"/>
          </a:avLst>
        </a:prstGeom>
        <a:solidFill>
          <a:srgbClr val="0053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Coping</a:t>
          </a:r>
        </a:p>
      </dsp:txBody>
      <dsp:txXfrm>
        <a:off x="5829816" y="262819"/>
        <a:ext cx="1333686" cy="780778"/>
      </dsp:txXfrm>
    </dsp:sp>
    <dsp:sp modelId="{EC42D3BF-44EF-44D8-B488-A7741DE7AB1A}">
      <dsp:nvSpPr>
        <dsp:cNvPr id="0" name=""/>
        <dsp:cNvSpPr/>
      </dsp:nvSpPr>
      <dsp:spPr>
        <a:xfrm>
          <a:off x="7326020" y="481807"/>
          <a:ext cx="293040" cy="342802"/>
        </a:xfrm>
        <a:prstGeom prst="rightArrow">
          <a:avLst>
            <a:gd name="adj1" fmla="val 60000"/>
            <a:gd name="adj2" fmla="val 50000"/>
          </a:avLst>
        </a:prstGeom>
        <a:solidFill>
          <a:schemeClr val="accent2">
            <a:hueOff val="181073"/>
            <a:satOff val="-56173"/>
            <a:lumOff val="16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7326020" y="550367"/>
        <a:ext cx="205128" cy="205682"/>
      </dsp:txXfrm>
    </dsp:sp>
    <dsp:sp modelId="{C0AC4B08-69F3-4566-8B9B-82D17B08AEE8}">
      <dsp:nvSpPr>
        <dsp:cNvPr id="0" name=""/>
        <dsp:cNvSpPr/>
      </dsp:nvSpPr>
      <dsp:spPr>
        <a:xfrm>
          <a:off x="7740700" y="238528"/>
          <a:ext cx="1382268" cy="829360"/>
        </a:xfrm>
        <a:prstGeom prst="roundRect">
          <a:avLst>
            <a:gd name="adj" fmla="val 10000"/>
          </a:avLst>
        </a:prstGeom>
        <a:solidFill>
          <a:srgbClr val="0053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Psychological Fitness</a:t>
          </a:r>
        </a:p>
      </dsp:txBody>
      <dsp:txXfrm>
        <a:off x="7764991" y="262819"/>
        <a:ext cx="1333686" cy="780778"/>
      </dsp:txXfrm>
    </dsp:sp>
    <dsp:sp modelId="{C16F3D65-DBD1-4C62-9BEB-8CE2491A9D29}">
      <dsp:nvSpPr>
        <dsp:cNvPr id="0" name=""/>
        <dsp:cNvSpPr/>
      </dsp:nvSpPr>
      <dsp:spPr>
        <a:xfrm>
          <a:off x="9261195" y="481807"/>
          <a:ext cx="293040" cy="342802"/>
        </a:xfrm>
        <a:prstGeom prst="rightArrow">
          <a:avLst>
            <a:gd name="adj1" fmla="val 60000"/>
            <a:gd name="adj2" fmla="val 50000"/>
          </a:avLst>
        </a:prstGeom>
        <a:solidFill>
          <a:schemeClr val="accent2">
            <a:hueOff val="241430"/>
            <a:satOff val="-74897"/>
            <a:lumOff val="2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9261195" y="550367"/>
        <a:ext cx="205128" cy="205682"/>
      </dsp:txXfrm>
    </dsp:sp>
    <dsp:sp modelId="{2DD860EF-338E-4434-9BFD-7FD813D3E98A}">
      <dsp:nvSpPr>
        <dsp:cNvPr id="0" name=""/>
        <dsp:cNvSpPr/>
      </dsp:nvSpPr>
      <dsp:spPr>
        <a:xfrm>
          <a:off x="9675875" y="238528"/>
          <a:ext cx="1382268" cy="829360"/>
        </a:xfrm>
        <a:prstGeom prst="roundRect">
          <a:avLst>
            <a:gd name="adj" fmla="val 10000"/>
          </a:avLst>
        </a:prstGeom>
        <a:solidFill>
          <a:srgbClr val="0053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Flourishing</a:t>
          </a:r>
        </a:p>
      </dsp:txBody>
      <dsp:txXfrm>
        <a:off x="9700166" y="262819"/>
        <a:ext cx="1333686" cy="7807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67F79-15C0-470E-9F29-9C106B0A2C99}">
      <dsp:nvSpPr>
        <dsp:cNvPr id="0" name=""/>
        <dsp:cNvSpPr/>
      </dsp:nvSpPr>
      <dsp:spPr>
        <a:xfrm>
          <a:off x="3505516" y="282836"/>
          <a:ext cx="3655123" cy="3655123"/>
        </a:xfrm>
        <a:prstGeom prst="pie">
          <a:avLst>
            <a:gd name="adj1" fmla="val 16200000"/>
            <a:gd name="adj2" fmla="val 180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Psychological Safety</a:t>
          </a:r>
        </a:p>
      </dsp:txBody>
      <dsp:txXfrm>
        <a:off x="5431853" y="1057375"/>
        <a:ext cx="1305401" cy="1087834"/>
      </dsp:txXfrm>
    </dsp:sp>
    <dsp:sp modelId="{EF27E047-16A9-4387-B72E-E795ECAFE391}">
      <dsp:nvSpPr>
        <dsp:cNvPr id="0" name=""/>
        <dsp:cNvSpPr/>
      </dsp:nvSpPr>
      <dsp:spPr>
        <a:xfrm>
          <a:off x="3430238" y="413377"/>
          <a:ext cx="3655123" cy="3655123"/>
        </a:xfrm>
        <a:prstGeom prst="pie">
          <a:avLst>
            <a:gd name="adj1" fmla="val 1800000"/>
            <a:gd name="adj2" fmla="val 900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Workplace </a:t>
          </a:r>
        </a:p>
        <a:p>
          <a:pPr marL="0" lvl="0" indent="0" algn="ctr" defTabSz="755650">
            <a:lnSpc>
              <a:spcPct val="90000"/>
            </a:lnSpc>
            <a:spcBef>
              <a:spcPct val="0"/>
            </a:spcBef>
            <a:spcAft>
              <a:spcPct val="35000"/>
            </a:spcAft>
            <a:buNone/>
          </a:pPr>
          <a:r>
            <a:rPr lang="en-US" sz="1700" b="1" kern="1200" dirty="0"/>
            <a:t>Burnout</a:t>
          </a:r>
        </a:p>
      </dsp:txBody>
      <dsp:txXfrm>
        <a:off x="4300505" y="2784856"/>
        <a:ext cx="1958102" cy="957294"/>
      </dsp:txXfrm>
    </dsp:sp>
    <dsp:sp modelId="{CAFB5E43-BAD7-48E2-BD44-B715B18E931A}">
      <dsp:nvSpPr>
        <dsp:cNvPr id="0" name=""/>
        <dsp:cNvSpPr/>
      </dsp:nvSpPr>
      <dsp:spPr>
        <a:xfrm>
          <a:off x="3354959" y="282836"/>
          <a:ext cx="3655123" cy="3655123"/>
        </a:xfrm>
        <a:prstGeom prst="pie">
          <a:avLst>
            <a:gd name="adj1" fmla="val 9000000"/>
            <a:gd name="adj2" fmla="val 1620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Psychological Capital</a:t>
          </a:r>
        </a:p>
      </dsp:txBody>
      <dsp:txXfrm>
        <a:off x="3778345" y="1057375"/>
        <a:ext cx="1305401" cy="1087834"/>
      </dsp:txXfrm>
    </dsp:sp>
    <dsp:sp modelId="{C1174669-E319-47A5-A160-82B8C06E1AAA}">
      <dsp:nvSpPr>
        <dsp:cNvPr id="0" name=""/>
        <dsp:cNvSpPr/>
      </dsp:nvSpPr>
      <dsp:spPr>
        <a:xfrm>
          <a:off x="3279548" y="56567"/>
          <a:ext cx="4107663" cy="4107663"/>
        </a:xfrm>
        <a:prstGeom prst="circularArrow">
          <a:avLst>
            <a:gd name="adj1" fmla="val 5085"/>
            <a:gd name="adj2" fmla="val 327528"/>
            <a:gd name="adj3" fmla="val 1472472"/>
            <a:gd name="adj4" fmla="val 16199432"/>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49CA302B-37AA-4D33-8C0C-BA81AF0E3EC0}">
      <dsp:nvSpPr>
        <dsp:cNvPr id="0" name=""/>
        <dsp:cNvSpPr/>
      </dsp:nvSpPr>
      <dsp:spPr>
        <a:xfrm>
          <a:off x="3203968" y="186876"/>
          <a:ext cx="4107663" cy="4107663"/>
        </a:xfrm>
        <a:prstGeom prst="circularArrow">
          <a:avLst>
            <a:gd name="adj1" fmla="val 5085"/>
            <a:gd name="adj2" fmla="val 327528"/>
            <a:gd name="adj3" fmla="val 8671970"/>
            <a:gd name="adj4" fmla="val 1800502"/>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DCE8F650-0E0B-4325-A2E1-A85EF658F9EE}">
      <dsp:nvSpPr>
        <dsp:cNvPr id="0" name=""/>
        <dsp:cNvSpPr/>
      </dsp:nvSpPr>
      <dsp:spPr>
        <a:xfrm>
          <a:off x="3128388" y="56567"/>
          <a:ext cx="4107663" cy="4107663"/>
        </a:xfrm>
        <a:prstGeom prst="circularArrow">
          <a:avLst>
            <a:gd name="adj1" fmla="val 5085"/>
            <a:gd name="adj2" fmla="val 327528"/>
            <a:gd name="adj3" fmla="val 15873039"/>
            <a:gd name="adj4" fmla="val 90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67F79-15C0-470E-9F29-9C106B0A2C99}">
      <dsp:nvSpPr>
        <dsp:cNvPr id="0" name=""/>
        <dsp:cNvSpPr/>
      </dsp:nvSpPr>
      <dsp:spPr>
        <a:xfrm>
          <a:off x="3505516" y="282836"/>
          <a:ext cx="3655123" cy="3655123"/>
        </a:xfrm>
        <a:prstGeom prst="pie">
          <a:avLst>
            <a:gd name="adj1" fmla="val 16200000"/>
            <a:gd name="adj2" fmla="val 180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Psychological Safety</a:t>
          </a:r>
        </a:p>
      </dsp:txBody>
      <dsp:txXfrm>
        <a:off x="5431853" y="1057375"/>
        <a:ext cx="1305401" cy="1087834"/>
      </dsp:txXfrm>
    </dsp:sp>
    <dsp:sp modelId="{EF27E047-16A9-4387-B72E-E795ECAFE391}">
      <dsp:nvSpPr>
        <dsp:cNvPr id="0" name=""/>
        <dsp:cNvSpPr/>
      </dsp:nvSpPr>
      <dsp:spPr>
        <a:xfrm>
          <a:off x="3430238" y="413377"/>
          <a:ext cx="3655123" cy="3655123"/>
        </a:xfrm>
        <a:prstGeom prst="pie">
          <a:avLst>
            <a:gd name="adj1" fmla="val 1800000"/>
            <a:gd name="adj2" fmla="val 900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Workplace </a:t>
          </a:r>
        </a:p>
        <a:p>
          <a:pPr marL="0" lvl="0" indent="0" algn="ctr" defTabSz="755650">
            <a:lnSpc>
              <a:spcPct val="90000"/>
            </a:lnSpc>
            <a:spcBef>
              <a:spcPct val="0"/>
            </a:spcBef>
            <a:spcAft>
              <a:spcPct val="35000"/>
            </a:spcAft>
            <a:buNone/>
          </a:pPr>
          <a:r>
            <a:rPr lang="en-US" sz="1700" b="1" kern="1200" dirty="0"/>
            <a:t>Burnout</a:t>
          </a:r>
        </a:p>
      </dsp:txBody>
      <dsp:txXfrm>
        <a:off x="4300505" y="2784856"/>
        <a:ext cx="1958102" cy="957294"/>
      </dsp:txXfrm>
    </dsp:sp>
    <dsp:sp modelId="{CAFB5E43-BAD7-48E2-BD44-B715B18E931A}">
      <dsp:nvSpPr>
        <dsp:cNvPr id="0" name=""/>
        <dsp:cNvSpPr/>
      </dsp:nvSpPr>
      <dsp:spPr>
        <a:xfrm>
          <a:off x="3354959" y="282836"/>
          <a:ext cx="3655123" cy="3655123"/>
        </a:xfrm>
        <a:prstGeom prst="pie">
          <a:avLst>
            <a:gd name="adj1" fmla="val 9000000"/>
            <a:gd name="adj2" fmla="val 1620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Psychological Capital</a:t>
          </a:r>
        </a:p>
      </dsp:txBody>
      <dsp:txXfrm>
        <a:off x="3778345" y="1057375"/>
        <a:ext cx="1305401" cy="1087834"/>
      </dsp:txXfrm>
    </dsp:sp>
    <dsp:sp modelId="{C1174669-E319-47A5-A160-82B8C06E1AAA}">
      <dsp:nvSpPr>
        <dsp:cNvPr id="0" name=""/>
        <dsp:cNvSpPr/>
      </dsp:nvSpPr>
      <dsp:spPr>
        <a:xfrm>
          <a:off x="3279548" y="56567"/>
          <a:ext cx="4107663" cy="4107663"/>
        </a:xfrm>
        <a:prstGeom prst="circularArrow">
          <a:avLst>
            <a:gd name="adj1" fmla="val 5085"/>
            <a:gd name="adj2" fmla="val 327528"/>
            <a:gd name="adj3" fmla="val 1472472"/>
            <a:gd name="adj4" fmla="val 16199432"/>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49CA302B-37AA-4D33-8C0C-BA81AF0E3EC0}">
      <dsp:nvSpPr>
        <dsp:cNvPr id="0" name=""/>
        <dsp:cNvSpPr/>
      </dsp:nvSpPr>
      <dsp:spPr>
        <a:xfrm>
          <a:off x="3203968" y="186876"/>
          <a:ext cx="4107663" cy="4107663"/>
        </a:xfrm>
        <a:prstGeom prst="circularArrow">
          <a:avLst>
            <a:gd name="adj1" fmla="val 5085"/>
            <a:gd name="adj2" fmla="val 327528"/>
            <a:gd name="adj3" fmla="val 8671970"/>
            <a:gd name="adj4" fmla="val 1800502"/>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DCE8F650-0E0B-4325-A2E1-A85EF658F9EE}">
      <dsp:nvSpPr>
        <dsp:cNvPr id="0" name=""/>
        <dsp:cNvSpPr/>
      </dsp:nvSpPr>
      <dsp:spPr>
        <a:xfrm>
          <a:off x="3128388" y="56567"/>
          <a:ext cx="4107663" cy="4107663"/>
        </a:xfrm>
        <a:prstGeom prst="circularArrow">
          <a:avLst>
            <a:gd name="adj1" fmla="val 5085"/>
            <a:gd name="adj2" fmla="val 327528"/>
            <a:gd name="adj3" fmla="val 15873039"/>
            <a:gd name="adj4" fmla="val 90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7T18:30:55.926"/>
    </inkml:context>
    <inkml:brush xml:id="br0">
      <inkml:brushProperty name="width" value="0.35" units="cm"/>
      <inkml:brushProperty name="height" value="0.35" units="cm"/>
    </inkml:brush>
  </inkml:definitions>
  <inkml:trace contextRef="#ctx0" brushRef="#br0">0 0 24575,'787'0'0,"-769"1"0,-1 1 0,31 7 0,-29-5 0,0-1 0,21 1 0,5-3-1365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7T18:31:02.707"/>
    </inkml:context>
    <inkml:brush xml:id="br0">
      <inkml:brushProperty name="width" value="0.35" units="cm"/>
      <inkml:brushProperty name="height" value="0.35" units="cm"/>
    </inkml:brush>
  </inkml:definitions>
  <inkml:trace contextRef="#ctx0" brushRef="#br0">1 0 24575,'1274'0'0,"-1090"12"0,-28-1 0,-105-10 0,316 23 0,-59 1 0,4-27 0,-126 0 0,1508 2 0,-1667-1 0,50-10 0,-50 7 0,49-4 0,892 9 0,-797 11 0,-7 0 0,283-13-1365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7T18:31:05.083"/>
    </inkml:context>
    <inkml:brush xml:id="br0">
      <inkml:brushProperty name="width" value="0.35" units="cm"/>
      <inkml:brushProperty name="height" value="0.35" units="cm"/>
    </inkml:brush>
  </inkml:definitions>
  <inkml:trace contextRef="#ctx0" brushRef="#br0">0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7T18:31:14.842"/>
    </inkml:context>
    <inkml:brush xml:id="br0">
      <inkml:brushProperty name="width" value="0.35" units="cm"/>
      <inkml:brushProperty name="height" value="0.35" units="cm"/>
    </inkml:brush>
  </inkml:definitions>
  <inkml:trace contextRef="#ctx0" brushRef="#br0">1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7T18:32:08.822"/>
    </inkml:context>
    <inkml:brush xml:id="br0">
      <inkml:brushProperty name="width" value="0.35" units="cm"/>
      <inkml:brushProperty name="height" value="0.35" units="cm"/>
    </inkml:brush>
  </inkml:definitions>
  <inkml:trace contextRef="#ctx0" brushRef="#br0">0 0 24575,'637'18'0,"-287"-12"33,-228-7-1431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7T18:32:27.678"/>
    </inkml:context>
    <inkml:brush xml:id="br0">
      <inkml:brushProperty name="width" value="0.35" units="cm"/>
      <inkml:brushProperty name="height" value="0.35" units="cm"/>
    </inkml:brush>
  </inkml:definitions>
  <inkml:trace contextRef="#ctx0" brushRef="#br0">1 52 24575,'2'0'0,"0"0"0,0-1 0,0 1 0,1 0 0,-1 0 0,0 1 0,0-1 0,0 0 0,0 1 0,1-1 0,1 2 0,4-1 0,41 7 0,1-3 0,1-2 0,-1-2 0,0-2 0,59-9 0,-58 4 0,-10 1 0,0-1 0,56-17 0,-64 16 0,0 1 0,0 2 0,1 1 0,-1 1 0,59 6 0,-12-2 0,1534-1 0,-1581 0 0,49 9 0,-49-4 0,47 0 0,759-7 0,-685 13 0,-26-1 0,93 12 0,-147-12 0,119 2 0,555-15 0,-418 3 0,-186 11 0,-12 0 0,316-12 223,-212-1-1811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7T18:32:41.784"/>
    </inkml:context>
    <inkml:brush xml:id="br0">
      <inkml:brushProperty name="width" value="0.35" units="cm"/>
      <inkml:brushProperty name="height" value="0.35" units="cm"/>
    </inkml:brush>
  </inkml:definitions>
  <inkml:trace contextRef="#ctx0" brushRef="#br0">0 71 24575,'113'2'0,"123"-5"0,-159-7 0,-49 5 0,51-3 0,-57 8 0,0-1 0,0-1 0,37-8 0,-40 6 0,0 1 0,0 2 0,28 0 0,-28 1 0,-1 0 0,0-2 0,35-6 0,-26 2-273,0 2 0,0 1 0,0 1 0,35 2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7T18:32:47.165"/>
    </inkml:context>
    <inkml:brush xml:id="br0">
      <inkml:brushProperty name="width" value="0.35" units="cm"/>
      <inkml:brushProperty name="height" value="0.35" units="cm"/>
    </inkml:brush>
  </inkml:definitions>
  <inkml:trace contextRef="#ctx0" brushRef="#br0">1 4 24575,'23'8'0,"0"0"0,0-1 0,1-1 0,0-2 0,32 3 0,-2 1 0,369 49 0,-407-55 0,67 6 0,0-4 0,119-9 0,-133-7 0,-51 8 0,0 1 0,23-1 0,-7 3 0,-7 1 0,0-1 0,-1-2 0,30-6 0,-25 3 0,36-2 0,10-1 0,38-2 0,-77 9 0,41-8 0,100-13 0,-118 16 0,0 2 0,106 6 0,-57 2 0,688-3 0,-649 11 0,-2 1 0,185 1 0,174-1 0,-312-15 0,-75 2 0,127 3 0,-171 9 0,-50-6 0,43 2 0,431-6 0,-239-3 0,-225 4 0,49 8 0,24 2 0,242-12 0,-167-1 0,-137-3-1365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4A5C7-8D12-407F-BDC5-406C200D21C8}" type="datetimeFigureOut">
              <a:rPr lang="en-US" smtClean="0"/>
              <a:t>5/21/2024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CC1A0A-679C-4620-9ECF-4CA7FD5A96B7}" type="slidenum">
              <a:rPr lang="en-US" smtClean="0"/>
              <a:t>‹#›</a:t>
            </a:fld>
            <a:endParaRPr lang="en-US"/>
          </a:p>
        </p:txBody>
      </p:sp>
    </p:spTree>
    <p:extLst>
      <p:ext uri="{BB962C8B-B14F-4D97-AF65-F5344CB8AC3E}">
        <p14:creationId xmlns:p14="http://schemas.microsoft.com/office/powerpoint/2010/main" val="1599685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CC1A0A-679C-4620-9ECF-4CA7FD5A96B7}" type="slidenum">
              <a:rPr lang="en-US" smtClean="0"/>
              <a:t>1</a:t>
            </a:fld>
            <a:endParaRPr lang="en-US"/>
          </a:p>
        </p:txBody>
      </p:sp>
    </p:spTree>
    <p:extLst>
      <p:ext uri="{BB962C8B-B14F-4D97-AF65-F5344CB8AC3E}">
        <p14:creationId xmlns:p14="http://schemas.microsoft.com/office/powerpoint/2010/main" val="1867957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major newspaper published this headline in January. I blocked out the publication and reporter because I’m not trying to call attention to anyone in particular. </a:t>
            </a:r>
          </a:p>
          <a:p>
            <a:endParaRPr lang="en-US" dirty="0"/>
          </a:p>
          <a:p>
            <a:r>
              <a:rPr lang="en-US" dirty="0"/>
              <a:t>I am in close touch with the community of experts who work on programs to enhance workplace wellbeing, so this headline led to a lot of hand wringing. </a:t>
            </a:r>
          </a:p>
        </p:txBody>
      </p:sp>
      <p:sp>
        <p:nvSpPr>
          <p:cNvPr id="4" name="Slide Number Placeholder 3"/>
          <p:cNvSpPr>
            <a:spLocks noGrp="1"/>
          </p:cNvSpPr>
          <p:nvPr>
            <p:ph type="sldNum" sz="quarter" idx="5"/>
          </p:nvPr>
        </p:nvSpPr>
        <p:spPr/>
        <p:txBody>
          <a:bodyPr/>
          <a:lstStyle/>
          <a:p>
            <a:fld id="{A3CC1A0A-679C-4620-9ECF-4CA7FD5A96B7}" type="slidenum">
              <a:rPr lang="en-US" smtClean="0"/>
              <a:t>10</a:t>
            </a:fld>
            <a:endParaRPr lang="en-US"/>
          </a:p>
        </p:txBody>
      </p:sp>
    </p:spTree>
    <p:extLst>
      <p:ext uri="{BB962C8B-B14F-4D97-AF65-F5344CB8AC3E}">
        <p14:creationId xmlns:p14="http://schemas.microsoft.com/office/powerpoint/2010/main" val="4273644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when you actually read the article, you begin to see that the study author is talking about things like massage classes and sleep apps. </a:t>
            </a:r>
          </a:p>
          <a:p>
            <a:endParaRPr lang="en-US" dirty="0"/>
          </a:p>
          <a:p>
            <a:r>
              <a:rPr lang="en-US" dirty="0"/>
              <a:t>Then, when you go to the actual underlying study by Dr. Fleming…</a:t>
            </a:r>
          </a:p>
        </p:txBody>
      </p:sp>
      <p:sp>
        <p:nvSpPr>
          <p:cNvPr id="4" name="Slide Number Placeholder 3"/>
          <p:cNvSpPr>
            <a:spLocks noGrp="1"/>
          </p:cNvSpPr>
          <p:nvPr>
            <p:ph type="sldNum" sz="quarter" idx="5"/>
          </p:nvPr>
        </p:nvSpPr>
        <p:spPr/>
        <p:txBody>
          <a:bodyPr/>
          <a:lstStyle/>
          <a:p>
            <a:fld id="{A3CC1A0A-679C-4620-9ECF-4CA7FD5A96B7}" type="slidenum">
              <a:rPr lang="en-US" smtClean="0"/>
              <a:t>11</a:t>
            </a:fld>
            <a:endParaRPr lang="en-US"/>
          </a:p>
        </p:txBody>
      </p:sp>
    </p:spTree>
    <p:extLst>
      <p:ext uri="{BB962C8B-B14F-4D97-AF65-F5344CB8AC3E}">
        <p14:creationId xmlns:p14="http://schemas.microsoft.com/office/powerpoint/2010/main" val="2424664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see that the focus of the article is individual-level interventions, not organizational level.</a:t>
            </a:r>
          </a:p>
        </p:txBody>
      </p:sp>
      <p:sp>
        <p:nvSpPr>
          <p:cNvPr id="4" name="Slide Number Placeholder 3"/>
          <p:cNvSpPr>
            <a:spLocks noGrp="1"/>
          </p:cNvSpPr>
          <p:nvPr>
            <p:ph type="sldNum" sz="quarter" idx="5"/>
          </p:nvPr>
        </p:nvSpPr>
        <p:spPr/>
        <p:txBody>
          <a:bodyPr/>
          <a:lstStyle/>
          <a:p>
            <a:fld id="{A3CC1A0A-679C-4620-9ECF-4CA7FD5A96B7}" type="slidenum">
              <a:rPr lang="en-US" smtClean="0"/>
              <a:t>12</a:t>
            </a:fld>
            <a:endParaRPr lang="en-US"/>
          </a:p>
        </p:txBody>
      </p:sp>
    </p:spTree>
    <p:extLst>
      <p:ext uri="{BB962C8B-B14F-4D97-AF65-F5344CB8AC3E}">
        <p14:creationId xmlns:p14="http://schemas.microsoft.com/office/powerpoint/2010/main" val="2914033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news article says the same thing, but only pretty deep into the article. The person who only reads headlines might have never seen this. </a:t>
            </a:r>
          </a:p>
        </p:txBody>
      </p:sp>
      <p:sp>
        <p:nvSpPr>
          <p:cNvPr id="4" name="Slide Number Placeholder 3"/>
          <p:cNvSpPr>
            <a:spLocks noGrp="1"/>
          </p:cNvSpPr>
          <p:nvPr>
            <p:ph type="sldNum" sz="quarter" idx="5"/>
          </p:nvPr>
        </p:nvSpPr>
        <p:spPr/>
        <p:txBody>
          <a:bodyPr/>
          <a:lstStyle/>
          <a:p>
            <a:fld id="{A3CC1A0A-679C-4620-9ECF-4CA7FD5A96B7}" type="slidenum">
              <a:rPr lang="en-US" smtClean="0"/>
              <a:t>13</a:t>
            </a:fld>
            <a:endParaRPr lang="en-US"/>
          </a:p>
        </p:txBody>
      </p:sp>
    </p:spTree>
    <p:extLst>
      <p:ext uri="{BB962C8B-B14F-4D97-AF65-F5344CB8AC3E}">
        <p14:creationId xmlns:p14="http://schemas.microsoft.com/office/powerpoint/2010/main" val="3060638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it did not end with that initial article. Other organizations then followed suit by with events like this webinar with the title: The workplace wellness program is dead. Only in smaller print below do you see that they are saying that well executed organizational level programs do in fact work.</a:t>
            </a:r>
          </a:p>
        </p:txBody>
      </p:sp>
      <p:sp>
        <p:nvSpPr>
          <p:cNvPr id="4" name="Slide Number Placeholder 3"/>
          <p:cNvSpPr>
            <a:spLocks noGrp="1"/>
          </p:cNvSpPr>
          <p:nvPr>
            <p:ph type="sldNum" sz="quarter" idx="5"/>
          </p:nvPr>
        </p:nvSpPr>
        <p:spPr/>
        <p:txBody>
          <a:bodyPr/>
          <a:lstStyle/>
          <a:p>
            <a:fld id="{A3CC1A0A-679C-4620-9ECF-4CA7FD5A96B7}" type="slidenum">
              <a:rPr lang="en-US" smtClean="0"/>
              <a:t>14</a:t>
            </a:fld>
            <a:endParaRPr lang="en-US"/>
          </a:p>
        </p:txBody>
      </p:sp>
    </p:spTree>
    <p:extLst>
      <p:ext uri="{BB962C8B-B14F-4D97-AF65-F5344CB8AC3E}">
        <p14:creationId xmlns:p14="http://schemas.microsoft.com/office/powerpoint/2010/main" val="3373836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turn to psychological capital.</a:t>
            </a:r>
          </a:p>
          <a:p>
            <a:endParaRPr lang="en-US" dirty="0"/>
          </a:p>
          <a:p>
            <a:r>
              <a:rPr lang="en-US" dirty="0"/>
              <a:t>How many of you have heard of this term before today?</a:t>
            </a:r>
          </a:p>
          <a:p>
            <a:endParaRPr lang="en-US" dirty="0"/>
          </a:p>
          <a:p>
            <a:r>
              <a:rPr lang="en-US" dirty="0"/>
              <a:t>I want to introduce you to it because it is a concept that incorporates aspects of both individual level interventions and organizational level, and it has science to support its effectiveness.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C1A0A-679C-4620-9ECF-4CA7FD5A96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45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 capital, human capital, social capital </a:t>
            </a:r>
          </a:p>
          <a:p>
            <a:endParaRPr lang="en-US" dirty="0"/>
          </a:p>
          <a:p>
            <a:r>
              <a:rPr lang="en-US" dirty="0"/>
              <a:t>Psychological capital. Can actually build up a reserve of psychological wellbeing that you can make withdrawals from when times get tough. </a:t>
            </a:r>
          </a:p>
          <a:p>
            <a:endParaRPr lang="en-US" dirty="0"/>
          </a:p>
          <a:p>
            <a:r>
              <a:rPr lang="en-US" dirty="0"/>
              <a:t>This can be measured at both an individual and organizational level. </a:t>
            </a:r>
          </a:p>
          <a:p>
            <a:endParaRPr lang="en-US" dirty="0"/>
          </a:p>
          <a:p>
            <a:r>
              <a:rPr lang="en-US" dirty="0"/>
              <a:t>If an organization is low in psych capital, when that first big setback happens – contract, lawsuit, economic downturn – people head for the door.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C1A0A-679C-4620-9ECF-4CA7FD5A96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0453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some path forward. May not be easy. But there is a way.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C1A0A-679C-4620-9ECF-4CA7FD5A96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319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Self-efficacy. Sense that I myself, or my organization, might have what it takes to follow that path forward. We can get things done. We can get through this.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C1A0A-679C-4620-9ECF-4CA7FD5A96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246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Return to baseline after a psychological distress. </a:t>
            </a:r>
          </a:p>
          <a:p>
            <a:endParaRPr lang="en-US" dirty="0"/>
          </a:p>
          <a:p>
            <a:r>
              <a:rPr lang="en-US" dirty="0"/>
              <a:t>When the path is followed, people have the ability to get all the way back to baseline. Or, better yet, get stronger than they were before. A lot like learning from mistakes.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C1A0A-679C-4620-9ECF-4CA7FD5A96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8294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goals include striving to bring psychological wellness and top psychological performance to the entire population. </a:t>
            </a:r>
          </a:p>
          <a:p>
            <a:endParaRPr lang="en-US" dirty="0"/>
          </a:p>
          <a:p>
            <a:r>
              <a:rPr lang="en-US" dirty="0"/>
              <a:t>One way to reach large portions of the population is through the workplace.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C1A0A-679C-4620-9ECF-4CA7FD5A96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2024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generalized sense that everything will be ok. Not irrational. Not naïve. Instead, a very practical and accurate assessment of, “you know what, we had a setback, there is a path forward, it won’t be easy, but we probably have what it takes, and even if we don’t, the world is not going to end. We will all be ok.”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C1A0A-679C-4620-9ECF-4CA7FD5A96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0522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C1A0A-679C-4620-9ECF-4CA7FD5A96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7777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where it gets really interesting – contagious mindset. </a:t>
            </a:r>
          </a:p>
          <a:p>
            <a:endParaRPr lang="en-US" dirty="0"/>
          </a:p>
          <a:p>
            <a:r>
              <a:rPr lang="en-US" dirty="0"/>
              <a:t>Even spanning distant offices. So, even in the world of global and remote work. </a:t>
            </a:r>
          </a:p>
        </p:txBody>
      </p:sp>
      <p:sp>
        <p:nvSpPr>
          <p:cNvPr id="4" name="Slide Number Placeholder 3"/>
          <p:cNvSpPr>
            <a:spLocks noGrp="1"/>
          </p:cNvSpPr>
          <p:nvPr>
            <p:ph type="sldNum" sz="quarter" idx="5"/>
          </p:nvPr>
        </p:nvSpPr>
        <p:spPr/>
        <p:txBody>
          <a:bodyPr/>
          <a:lstStyle/>
          <a:p>
            <a:fld id="{A3CC1A0A-679C-4620-9ECF-4CA7FD5A96B7}" type="slidenum">
              <a:rPr lang="en-US" smtClean="0"/>
              <a:t>22</a:t>
            </a:fld>
            <a:endParaRPr lang="en-US"/>
          </a:p>
        </p:txBody>
      </p:sp>
    </p:spTree>
    <p:extLst>
      <p:ext uri="{BB962C8B-B14F-4D97-AF65-F5344CB8AC3E}">
        <p14:creationId xmlns:p14="http://schemas.microsoft.com/office/powerpoint/2010/main" val="3004623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Studies where leaders are given training in developing their psychological capital and their followers end up with an increase in </a:t>
            </a:r>
            <a:r>
              <a:rPr lang="en-US" dirty="0" err="1"/>
              <a:t>psycap</a:t>
            </a:r>
            <a:r>
              <a:rPr lang="en-US" dirty="0"/>
              <a:t> even though they did not even know their leaders were going through the training. </a:t>
            </a:r>
          </a:p>
        </p:txBody>
      </p:sp>
      <p:sp>
        <p:nvSpPr>
          <p:cNvPr id="4" name="Slide Number Placeholder 3"/>
          <p:cNvSpPr>
            <a:spLocks noGrp="1"/>
          </p:cNvSpPr>
          <p:nvPr>
            <p:ph type="sldNum" sz="quarter" idx="5"/>
          </p:nvPr>
        </p:nvSpPr>
        <p:spPr/>
        <p:txBody>
          <a:bodyPr/>
          <a:lstStyle/>
          <a:p>
            <a:fld id="{A3CC1A0A-679C-4620-9ECF-4CA7FD5A96B7}" type="slidenum">
              <a:rPr lang="en-US" smtClean="0"/>
              <a:t>23</a:t>
            </a:fld>
            <a:endParaRPr lang="en-US"/>
          </a:p>
        </p:txBody>
      </p:sp>
    </p:spTree>
    <p:extLst>
      <p:ext uri="{BB962C8B-B14F-4D97-AF65-F5344CB8AC3E}">
        <p14:creationId xmlns:p14="http://schemas.microsoft.com/office/powerpoint/2010/main" val="2349197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C1A0A-679C-4620-9ECF-4CA7FD5A96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13257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turn to psychological capital.</a:t>
            </a:r>
          </a:p>
          <a:p>
            <a:endParaRPr lang="en-US" dirty="0"/>
          </a:p>
          <a:p>
            <a:r>
              <a:rPr lang="en-US" dirty="0"/>
              <a:t>How many of you have heard of this term before today?</a:t>
            </a:r>
          </a:p>
          <a:p>
            <a:endParaRPr lang="en-US" dirty="0"/>
          </a:p>
          <a:p>
            <a:r>
              <a:rPr lang="en-US" dirty="0"/>
              <a:t>I want to introduce you to it because it is a concept that incorporates aspects of both individual level interventions and organizational level, and it has science to support its effectiveness.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C1A0A-679C-4620-9ECF-4CA7FD5A96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0249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only does it give you access to large numbers of people, it gives you access to a very influential part of many people’s lives.</a:t>
            </a:r>
          </a:p>
          <a:p>
            <a:endParaRPr lang="en-US" dirty="0"/>
          </a:p>
          <a:p>
            <a:r>
              <a:rPr lang="en-US" dirty="0"/>
              <a:t>Just the amount of time alone</a:t>
            </a:r>
          </a:p>
          <a:p>
            <a:endParaRPr lang="en-US" dirty="0"/>
          </a:p>
          <a:p>
            <a:r>
              <a:rPr lang="en-US" dirty="0"/>
              <a:t>Further, many people’s self identity is intertwined with their job or career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C1A0A-679C-4620-9ECF-4CA7FD5A96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9431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 since the pandemic, there has been a lot of talk about “mental health” in the workplace.</a:t>
            </a:r>
          </a:p>
          <a:p>
            <a:endParaRPr lang="en-US" dirty="0"/>
          </a:p>
          <a:p>
            <a:r>
              <a:rPr lang="en-US" dirty="0"/>
              <a:t>So much talk of mental health that the term “mental health” has almost begun to lose meaning. </a:t>
            </a:r>
          </a:p>
          <a:p>
            <a:endParaRPr lang="en-US" dirty="0"/>
          </a:p>
          <a:p>
            <a:r>
              <a:rPr lang="en-US" dirty="0"/>
              <a:t>Does mental health just mean the absence of mental illness? Or does it mean something else? </a:t>
            </a:r>
          </a:p>
          <a:p>
            <a:endParaRPr lang="en-US" dirty="0"/>
          </a:p>
          <a:p>
            <a:r>
              <a:rPr lang="en-US" dirty="0"/>
              <a:t>Article about something as serious as suicide – something as seemingly trivial as zoom fatigue</a:t>
            </a:r>
          </a:p>
          <a:p>
            <a:endParaRPr lang="en-US" dirty="0"/>
          </a:p>
          <a:p>
            <a:r>
              <a:rPr lang="en-US" dirty="0"/>
              <a:t>It is important to get oriented to what we are referring to when we talk or write about mental health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C1A0A-679C-4620-9ECF-4CA7FD5A96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225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like the definition provided by WHO</a:t>
            </a:r>
          </a:p>
          <a:p>
            <a:endParaRPr lang="en-US" dirty="0"/>
          </a:p>
          <a:p>
            <a:r>
              <a:rPr lang="en-US" dirty="0"/>
              <a:t>It is a state of mental well-being that enables people to cope with the stresses of life, realize their abilities, learn well and work well, and contribute to their community</a:t>
            </a:r>
          </a:p>
          <a:p>
            <a:endParaRPr lang="en-US" dirty="0"/>
          </a:p>
          <a:p>
            <a:r>
              <a:rPr lang="en-US" dirty="0"/>
              <a:t>MH is more than the absence of mental disorders. It exists on a complex continuum.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C1A0A-679C-4620-9ECF-4CA7FD5A96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0826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version of the continuum. Other people have drawn it differently, but generally makes the same point.</a:t>
            </a:r>
          </a:p>
          <a:p>
            <a:endParaRPr lang="en-US" dirty="0"/>
          </a:p>
          <a:p>
            <a:r>
              <a:rPr lang="en-US" dirty="0"/>
              <a:t>Ranges all the way from severe MH to psychological flourishing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C1A0A-679C-4620-9ECF-4CA7FD5A96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471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Psychology is a broad field. Broader than psychiatry. </a:t>
            </a:r>
          </a:p>
          <a:p>
            <a:endParaRPr lang="en-US" dirty="0"/>
          </a:p>
          <a:p>
            <a:r>
              <a:rPr lang="en-US" dirty="0"/>
              <a:t>Roughly speaking, we could say that psychologists who are therapists tend to focus more on the left side of the continuum. </a:t>
            </a:r>
          </a:p>
          <a:p>
            <a:endParaRPr lang="en-US" dirty="0"/>
          </a:p>
          <a:p>
            <a:r>
              <a:rPr lang="en-US" dirty="0"/>
              <a:t>And they tend to focus on treating individuals after a problem has come up.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C1A0A-679C-4620-9ECF-4CA7FD5A96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8483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roughly speaking, we could say that psychologists like me – social psychologists, organizational psychologists, personality psychologists, and so on – tend to focus more on the right side. </a:t>
            </a:r>
          </a:p>
          <a:p>
            <a:endParaRPr lang="en-US" dirty="0"/>
          </a:p>
          <a:p>
            <a:r>
              <a:rPr lang="en-US" dirty="0"/>
              <a:t>And they tend to focus more on how groups of people interact with one another and focus not on treating mental illness but more on preventing languishing and promoting happiness, optimal wellbeing, and top psychological performance.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C1A0A-679C-4620-9ECF-4CA7FD5A96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643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framework I just described also gives us a model for understanding the two separate tool boxes that exist for addressing psychological wellbeing in the workplace. </a:t>
            </a:r>
          </a:p>
          <a:p>
            <a:endParaRPr lang="en-US" dirty="0"/>
          </a:p>
          <a:p>
            <a:r>
              <a:rPr lang="en-US" dirty="0"/>
              <a:t>One is to focus on individual wellness. The other is to focus on organizational strategies that promote the wellness of all. </a:t>
            </a:r>
          </a:p>
          <a:p>
            <a:endParaRPr lang="en-US" dirty="0"/>
          </a:p>
          <a:p>
            <a:r>
              <a:rPr lang="en-US" dirty="0"/>
              <a:t>These two strategies actually played out in the media earlier this year.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C1A0A-679C-4620-9ECF-4CA7FD5A96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097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B2839"/>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4BDEBBF-5AA9-D642-8695-9DFFEA64545C}"/>
              </a:ext>
            </a:extLst>
          </p:cNvPr>
          <p:cNvPicPr>
            <a:picLocks noChangeAspect="1"/>
          </p:cNvPicPr>
          <p:nvPr userDrawn="1"/>
        </p:nvPicPr>
        <p:blipFill>
          <a:blip r:embed="rId2">
            <a:alphaModFix amt="10000"/>
          </a:blip>
          <a:stretch>
            <a:fillRect/>
          </a:stretch>
        </p:blipFill>
        <p:spPr>
          <a:xfrm>
            <a:off x="7825759" y="2377094"/>
            <a:ext cx="5175504" cy="5175504"/>
          </a:xfrm>
          <a:prstGeom prst="rect">
            <a:avLst/>
          </a:prstGeom>
        </p:spPr>
      </p:pic>
      <p:sp>
        <p:nvSpPr>
          <p:cNvPr id="2" name="Title 1">
            <a:extLst>
              <a:ext uri="{FF2B5EF4-FFF2-40B4-BE49-F238E27FC236}">
                <a16:creationId xmlns:a16="http://schemas.microsoft.com/office/drawing/2014/main" id="{2E255AB1-812B-4B24-BB0B-1C60D593412E}"/>
              </a:ext>
            </a:extLst>
          </p:cNvPr>
          <p:cNvSpPr>
            <a:spLocks noGrp="1"/>
          </p:cNvSpPr>
          <p:nvPr>
            <p:ph type="ctrTitle" hasCustomPrompt="1"/>
          </p:nvPr>
        </p:nvSpPr>
        <p:spPr>
          <a:xfrm>
            <a:off x="1058551" y="917709"/>
            <a:ext cx="10452867" cy="1904169"/>
          </a:xfrm>
        </p:spPr>
        <p:txBody>
          <a:bodyPr anchor="t">
            <a:noAutofit/>
          </a:bodyPr>
          <a:lstStyle>
            <a:lvl1pPr algn="l">
              <a:defRPr sz="6600">
                <a:solidFill>
                  <a:schemeClr val="bg1"/>
                </a:solidFill>
              </a:defRPr>
            </a:lvl1pPr>
          </a:lstStyle>
          <a:p>
            <a:r>
              <a:rPr lang="en-US" dirty="0"/>
              <a:t>Presentation Title </a:t>
            </a:r>
            <a:br>
              <a:rPr lang="en-US" dirty="0"/>
            </a:br>
            <a:r>
              <a:rPr lang="en-US" dirty="0"/>
              <a:t>Goes Here</a:t>
            </a:r>
          </a:p>
        </p:txBody>
      </p:sp>
      <p:cxnSp>
        <p:nvCxnSpPr>
          <p:cNvPr id="10" name="Straight Connector 9">
            <a:extLst>
              <a:ext uri="{FF2B5EF4-FFF2-40B4-BE49-F238E27FC236}">
                <a16:creationId xmlns:a16="http://schemas.microsoft.com/office/drawing/2014/main" id="{9C47A72B-6DD4-B340-9C40-30C9EFD76050}"/>
              </a:ext>
            </a:extLst>
          </p:cNvPr>
          <p:cNvCxnSpPr>
            <a:cxnSpLocks/>
          </p:cNvCxnSpPr>
          <p:nvPr userDrawn="1"/>
        </p:nvCxnSpPr>
        <p:spPr>
          <a:xfrm>
            <a:off x="1161868" y="4588552"/>
            <a:ext cx="384048" cy="0"/>
          </a:xfrm>
          <a:prstGeom prst="line">
            <a:avLst/>
          </a:prstGeom>
          <a:ln w="28575">
            <a:solidFill>
              <a:srgbClr val="15BEF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EA3C06E-75EB-B440-969E-EB75AD455265}"/>
              </a:ext>
            </a:extLst>
          </p:cNvPr>
          <p:cNvCxnSpPr>
            <a:cxnSpLocks/>
          </p:cNvCxnSpPr>
          <p:nvPr userDrawn="1"/>
        </p:nvCxnSpPr>
        <p:spPr>
          <a:xfrm>
            <a:off x="1161868" y="5711296"/>
            <a:ext cx="384048" cy="0"/>
          </a:xfrm>
          <a:prstGeom prst="line">
            <a:avLst/>
          </a:prstGeom>
          <a:ln w="28575">
            <a:solidFill>
              <a:srgbClr val="15BEF0"/>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CFBD4164-9D54-6141-8D67-71716622A005}"/>
              </a:ext>
            </a:extLst>
          </p:cNvPr>
          <p:cNvSpPr>
            <a:spLocks noGrp="1"/>
          </p:cNvSpPr>
          <p:nvPr>
            <p:ph type="body" sz="quarter" idx="15" hasCustomPrompt="1"/>
          </p:nvPr>
        </p:nvSpPr>
        <p:spPr>
          <a:xfrm>
            <a:off x="1058863" y="3019425"/>
            <a:ext cx="10452100" cy="1293813"/>
          </a:xfrm>
        </p:spPr>
        <p:txBody>
          <a:bodyPr>
            <a:normAutofit/>
          </a:bodyPr>
          <a:lstStyle>
            <a:lvl1pPr marL="0" indent="0">
              <a:buNone/>
              <a:defRPr sz="2600" b="1" baseline="0">
                <a:solidFill>
                  <a:srgbClr val="15BEF0"/>
                </a:solidFill>
              </a:defRPr>
            </a:lvl1pPr>
          </a:lstStyle>
          <a:p>
            <a:pPr lvl="0"/>
            <a:r>
              <a:rPr lang="en-US" dirty="0"/>
              <a:t>Presentation Author Name and Credentials</a:t>
            </a:r>
          </a:p>
          <a:p>
            <a:pPr lvl="0"/>
            <a:r>
              <a:rPr lang="en-US" dirty="0"/>
              <a:t>Affiliation Goes Here</a:t>
            </a:r>
          </a:p>
        </p:txBody>
      </p:sp>
      <p:sp>
        <p:nvSpPr>
          <p:cNvPr id="12" name="Text Placeholder 5">
            <a:extLst>
              <a:ext uri="{FF2B5EF4-FFF2-40B4-BE49-F238E27FC236}">
                <a16:creationId xmlns:a16="http://schemas.microsoft.com/office/drawing/2014/main" id="{A288F02D-5D53-9E40-80DE-20D57E077214}"/>
              </a:ext>
            </a:extLst>
          </p:cNvPr>
          <p:cNvSpPr>
            <a:spLocks noGrp="1"/>
          </p:cNvSpPr>
          <p:nvPr>
            <p:ph type="body" sz="quarter" idx="13" hasCustomPrompt="1"/>
          </p:nvPr>
        </p:nvSpPr>
        <p:spPr>
          <a:xfrm>
            <a:off x="1060704" y="5925312"/>
            <a:ext cx="10452100" cy="310624"/>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US" sz="1400" b="0" i="0" u="none" strike="noStrike" kern="1200" cap="none" spc="30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defRPr>
            </a:lvl1pPr>
          </a:lstStyle>
          <a:p>
            <a:pPr lvl="0"/>
            <a:r>
              <a:rPr lang="en-US" dirty="0"/>
              <a:t>DATE | PRESENTATION LOCATION</a:t>
            </a:r>
          </a:p>
        </p:txBody>
      </p:sp>
      <p:sp>
        <p:nvSpPr>
          <p:cNvPr id="14" name="Text Placeholder 8">
            <a:extLst>
              <a:ext uri="{FF2B5EF4-FFF2-40B4-BE49-F238E27FC236}">
                <a16:creationId xmlns:a16="http://schemas.microsoft.com/office/drawing/2014/main" id="{2C59F218-E317-914A-8E2E-DDB4DD303415}"/>
              </a:ext>
            </a:extLst>
          </p:cNvPr>
          <p:cNvSpPr>
            <a:spLocks noGrp="1"/>
          </p:cNvSpPr>
          <p:nvPr>
            <p:ph type="body" sz="quarter" idx="14" hasCustomPrompt="1"/>
          </p:nvPr>
        </p:nvSpPr>
        <p:spPr>
          <a:xfrm>
            <a:off x="1058863" y="4802568"/>
            <a:ext cx="10452100" cy="698268"/>
          </a:xfrm>
        </p:spPr>
        <p:txBody>
          <a:bodyPr anchor="ctr">
            <a:normAutofit/>
          </a:bodyPr>
          <a:lstStyle>
            <a:lvl1pPr marL="0" marR="0" indent="0" algn="l" defTabSz="914400" rtl="0" eaLnBrk="1" fontAlgn="auto" latinLnBrk="0" hangingPunct="1">
              <a:lnSpc>
                <a:spcPct val="100000"/>
              </a:lnSpc>
              <a:spcBef>
                <a:spcPts val="0"/>
              </a:spcBef>
              <a:spcAft>
                <a:spcPts val="0"/>
              </a:spcAft>
              <a:buClrTx/>
              <a:buSzTx/>
              <a:buFontTx/>
              <a:buNone/>
              <a:tabLst/>
              <a:defRPr sz="1800" b="0" i="0">
                <a:solidFill>
                  <a:schemeClr val="bg1"/>
                </a:solidFill>
                <a:latin typeface="Arial" panose="020B0604020202020204" pitchFamily="34" charset="0"/>
                <a:cs typeface="Arial" panose="020B0604020202020204" pitchFamily="34" charset="0"/>
              </a:defRPr>
            </a:lvl1pPr>
          </a:lstStyle>
          <a:p>
            <a:pPr lvl="0"/>
            <a:r>
              <a:rPr lang="en-US" dirty="0"/>
              <a:t>Office Information</a:t>
            </a:r>
          </a:p>
        </p:txBody>
      </p:sp>
    </p:spTree>
    <p:extLst>
      <p:ext uri="{BB962C8B-B14F-4D97-AF65-F5344CB8AC3E}">
        <p14:creationId xmlns:p14="http://schemas.microsoft.com/office/powerpoint/2010/main" val="425469450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Top Split: White">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635F6D-8A28-0C45-A211-42BFCB0E65FC}"/>
              </a:ext>
            </a:extLst>
          </p:cNvPr>
          <p:cNvSpPr/>
          <p:nvPr userDrawn="1"/>
        </p:nvSpPr>
        <p:spPr>
          <a:xfrm>
            <a:off x="0" y="0"/>
            <a:ext cx="12192000" cy="16283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88DBBA-CACE-9241-A502-5729DEEB546B}"/>
              </a:ext>
            </a:extLst>
          </p:cNvPr>
          <p:cNvSpPr>
            <a:spLocks noGrp="1"/>
          </p:cNvSpPr>
          <p:nvPr>
            <p:ph type="title"/>
          </p:nvPr>
        </p:nvSpPr>
        <p:spPr>
          <a:xfrm>
            <a:off x="838200" y="468603"/>
            <a:ext cx="10515600" cy="840230"/>
          </a:xfrm>
        </p:spPr>
        <p:txBody>
          <a:bodyPr>
            <a:normAutofit/>
          </a:bodyPr>
          <a:lstStyle>
            <a:lvl1pPr algn="l">
              <a:defRPr lang="en-US" sz="5400" b="1" kern="1200" dirty="0" smtClean="0">
                <a:solidFill>
                  <a:srgbClr val="0B2839"/>
                </a:solidFill>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9" name="Content Placeholder 8">
            <a:extLst>
              <a:ext uri="{FF2B5EF4-FFF2-40B4-BE49-F238E27FC236}">
                <a16:creationId xmlns:a16="http://schemas.microsoft.com/office/drawing/2014/main" id="{218DF3CC-7CE4-3841-A35A-EAC3875DC6D6}"/>
              </a:ext>
            </a:extLst>
          </p:cNvPr>
          <p:cNvSpPr>
            <a:spLocks noGrp="1"/>
          </p:cNvSpPr>
          <p:nvPr>
            <p:ph sz="quarter" idx="11"/>
          </p:nvPr>
        </p:nvSpPr>
        <p:spPr>
          <a:xfrm>
            <a:off x="838200" y="2148520"/>
            <a:ext cx="10515600" cy="4202176"/>
          </a:xfrm>
        </p:spPr>
        <p:txBody>
          <a:bodyPr>
            <a:noAutofit/>
          </a:bodyPr>
          <a:lstStyle>
            <a:lvl1pPr marL="228600" indent="-228600" algn="l" defTabSz="914400" rtl="0" eaLnBrk="1" latinLnBrk="0" hangingPunct="1">
              <a:lnSpc>
                <a:spcPct val="90000"/>
              </a:lnSpc>
              <a:buClrTx/>
              <a:buFont typeface=".AppleSystemUIFont"/>
              <a:buChar char="-"/>
              <a:defRPr lang="en-US" sz="3200" kern="1200" dirty="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buClrTx/>
              <a:buFont typeface=".AppleSystemUIFont"/>
              <a:buChar char="-"/>
              <a:defRPr lang="en-US" sz="2400" kern="1200" dirty="0" smtClean="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buClrTx/>
              <a:buSzPct val="75000"/>
              <a:buFont typeface=".AppleSystemUIFont"/>
              <a:buChar char="›"/>
              <a:defRPr lang="en-US" sz="2400" kern="1200" dirty="0" smtClean="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buClrTx/>
              <a:buSzPct val="75000"/>
              <a:buFont typeface="Arial" panose="020B0604020202020204" pitchFamily="34" charset="0"/>
              <a:buChar char="•"/>
              <a:defRPr lang="en-US" sz="1800" kern="1200" dirty="0" smtClean="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buClrTx/>
              <a:buSzPct val="75000"/>
              <a:buFont typeface="Arial" panose="020B0604020202020204" pitchFamily="34" charset="0"/>
              <a:buChar char="•"/>
              <a:defRPr lang="en-US" sz="1800" kern="1200" dirty="0">
                <a:solidFill>
                  <a:schemeClr val="tx1"/>
                </a:solidFill>
                <a:latin typeface="Arial" panose="020B0604020202020204" pitchFamily="34" charset="0"/>
                <a:ea typeface="+mn-ea"/>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232422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0B2839"/>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EE6A0F-F550-154E-9CA8-CB9E2B015158}"/>
              </a:ext>
            </a:extLst>
          </p:cNvPr>
          <p:cNvSpPr>
            <a:spLocks noGrp="1"/>
          </p:cNvSpPr>
          <p:nvPr>
            <p:ph type="title"/>
          </p:nvPr>
        </p:nvSpPr>
        <p:spPr>
          <a:xfrm>
            <a:off x="838200" y="1882971"/>
            <a:ext cx="10515600" cy="3092059"/>
          </a:xfrm>
        </p:spPr>
        <p:txBody>
          <a:bodyPr>
            <a:noAutofit/>
          </a:bodyPr>
          <a:lstStyle>
            <a:lvl1pPr algn="ctr">
              <a:defRPr sz="6600"/>
            </a:lvl1pPr>
          </a:lstStyle>
          <a:p>
            <a:r>
              <a:rPr lang="en-US" dirty="0"/>
              <a:t>Click to edit Master title style</a:t>
            </a:r>
          </a:p>
        </p:txBody>
      </p:sp>
    </p:spTree>
    <p:extLst>
      <p:ext uri="{BB962C8B-B14F-4D97-AF65-F5344CB8AC3E}">
        <p14:creationId xmlns:p14="http://schemas.microsoft.com/office/powerpoint/2010/main" val="303560008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Background Large Text">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B2F2B4-44D6-4044-AF72-F974CBA125A5}"/>
              </a:ext>
            </a:extLst>
          </p:cNvPr>
          <p:cNvSpPr/>
          <p:nvPr userDrawn="1"/>
        </p:nvSpPr>
        <p:spPr>
          <a:xfrm>
            <a:off x="0" y="0"/>
            <a:ext cx="12191999" cy="6858000"/>
          </a:xfrm>
          <a:prstGeom prst="rect">
            <a:avLst/>
          </a:prstGeom>
          <a:solidFill>
            <a:srgbClr val="217E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C69D6915-9214-B548-AB00-AE9ECFA4690C}"/>
              </a:ext>
            </a:extLst>
          </p:cNvPr>
          <p:cNvSpPr>
            <a:spLocks noGrp="1"/>
          </p:cNvSpPr>
          <p:nvPr>
            <p:ph type="pic" sz="quarter" idx="10"/>
          </p:nvPr>
        </p:nvSpPr>
        <p:spPr>
          <a:xfrm>
            <a:off x="1" y="0"/>
            <a:ext cx="12191999" cy="6858000"/>
          </a:xfrm>
        </p:spPr>
        <p:txBody>
          <a:bodyPr/>
          <a:lstStyle/>
          <a:p>
            <a:endParaRPr lang="en-US" dirty="0"/>
          </a:p>
        </p:txBody>
      </p:sp>
      <p:sp>
        <p:nvSpPr>
          <p:cNvPr id="6" name="Title 5">
            <a:extLst>
              <a:ext uri="{FF2B5EF4-FFF2-40B4-BE49-F238E27FC236}">
                <a16:creationId xmlns:a16="http://schemas.microsoft.com/office/drawing/2014/main" id="{74EE6A0F-F550-154E-9CA8-CB9E2B015158}"/>
              </a:ext>
            </a:extLst>
          </p:cNvPr>
          <p:cNvSpPr>
            <a:spLocks noGrp="1"/>
          </p:cNvSpPr>
          <p:nvPr>
            <p:ph type="title"/>
          </p:nvPr>
        </p:nvSpPr>
        <p:spPr>
          <a:xfrm>
            <a:off x="838200" y="1882971"/>
            <a:ext cx="10515600" cy="3092059"/>
          </a:xfrm>
        </p:spPr>
        <p:txBody>
          <a:bodyPr>
            <a:noAutofit/>
          </a:bodyPr>
          <a:lstStyle>
            <a:lvl1pPr algn="ctr">
              <a:defRPr sz="6600"/>
            </a:lvl1pPr>
          </a:lstStyle>
          <a:p>
            <a:r>
              <a:rPr lang="en-US" dirty="0"/>
              <a:t>Click to edit Master title style</a:t>
            </a:r>
          </a:p>
        </p:txBody>
      </p:sp>
    </p:spTree>
    <p:extLst>
      <p:ext uri="{BB962C8B-B14F-4D97-AF65-F5344CB8AC3E}">
        <p14:creationId xmlns:p14="http://schemas.microsoft.com/office/powerpoint/2010/main" val="352571690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Background Large Text: White">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69D6915-9214-B548-AB00-AE9ECFA4690C}"/>
              </a:ext>
            </a:extLst>
          </p:cNvPr>
          <p:cNvSpPr>
            <a:spLocks noGrp="1"/>
          </p:cNvSpPr>
          <p:nvPr>
            <p:ph type="pic" sz="quarter" idx="10"/>
          </p:nvPr>
        </p:nvSpPr>
        <p:spPr>
          <a:xfrm>
            <a:off x="0" y="1"/>
            <a:ext cx="12191999" cy="6858000"/>
          </a:xfrm>
        </p:spPr>
        <p:txBody>
          <a:bodyPr/>
          <a:lstStyle/>
          <a:p>
            <a:endParaRPr lang="en-US"/>
          </a:p>
        </p:txBody>
      </p:sp>
      <p:sp>
        <p:nvSpPr>
          <p:cNvPr id="6" name="Title 5">
            <a:extLst>
              <a:ext uri="{FF2B5EF4-FFF2-40B4-BE49-F238E27FC236}">
                <a16:creationId xmlns:a16="http://schemas.microsoft.com/office/drawing/2014/main" id="{74EE6A0F-F550-154E-9CA8-CB9E2B015158}"/>
              </a:ext>
            </a:extLst>
          </p:cNvPr>
          <p:cNvSpPr>
            <a:spLocks noGrp="1"/>
          </p:cNvSpPr>
          <p:nvPr>
            <p:ph type="title"/>
          </p:nvPr>
        </p:nvSpPr>
        <p:spPr>
          <a:xfrm>
            <a:off x="838200" y="1882971"/>
            <a:ext cx="10515600" cy="3092059"/>
          </a:xfrm>
        </p:spPr>
        <p:txBody>
          <a:bodyPr>
            <a:noAutofit/>
          </a:bodyPr>
          <a:lstStyle>
            <a:lvl1pPr algn="ctr">
              <a:defRPr sz="6600">
                <a:solidFill>
                  <a:srgbClr val="0B2839"/>
                </a:solidFill>
              </a:defRPr>
            </a:lvl1pPr>
          </a:lstStyle>
          <a:p>
            <a:r>
              <a:rPr lang="en-US" dirty="0"/>
              <a:t>Click to edit Master title style</a:t>
            </a:r>
          </a:p>
        </p:txBody>
      </p:sp>
    </p:spTree>
    <p:extLst>
      <p:ext uri="{BB962C8B-B14F-4D97-AF65-F5344CB8AC3E}">
        <p14:creationId xmlns:p14="http://schemas.microsoft.com/office/powerpoint/2010/main" val="7314950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Process">
    <p:bg>
      <p:bgPr>
        <a:solidFill>
          <a:srgbClr val="0B2839"/>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DC209A-2D22-6D41-B97E-6887F3082D0E}"/>
              </a:ext>
            </a:extLst>
          </p:cNvPr>
          <p:cNvSpPr/>
          <p:nvPr userDrawn="1"/>
        </p:nvSpPr>
        <p:spPr>
          <a:xfrm>
            <a:off x="0" y="2025569"/>
            <a:ext cx="4064000" cy="4844005"/>
          </a:xfrm>
          <a:prstGeom prst="rect">
            <a:avLst/>
          </a:prstGeom>
          <a:solidFill>
            <a:srgbClr val="688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586F441-C9E8-DA49-A7AE-9B5F25443B37}"/>
              </a:ext>
            </a:extLst>
          </p:cNvPr>
          <p:cNvSpPr/>
          <p:nvPr userDrawn="1"/>
        </p:nvSpPr>
        <p:spPr>
          <a:xfrm>
            <a:off x="4064000" y="2025569"/>
            <a:ext cx="4064000" cy="4844005"/>
          </a:xfrm>
          <a:prstGeom prst="rect">
            <a:avLst/>
          </a:prstGeom>
          <a:solidFill>
            <a:srgbClr val="004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B52EEC1-BCD6-444F-BA69-FF486CD22E4F}"/>
              </a:ext>
            </a:extLst>
          </p:cNvPr>
          <p:cNvSpPr/>
          <p:nvPr userDrawn="1"/>
        </p:nvSpPr>
        <p:spPr>
          <a:xfrm>
            <a:off x="8128000" y="2025569"/>
            <a:ext cx="4064000" cy="4844005"/>
          </a:xfrm>
          <a:prstGeom prst="rect">
            <a:avLst/>
          </a:prstGeom>
          <a:solidFill>
            <a:srgbClr val="1E9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a:extLst>
              <a:ext uri="{FF2B5EF4-FFF2-40B4-BE49-F238E27FC236}">
                <a16:creationId xmlns:a16="http://schemas.microsoft.com/office/drawing/2014/main" id="{CD463D7E-B564-8D43-B7A7-50A7681810A0}"/>
              </a:ext>
            </a:extLst>
          </p:cNvPr>
          <p:cNvSpPr/>
          <p:nvPr userDrawn="1"/>
        </p:nvSpPr>
        <p:spPr>
          <a:xfrm>
            <a:off x="8125428" y="1574157"/>
            <a:ext cx="4066572" cy="937549"/>
          </a:xfrm>
          <a:prstGeom prst="homePlate">
            <a:avLst>
              <a:gd name="adj" fmla="val 33951"/>
            </a:avLst>
          </a:prstGeom>
          <a:gradFill flip="none" rotWithShape="1">
            <a:gsLst>
              <a:gs pos="100000">
                <a:schemeClr val="tx1"/>
              </a:gs>
              <a:gs pos="32000">
                <a:srgbClr val="1E9DD7"/>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4000" b="1" spc="300" dirty="0">
              <a:solidFill>
                <a:schemeClr val="tx1"/>
              </a:solidFill>
              <a:latin typeface="Franklin Gothic Heavy" panose="020B0603020102020204" pitchFamily="34" charset="0"/>
            </a:endParaRPr>
          </a:p>
        </p:txBody>
      </p:sp>
      <p:sp>
        <p:nvSpPr>
          <p:cNvPr id="11" name="Pentagon 10">
            <a:extLst>
              <a:ext uri="{FF2B5EF4-FFF2-40B4-BE49-F238E27FC236}">
                <a16:creationId xmlns:a16="http://schemas.microsoft.com/office/drawing/2014/main" id="{D54CA0CA-F06A-9F4E-9403-EBED4B77FCF2}"/>
              </a:ext>
            </a:extLst>
          </p:cNvPr>
          <p:cNvSpPr/>
          <p:nvPr userDrawn="1"/>
        </p:nvSpPr>
        <p:spPr>
          <a:xfrm>
            <a:off x="4062714" y="1574157"/>
            <a:ext cx="4375230" cy="937549"/>
          </a:xfrm>
          <a:prstGeom prst="homePlate">
            <a:avLst>
              <a:gd name="adj" fmla="val 33951"/>
            </a:avLst>
          </a:prstGeom>
          <a:gradFill flip="none" rotWithShape="1">
            <a:gsLst>
              <a:gs pos="100000">
                <a:schemeClr val="tx1"/>
              </a:gs>
              <a:gs pos="27000">
                <a:srgbClr val="004C97"/>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4000" b="1" spc="300" dirty="0">
              <a:solidFill>
                <a:schemeClr val="tx1"/>
              </a:solidFill>
              <a:latin typeface="Franklin Gothic Heavy" panose="020B0603020102020204" pitchFamily="34" charset="0"/>
            </a:endParaRPr>
          </a:p>
        </p:txBody>
      </p:sp>
      <p:sp>
        <p:nvSpPr>
          <p:cNvPr id="12" name="Pentagon 11">
            <a:extLst>
              <a:ext uri="{FF2B5EF4-FFF2-40B4-BE49-F238E27FC236}">
                <a16:creationId xmlns:a16="http://schemas.microsoft.com/office/drawing/2014/main" id="{573197CF-0D15-0A49-9139-0501FA69DC29}"/>
              </a:ext>
            </a:extLst>
          </p:cNvPr>
          <p:cNvSpPr/>
          <p:nvPr userDrawn="1"/>
        </p:nvSpPr>
        <p:spPr>
          <a:xfrm>
            <a:off x="0" y="1574157"/>
            <a:ext cx="4375230" cy="937549"/>
          </a:xfrm>
          <a:prstGeom prst="homePlate">
            <a:avLst>
              <a:gd name="adj" fmla="val 33951"/>
            </a:avLst>
          </a:prstGeom>
          <a:gradFill flip="none" rotWithShape="1">
            <a:gsLst>
              <a:gs pos="99000">
                <a:schemeClr val="tx1"/>
              </a:gs>
              <a:gs pos="22000">
                <a:srgbClr val="6885A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spc="300" dirty="0">
              <a:latin typeface="Franklin Gothic Heavy" panose="020B0603020102020204" pitchFamily="34" charset="0"/>
            </a:endParaRPr>
          </a:p>
        </p:txBody>
      </p:sp>
      <p:sp>
        <p:nvSpPr>
          <p:cNvPr id="22" name="Text Placeholder 21">
            <a:extLst>
              <a:ext uri="{FF2B5EF4-FFF2-40B4-BE49-F238E27FC236}">
                <a16:creationId xmlns:a16="http://schemas.microsoft.com/office/drawing/2014/main" id="{DA188B7E-9F80-784E-A93D-D49A9743D655}"/>
              </a:ext>
            </a:extLst>
          </p:cNvPr>
          <p:cNvSpPr>
            <a:spLocks noGrp="1"/>
          </p:cNvSpPr>
          <p:nvPr>
            <p:ph type="body" sz="quarter" idx="11" hasCustomPrompt="1"/>
          </p:nvPr>
        </p:nvSpPr>
        <p:spPr>
          <a:xfrm>
            <a:off x="537737" y="1776327"/>
            <a:ext cx="3145895" cy="593806"/>
          </a:xfrm>
        </p:spPr>
        <p:txBody>
          <a:bodyPr lIns="0" tIns="0" rIns="0" bIns="0" anchor="ctr">
            <a:noAutofit/>
          </a:bodyPr>
          <a:lstStyle>
            <a:lvl1pPr marL="0" indent="0" algn="ctr">
              <a:buNone/>
              <a:defRPr lang="en-US" sz="4000" b="1" kern="1200" spc="300" baseline="0" dirty="0" smtClean="0">
                <a:solidFill>
                  <a:schemeClr val="bg1"/>
                </a:solidFill>
                <a:latin typeface="Arial" panose="020B0604020202020204" pitchFamily="34" charset="0"/>
                <a:ea typeface="+mn-ea"/>
                <a:cs typeface="Arial" panose="020B0604020202020204" pitchFamily="34" charset="0"/>
              </a:defRPr>
            </a:lvl1pPr>
            <a:lvl2pPr marL="457200" indent="0" algn="ctr">
              <a:buNone/>
              <a:defRPr lang="en-US" sz="4000" b="1" kern="1200" spc="300" dirty="0" smtClean="0">
                <a:solidFill>
                  <a:schemeClr val="tx1"/>
                </a:solidFill>
                <a:latin typeface="Franklin Gothic Heavy" panose="020B0603020102020204" pitchFamily="34" charset="0"/>
                <a:ea typeface="+mn-ea"/>
                <a:cs typeface="+mn-cs"/>
              </a:defRPr>
            </a:lvl2pPr>
            <a:lvl3pPr marL="914400" indent="0" algn="ctr">
              <a:buNone/>
              <a:defRPr lang="en-US" sz="4000" b="1" kern="1200" spc="300" dirty="0" smtClean="0">
                <a:solidFill>
                  <a:schemeClr val="tx1"/>
                </a:solidFill>
                <a:latin typeface="Franklin Gothic Heavy" panose="020B0603020102020204" pitchFamily="34" charset="0"/>
                <a:ea typeface="+mn-ea"/>
                <a:cs typeface="+mn-cs"/>
              </a:defRPr>
            </a:lvl3pPr>
            <a:lvl4pPr marL="1371600" indent="0" algn="ctr">
              <a:buNone/>
              <a:defRPr lang="en-US" sz="4000" b="1" kern="1200" spc="300" dirty="0" smtClean="0">
                <a:solidFill>
                  <a:schemeClr val="tx1"/>
                </a:solidFill>
                <a:latin typeface="Franklin Gothic Heavy" panose="020B0603020102020204" pitchFamily="34" charset="0"/>
                <a:ea typeface="+mn-ea"/>
                <a:cs typeface="+mn-cs"/>
              </a:defRPr>
            </a:lvl4pPr>
            <a:lvl5pPr marL="1828800" indent="0" algn="ctr">
              <a:buNone/>
              <a:defRPr lang="en-US" sz="4000" b="1" kern="1200" spc="300" dirty="0">
                <a:solidFill>
                  <a:schemeClr val="tx1"/>
                </a:solidFill>
                <a:latin typeface="Franklin Gothic Heavy" panose="020B0603020102020204" pitchFamily="34" charset="0"/>
                <a:ea typeface="+mn-ea"/>
                <a:cs typeface="+mn-cs"/>
              </a:defRPr>
            </a:lvl5pPr>
          </a:lstStyle>
          <a:p>
            <a:pPr lvl="0"/>
            <a:r>
              <a:rPr lang="en-US" dirty="0"/>
              <a:t>TITLE</a:t>
            </a:r>
          </a:p>
        </p:txBody>
      </p:sp>
      <p:sp>
        <p:nvSpPr>
          <p:cNvPr id="23" name="Text Placeholder 21">
            <a:extLst>
              <a:ext uri="{FF2B5EF4-FFF2-40B4-BE49-F238E27FC236}">
                <a16:creationId xmlns:a16="http://schemas.microsoft.com/office/drawing/2014/main" id="{DD8385D7-D29A-984F-8710-4F0CFCEA05C6}"/>
              </a:ext>
            </a:extLst>
          </p:cNvPr>
          <p:cNvSpPr>
            <a:spLocks noGrp="1"/>
          </p:cNvSpPr>
          <p:nvPr>
            <p:ph type="body" sz="quarter" idx="12" hasCustomPrompt="1"/>
          </p:nvPr>
        </p:nvSpPr>
        <p:spPr>
          <a:xfrm>
            <a:off x="4541786" y="1776327"/>
            <a:ext cx="3204560" cy="593806"/>
          </a:xfrm>
        </p:spPr>
        <p:txBody>
          <a:bodyPr lIns="0" tIns="0" rIns="0" bIns="0" anchor="ctr">
            <a:noAutofit/>
          </a:bodyPr>
          <a:lstStyle>
            <a:lvl1pPr marL="0" indent="0" algn="ctr">
              <a:buNone/>
              <a:defRPr lang="en-US" sz="4000" b="1" kern="1200" spc="300" dirty="0" smtClean="0">
                <a:solidFill>
                  <a:schemeClr val="tx1"/>
                </a:solidFill>
                <a:latin typeface="Arial" panose="020B0604020202020204" pitchFamily="34" charset="0"/>
                <a:ea typeface="+mn-ea"/>
                <a:cs typeface="Arial" panose="020B0604020202020204" pitchFamily="34" charset="0"/>
              </a:defRPr>
            </a:lvl1pPr>
            <a:lvl2pPr marL="457200" indent="0" algn="ctr">
              <a:buNone/>
              <a:defRPr lang="en-US" sz="4000" b="1" kern="1200" spc="300" dirty="0" smtClean="0">
                <a:solidFill>
                  <a:schemeClr val="tx1"/>
                </a:solidFill>
                <a:latin typeface="Franklin Gothic Heavy" panose="020B0603020102020204" pitchFamily="34" charset="0"/>
                <a:ea typeface="+mn-ea"/>
                <a:cs typeface="+mn-cs"/>
              </a:defRPr>
            </a:lvl2pPr>
            <a:lvl3pPr marL="914400" indent="0" algn="ctr">
              <a:buNone/>
              <a:defRPr lang="en-US" sz="4000" b="1" kern="1200" spc="300" dirty="0" smtClean="0">
                <a:solidFill>
                  <a:schemeClr val="tx1"/>
                </a:solidFill>
                <a:latin typeface="Franklin Gothic Heavy" panose="020B0603020102020204" pitchFamily="34" charset="0"/>
                <a:ea typeface="+mn-ea"/>
                <a:cs typeface="+mn-cs"/>
              </a:defRPr>
            </a:lvl3pPr>
            <a:lvl4pPr marL="1371600" indent="0" algn="ctr">
              <a:buNone/>
              <a:defRPr lang="en-US" sz="4000" b="1" kern="1200" spc="300" dirty="0" smtClean="0">
                <a:solidFill>
                  <a:schemeClr val="tx1"/>
                </a:solidFill>
                <a:latin typeface="Franklin Gothic Heavy" panose="020B0603020102020204" pitchFamily="34" charset="0"/>
                <a:ea typeface="+mn-ea"/>
                <a:cs typeface="+mn-cs"/>
              </a:defRPr>
            </a:lvl4pPr>
            <a:lvl5pPr marL="1828800" indent="0" algn="ctr">
              <a:buNone/>
              <a:defRPr lang="en-US" sz="4000" b="1" kern="1200" spc="300" dirty="0">
                <a:solidFill>
                  <a:schemeClr val="tx1"/>
                </a:solidFill>
                <a:latin typeface="Franklin Gothic Heavy" panose="020B0603020102020204" pitchFamily="34" charset="0"/>
                <a:ea typeface="+mn-ea"/>
                <a:cs typeface="+mn-cs"/>
              </a:defRPr>
            </a:lvl5pPr>
          </a:lstStyle>
          <a:p>
            <a:pPr lvl="0"/>
            <a:r>
              <a:rPr lang="en-US" dirty="0"/>
              <a:t>TITLE</a:t>
            </a:r>
          </a:p>
        </p:txBody>
      </p:sp>
      <p:sp>
        <p:nvSpPr>
          <p:cNvPr id="24" name="Text Placeholder 21">
            <a:extLst>
              <a:ext uri="{FF2B5EF4-FFF2-40B4-BE49-F238E27FC236}">
                <a16:creationId xmlns:a16="http://schemas.microsoft.com/office/drawing/2014/main" id="{F25138AB-93A9-BA4A-8151-7EDB85C5D400}"/>
              </a:ext>
            </a:extLst>
          </p:cNvPr>
          <p:cNvSpPr>
            <a:spLocks noGrp="1"/>
          </p:cNvSpPr>
          <p:nvPr>
            <p:ph type="body" sz="quarter" idx="13" hasCustomPrompt="1"/>
          </p:nvPr>
        </p:nvSpPr>
        <p:spPr>
          <a:xfrm>
            <a:off x="8604499" y="1776327"/>
            <a:ext cx="3145895" cy="593806"/>
          </a:xfrm>
        </p:spPr>
        <p:txBody>
          <a:bodyPr lIns="0" tIns="0" rIns="0" bIns="0" anchor="ctr">
            <a:noAutofit/>
          </a:bodyPr>
          <a:lstStyle>
            <a:lvl1pPr marL="0" indent="0" algn="ctr">
              <a:buNone/>
              <a:defRPr lang="en-US" sz="4000" b="1" kern="1200" spc="300" baseline="0" dirty="0" smtClean="0">
                <a:solidFill>
                  <a:schemeClr val="bg1"/>
                </a:solidFill>
                <a:latin typeface="Arial" panose="020B0604020202020204" pitchFamily="34" charset="0"/>
                <a:ea typeface="+mn-ea"/>
                <a:cs typeface="Arial" panose="020B0604020202020204" pitchFamily="34" charset="0"/>
              </a:defRPr>
            </a:lvl1pPr>
            <a:lvl2pPr marL="457200" indent="0" algn="ctr">
              <a:buNone/>
              <a:defRPr lang="en-US" sz="4000" b="1" kern="1200" spc="300" dirty="0" smtClean="0">
                <a:solidFill>
                  <a:schemeClr val="tx1"/>
                </a:solidFill>
                <a:latin typeface="Franklin Gothic Heavy" panose="020B0603020102020204" pitchFamily="34" charset="0"/>
                <a:ea typeface="+mn-ea"/>
                <a:cs typeface="+mn-cs"/>
              </a:defRPr>
            </a:lvl2pPr>
            <a:lvl3pPr marL="914400" indent="0" algn="ctr">
              <a:buNone/>
              <a:defRPr lang="en-US" sz="4000" b="1" kern="1200" spc="300" dirty="0" smtClean="0">
                <a:solidFill>
                  <a:schemeClr val="tx1"/>
                </a:solidFill>
                <a:latin typeface="Franklin Gothic Heavy" panose="020B0603020102020204" pitchFamily="34" charset="0"/>
                <a:ea typeface="+mn-ea"/>
                <a:cs typeface="+mn-cs"/>
              </a:defRPr>
            </a:lvl3pPr>
            <a:lvl4pPr marL="1371600" indent="0" algn="ctr">
              <a:buNone/>
              <a:defRPr lang="en-US" sz="4000" b="1" kern="1200" spc="300" dirty="0" smtClean="0">
                <a:solidFill>
                  <a:schemeClr val="tx1"/>
                </a:solidFill>
                <a:latin typeface="Franklin Gothic Heavy" panose="020B0603020102020204" pitchFamily="34" charset="0"/>
                <a:ea typeface="+mn-ea"/>
                <a:cs typeface="+mn-cs"/>
              </a:defRPr>
            </a:lvl4pPr>
            <a:lvl5pPr marL="1828800" indent="0" algn="ctr">
              <a:buNone/>
              <a:defRPr lang="en-US" sz="4000" b="1" kern="1200" spc="300" dirty="0">
                <a:solidFill>
                  <a:schemeClr val="tx1"/>
                </a:solidFill>
                <a:latin typeface="Franklin Gothic Heavy" panose="020B0603020102020204" pitchFamily="34" charset="0"/>
                <a:ea typeface="+mn-ea"/>
                <a:cs typeface="+mn-cs"/>
              </a:defRPr>
            </a:lvl5pPr>
          </a:lstStyle>
          <a:p>
            <a:pPr lvl="0"/>
            <a:r>
              <a:rPr lang="en-US" dirty="0"/>
              <a:t>TITLE</a:t>
            </a:r>
          </a:p>
        </p:txBody>
      </p:sp>
      <p:sp>
        <p:nvSpPr>
          <p:cNvPr id="26" name="Text Placeholder 25">
            <a:extLst>
              <a:ext uri="{FF2B5EF4-FFF2-40B4-BE49-F238E27FC236}">
                <a16:creationId xmlns:a16="http://schemas.microsoft.com/office/drawing/2014/main" id="{BFBA0899-A0FA-554E-963F-20E91300A9A5}"/>
              </a:ext>
            </a:extLst>
          </p:cNvPr>
          <p:cNvSpPr>
            <a:spLocks noGrp="1"/>
          </p:cNvSpPr>
          <p:nvPr>
            <p:ph type="body" sz="quarter" idx="14"/>
          </p:nvPr>
        </p:nvSpPr>
        <p:spPr>
          <a:xfrm>
            <a:off x="537737" y="2976816"/>
            <a:ext cx="3145895" cy="3486614"/>
          </a:xfrm>
        </p:spPr>
        <p:txBody>
          <a:bodyPr/>
          <a:lstStyle>
            <a:lvl1pPr marL="0" indent="0" algn="ctr">
              <a:spcAft>
                <a:spcPts val="1800"/>
              </a:spcAft>
              <a:buNone/>
              <a:defRPr lang="en-US" sz="2400" b="1" kern="1200" spc="40" baseline="0" dirty="0" smtClean="0">
                <a:solidFill>
                  <a:schemeClr val="bg1"/>
                </a:solidFill>
                <a:latin typeface="Arial" panose="020B0604020202020204" pitchFamily="34" charset="0"/>
                <a:ea typeface="+mn-ea"/>
                <a:cs typeface="Arial" panose="020B0604020202020204" pitchFamily="34" charset="0"/>
              </a:defRPr>
            </a:lvl1pPr>
            <a:lvl2pPr marL="260350" indent="-260350">
              <a:buFont typeface=".AppleSystemUIFont"/>
              <a:buChar char="-"/>
              <a:tabLst/>
              <a:defRPr lang="en-US" sz="2400" kern="1200" baseline="0" dirty="0" smtClean="0">
                <a:solidFill>
                  <a:schemeClr val="bg1"/>
                </a:solidFill>
                <a:latin typeface="Arial" panose="020B0604020202020204" pitchFamily="34" charset="0"/>
                <a:ea typeface="+mn-ea"/>
                <a:cs typeface="Arial" panose="020B0604020202020204" pitchFamily="34" charset="0"/>
              </a:defRPr>
            </a:lvl2pPr>
            <a:lvl3pPr marL="571500" indent="-249238">
              <a:buFont typeface=".AppleSystemUIFont"/>
              <a:buChar char="-"/>
              <a:tabLst/>
              <a:defRPr lang="en-US" sz="2400" kern="1200" baseline="0" dirty="0" smtClean="0">
                <a:solidFill>
                  <a:schemeClr val="bg1"/>
                </a:solidFill>
                <a:latin typeface="Arial" panose="020B0604020202020204" pitchFamily="34" charset="0"/>
                <a:ea typeface="+mn-ea"/>
                <a:cs typeface="Arial" panose="020B0604020202020204" pitchFamily="34" charset="0"/>
              </a:defRPr>
            </a:lvl3pPr>
            <a:lvl4pPr marL="920750" indent="-336550">
              <a:buFont typeface=".AppleSystemUIFont"/>
              <a:buChar char="-"/>
              <a:tabLst/>
              <a:defRPr lang="en-US" sz="2400" kern="1200" baseline="0" dirty="0" smtClean="0">
                <a:solidFill>
                  <a:schemeClr val="bg1"/>
                </a:solidFill>
                <a:latin typeface="Arial" panose="020B0604020202020204" pitchFamily="34" charset="0"/>
                <a:ea typeface="+mn-ea"/>
                <a:cs typeface="Arial" panose="020B0604020202020204" pitchFamily="34" charset="0"/>
              </a:defRPr>
            </a:lvl4pPr>
            <a:lvl5pPr marL="1144588" indent="-336550">
              <a:buFont typeface=".AppleSystemUIFont"/>
              <a:buChar char="-"/>
              <a:tabLst/>
              <a:defRPr lang="en-US" sz="2400" kern="1200" baseline="0" dirty="0">
                <a:solidFill>
                  <a:schemeClr val="bg1"/>
                </a:solidFill>
                <a:latin typeface="Arial" panose="020B0604020202020204" pitchFamily="34" charset="0"/>
                <a:ea typeface="+mn-ea"/>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5">
            <a:extLst>
              <a:ext uri="{FF2B5EF4-FFF2-40B4-BE49-F238E27FC236}">
                <a16:creationId xmlns:a16="http://schemas.microsoft.com/office/drawing/2014/main" id="{D9421872-8F53-494F-A41B-9C5ADA5FBC62}"/>
              </a:ext>
            </a:extLst>
          </p:cNvPr>
          <p:cNvSpPr>
            <a:spLocks noGrp="1"/>
          </p:cNvSpPr>
          <p:nvPr>
            <p:ph type="body" sz="quarter" idx="15"/>
          </p:nvPr>
        </p:nvSpPr>
        <p:spPr>
          <a:xfrm>
            <a:off x="4558592" y="2976816"/>
            <a:ext cx="3145895" cy="3486614"/>
          </a:xfrm>
        </p:spPr>
        <p:txBody>
          <a:bodyPr/>
          <a:lstStyle>
            <a:lvl1pPr marL="0" indent="0" algn="ctr">
              <a:spcAft>
                <a:spcPts val="1800"/>
              </a:spcAft>
              <a:buNone/>
              <a:defRPr lang="en-US" sz="2400" b="1" kern="1200" spc="40" dirty="0" smtClean="0">
                <a:solidFill>
                  <a:schemeClr val="tx1"/>
                </a:solidFill>
                <a:latin typeface="Arial" panose="020B0604020202020204" pitchFamily="34" charset="0"/>
                <a:ea typeface="+mn-ea"/>
                <a:cs typeface="Arial" panose="020B0604020202020204" pitchFamily="34" charset="0"/>
              </a:defRPr>
            </a:lvl1pPr>
            <a:lvl2pPr marL="260350" indent="-260350">
              <a:buFont typeface=".AppleSystemUIFont"/>
              <a:buChar char="-"/>
              <a:tabLst/>
              <a:defRPr lang="en-US" sz="2400" kern="1200" dirty="0" smtClean="0">
                <a:solidFill>
                  <a:prstClr val="white"/>
                </a:solidFill>
                <a:latin typeface="Arial" panose="020B0604020202020204" pitchFamily="34" charset="0"/>
                <a:ea typeface="+mn-ea"/>
                <a:cs typeface="Arial" panose="020B0604020202020204" pitchFamily="34" charset="0"/>
              </a:defRPr>
            </a:lvl2pPr>
            <a:lvl3pPr marL="571500" indent="-249238">
              <a:buFont typeface=".AppleSystemUIFont"/>
              <a:buChar char="-"/>
              <a:tabLst/>
              <a:defRPr lang="en-US" sz="2400" kern="1200" dirty="0" smtClean="0">
                <a:solidFill>
                  <a:prstClr val="white"/>
                </a:solidFill>
                <a:latin typeface="Arial" panose="020B0604020202020204" pitchFamily="34" charset="0"/>
                <a:ea typeface="+mn-ea"/>
                <a:cs typeface="Arial" panose="020B0604020202020204" pitchFamily="34" charset="0"/>
              </a:defRPr>
            </a:lvl3pPr>
            <a:lvl4pPr marL="920750" indent="-336550">
              <a:buFont typeface=".AppleSystemUIFont"/>
              <a:buChar char="-"/>
              <a:tabLst/>
              <a:defRPr lang="en-US" sz="2400" kern="1200" dirty="0" smtClean="0">
                <a:solidFill>
                  <a:prstClr val="white"/>
                </a:solidFill>
                <a:latin typeface="Arial" panose="020B0604020202020204" pitchFamily="34" charset="0"/>
                <a:ea typeface="+mn-ea"/>
                <a:cs typeface="Arial" panose="020B0604020202020204" pitchFamily="34" charset="0"/>
              </a:defRPr>
            </a:lvl4pPr>
            <a:lvl5pPr marL="1144588" indent="-336550">
              <a:buFont typeface=".AppleSystemUIFont"/>
              <a:buChar char="-"/>
              <a:tabLst/>
              <a:defRPr lang="en-US" sz="2400" kern="1200" dirty="0">
                <a:solidFill>
                  <a:prstClr val="white"/>
                </a:solidFill>
                <a:latin typeface="Arial" panose="020B0604020202020204" pitchFamily="34" charset="0"/>
                <a:ea typeface="+mn-ea"/>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5">
            <a:extLst>
              <a:ext uri="{FF2B5EF4-FFF2-40B4-BE49-F238E27FC236}">
                <a16:creationId xmlns:a16="http://schemas.microsoft.com/office/drawing/2014/main" id="{5C1B0D52-3B98-3148-B092-68EEBF3232B6}"/>
              </a:ext>
            </a:extLst>
          </p:cNvPr>
          <p:cNvSpPr>
            <a:spLocks noGrp="1"/>
          </p:cNvSpPr>
          <p:nvPr>
            <p:ph type="body" sz="quarter" idx="16"/>
          </p:nvPr>
        </p:nvSpPr>
        <p:spPr>
          <a:xfrm>
            <a:off x="8617025" y="2976816"/>
            <a:ext cx="3145895" cy="3486614"/>
          </a:xfrm>
        </p:spPr>
        <p:txBody>
          <a:bodyPr/>
          <a:lstStyle>
            <a:lvl1pPr marL="0" indent="0" algn="ctr">
              <a:spcAft>
                <a:spcPts val="1800"/>
              </a:spcAft>
              <a:buNone/>
              <a:defRPr lang="en-US" sz="2400" b="1" kern="1200" spc="40" baseline="0" dirty="0" smtClean="0">
                <a:solidFill>
                  <a:schemeClr val="bg1"/>
                </a:solidFill>
                <a:latin typeface="Arial" panose="020B0604020202020204" pitchFamily="34" charset="0"/>
                <a:ea typeface="+mn-ea"/>
                <a:cs typeface="Arial" panose="020B0604020202020204" pitchFamily="34" charset="0"/>
              </a:defRPr>
            </a:lvl1pPr>
            <a:lvl2pPr marL="260350" indent="-260350">
              <a:buFont typeface=".AppleSystemUIFont"/>
              <a:buChar char="-"/>
              <a:tabLst/>
              <a:defRPr lang="en-US" sz="2400" kern="1200" baseline="0" dirty="0" smtClean="0">
                <a:solidFill>
                  <a:schemeClr val="bg1"/>
                </a:solidFill>
                <a:latin typeface="Arial" panose="020B0604020202020204" pitchFamily="34" charset="0"/>
                <a:ea typeface="+mn-ea"/>
                <a:cs typeface="Arial" panose="020B0604020202020204" pitchFamily="34" charset="0"/>
              </a:defRPr>
            </a:lvl2pPr>
            <a:lvl3pPr marL="571500" indent="-249238">
              <a:buFont typeface=".AppleSystemUIFont"/>
              <a:buChar char="-"/>
              <a:tabLst/>
              <a:defRPr lang="en-US" sz="2400" kern="1200" baseline="0" dirty="0" smtClean="0">
                <a:solidFill>
                  <a:schemeClr val="bg1"/>
                </a:solidFill>
                <a:latin typeface="Arial" panose="020B0604020202020204" pitchFamily="34" charset="0"/>
                <a:ea typeface="+mn-ea"/>
                <a:cs typeface="Arial" panose="020B0604020202020204" pitchFamily="34" charset="0"/>
              </a:defRPr>
            </a:lvl3pPr>
            <a:lvl4pPr marL="920750" indent="-336550">
              <a:buFont typeface=".AppleSystemUIFont"/>
              <a:buChar char="-"/>
              <a:tabLst/>
              <a:defRPr lang="en-US" sz="2400" kern="1200" baseline="0" dirty="0" smtClean="0">
                <a:solidFill>
                  <a:schemeClr val="bg1"/>
                </a:solidFill>
                <a:latin typeface="Arial" panose="020B0604020202020204" pitchFamily="34" charset="0"/>
                <a:ea typeface="+mn-ea"/>
                <a:cs typeface="Arial" panose="020B0604020202020204" pitchFamily="34" charset="0"/>
              </a:defRPr>
            </a:lvl4pPr>
            <a:lvl5pPr marL="1144588" indent="-336550">
              <a:buFont typeface=".AppleSystemUIFont"/>
              <a:buChar char="-"/>
              <a:tabLst/>
              <a:defRPr lang="en-US" sz="2400" kern="1200" baseline="0" dirty="0">
                <a:solidFill>
                  <a:schemeClr val="bg1"/>
                </a:solidFill>
                <a:latin typeface="Arial" panose="020B0604020202020204" pitchFamily="34" charset="0"/>
                <a:ea typeface="+mn-ea"/>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8C5EAEE2-ADFE-9A4F-A263-1F084AEDB33B}"/>
              </a:ext>
            </a:extLst>
          </p:cNvPr>
          <p:cNvSpPr>
            <a:spLocks noGrp="1"/>
          </p:cNvSpPr>
          <p:nvPr>
            <p:ph type="title"/>
          </p:nvPr>
        </p:nvSpPr>
        <p:spPr>
          <a:xfrm>
            <a:off x="545385" y="331020"/>
            <a:ext cx="11101230" cy="920855"/>
          </a:xfrm>
        </p:spPr>
        <p:txBody>
          <a:bodyPr>
            <a:normAutofit/>
          </a:bodyPr>
          <a:lstStyle>
            <a:lvl1pPr algn="ctr">
              <a:defRPr lang="en-US" sz="5400" b="1" kern="1200" dirty="0" smtClean="0">
                <a:solidFill>
                  <a:prstClr val="white"/>
                </a:solidFill>
                <a:latin typeface="Arial" panose="020B0604020202020204" pitchFamily="34" charset="0"/>
                <a:ea typeface="+mn-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80276527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Process: White">
    <p:bg>
      <p:bgRef idx="1001">
        <a:schemeClr val="bg1"/>
      </p:bgRef>
    </p:bg>
    <p:spTree>
      <p:nvGrpSpPr>
        <p:cNvPr id="1" name=""/>
        <p:cNvGrpSpPr/>
        <p:nvPr/>
      </p:nvGrpSpPr>
      <p:grpSpPr>
        <a:xfrm>
          <a:off x="0" y="0"/>
          <a:ext cx="0" cy="0"/>
          <a:chOff x="0" y="0"/>
          <a:chExt cx="0" cy="0"/>
        </a:xfrm>
      </p:grpSpPr>
      <p:sp>
        <p:nvSpPr>
          <p:cNvPr id="10" name="Pentagon 9">
            <a:extLst>
              <a:ext uri="{FF2B5EF4-FFF2-40B4-BE49-F238E27FC236}">
                <a16:creationId xmlns:a16="http://schemas.microsoft.com/office/drawing/2014/main" id="{CD463D7E-B564-8D43-B7A7-50A7681810A0}"/>
              </a:ext>
            </a:extLst>
          </p:cNvPr>
          <p:cNvSpPr/>
          <p:nvPr userDrawn="1"/>
        </p:nvSpPr>
        <p:spPr>
          <a:xfrm>
            <a:off x="8125428" y="1574157"/>
            <a:ext cx="4066572" cy="937549"/>
          </a:xfrm>
          <a:prstGeom prst="homePlate">
            <a:avLst>
              <a:gd name="adj" fmla="val 33951"/>
            </a:avLst>
          </a:prstGeom>
          <a:gradFill flip="none" rotWithShape="1">
            <a:gsLst>
              <a:gs pos="0">
                <a:schemeClr val="bg1"/>
              </a:gs>
              <a:gs pos="100000">
                <a:srgbClr val="1E9DD7"/>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4000" b="1" spc="300" dirty="0">
              <a:solidFill>
                <a:schemeClr val="tx1"/>
              </a:solidFill>
              <a:latin typeface="Franklin Gothic Heavy" panose="020B0603020102020204" pitchFamily="34" charset="0"/>
            </a:endParaRPr>
          </a:p>
        </p:txBody>
      </p:sp>
      <p:sp>
        <p:nvSpPr>
          <p:cNvPr id="11" name="Pentagon 10">
            <a:extLst>
              <a:ext uri="{FF2B5EF4-FFF2-40B4-BE49-F238E27FC236}">
                <a16:creationId xmlns:a16="http://schemas.microsoft.com/office/drawing/2014/main" id="{D54CA0CA-F06A-9F4E-9403-EBED4B77FCF2}"/>
              </a:ext>
            </a:extLst>
          </p:cNvPr>
          <p:cNvSpPr/>
          <p:nvPr userDrawn="1"/>
        </p:nvSpPr>
        <p:spPr>
          <a:xfrm>
            <a:off x="4062714" y="1574157"/>
            <a:ext cx="4375230" cy="937549"/>
          </a:xfrm>
          <a:prstGeom prst="homePlate">
            <a:avLst>
              <a:gd name="adj" fmla="val 33951"/>
            </a:avLst>
          </a:prstGeom>
          <a:gradFill flip="none" rotWithShape="1">
            <a:gsLst>
              <a:gs pos="0">
                <a:schemeClr val="bg1"/>
              </a:gs>
              <a:gs pos="100000">
                <a:srgbClr val="00539A">
                  <a:lumMod val="10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4000" b="1" spc="300" dirty="0">
              <a:solidFill>
                <a:schemeClr val="tx1"/>
              </a:solidFill>
              <a:latin typeface="Franklin Gothic Heavy" panose="020B0603020102020204" pitchFamily="34" charset="0"/>
            </a:endParaRPr>
          </a:p>
        </p:txBody>
      </p:sp>
      <p:sp>
        <p:nvSpPr>
          <p:cNvPr id="12" name="Pentagon 11">
            <a:extLst>
              <a:ext uri="{FF2B5EF4-FFF2-40B4-BE49-F238E27FC236}">
                <a16:creationId xmlns:a16="http://schemas.microsoft.com/office/drawing/2014/main" id="{573197CF-0D15-0A49-9139-0501FA69DC29}"/>
              </a:ext>
            </a:extLst>
          </p:cNvPr>
          <p:cNvSpPr/>
          <p:nvPr userDrawn="1"/>
        </p:nvSpPr>
        <p:spPr>
          <a:xfrm>
            <a:off x="11709" y="1574157"/>
            <a:ext cx="4375230" cy="937549"/>
          </a:xfrm>
          <a:prstGeom prst="homePlate">
            <a:avLst>
              <a:gd name="adj" fmla="val 33951"/>
            </a:avLst>
          </a:prstGeom>
          <a:gradFill flip="none" rotWithShape="1">
            <a:gsLst>
              <a:gs pos="0">
                <a:schemeClr val="bg1"/>
              </a:gs>
              <a:gs pos="100000">
                <a:srgbClr val="6885A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spc="300" dirty="0">
              <a:latin typeface="Franklin Gothic Heavy" panose="020B0603020102020204" pitchFamily="34" charset="0"/>
            </a:endParaRPr>
          </a:p>
        </p:txBody>
      </p:sp>
      <p:sp>
        <p:nvSpPr>
          <p:cNvPr id="22" name="Text Placeholder 21">
            <a:extLst>
              <a:ext uri="{FF2B5EF4-FFF2-40B4-BE49-F238E27FC236}">
                <a16:creationId xmlns:a16="http://schemas.microsoft.com/office/drawing/2014/main" id="{DA188B7E-9F80-784E-A93D-D49A9743D655}"/>
              </a:ext>
            </a:extLst>
          </p:cNvPr>
          <p:cNvSpPr>
            <a:spLocks noGrp="1"/>
          </p:cNvSpPr>
          <p:nvPr>
            <p:ph type="body" sz="quarter" idx="11" hasCustomPrompt="1"/>
          </p:nvPr>
        </p:nvSpPr>
        <p:spPr>
          <a:xfrm>
            <a:off x="537737" y="1776327"/>
            <a:ext cx="3145895" cy="593806"/>
          </a:xfrm>
        </p:spPr>
        <p:txBody>
          <a:bodyPr lIns="0" tIns="0" rIns="0" bIns="0" anchor="ctr">
            <a:noAutofit/>
          </a:bodyPr>
          <a:lstStyle>
            <a:lvl1pPr marL="0" indent="0" algn="ctr">
              <a:buNone/>
              <a:defRPr lang="en-US" sz="4000" b="1" kern="1200" spc="300" dirty="0" smtClean="0">
                <a:solidFill>
                  <a:schemeClr val="tx1"/>
                </a:solidFill>
                <a:latin typeface="Arial" panose="020B0604020202020204" pitchFamily="34" charset="0"/>
                <a:ea typeface="+mn-ea"/>
                <a:cs typeface="Arial" panose="020B0604020202020204" pitchFamily="34" charset="0"/>
              </a:defRPr>
            </a:lvl1pPr>
            <a:lvl2pPr marL="457200" indent="0" algn="ctr">
              <a:buNone/>
              <a:defRPr lang="en-US" sz="4000" b="1" kern="1200" spc="300" dirty="0" smtClean="0">
                <a:solidFill>
                  <a:schemeClr val="tx1"/>
                </a:solidFill>
                <a:latin typeface="Franklin Gothic Heavy" panose="020B0603020102020204" pitchFamily="34" charset="0"/>
                <a:ea typeface="+mn-ea"/>
                <a:cs typeface="+mn-cs"/>
              </a:defRPr>
            </a:lvl2pPr>
            <a:lvl3pPr marL="914400" indent="0" algn="ctr">
              <a:buNone/>
              <a:defRPr lang="en-US" sz="4000" b="1" kern="1200" spc="300" dirty="0" smtClean="0">
                <a:solidFill>
                  <a:schemeClr val="tx1"/>
                </a:solidFill>
                <a:latin typeface="Franklin Gothic Heavy" panose="020B0603020102020204" pitchFamily="34" charset="0"/>
                <a:ea typeface="+mn-ea"/>
                <a:cs typeface="+mn-cs"/>
              </a:defRPr>
            </a:lvl3pPr>
            <a:lvl4pPr marL="1371600" indent="0" algn="ctr">
              <a:buNone/>
              <a:defRPr lang="en-US" sz="4000" b="1" kern="1200" spc="300" dirty="0" smtClean="0">
                <a:solidFill>
                  <a:schemeClr val="tx1"/>
                </a:solidFill>
                <a:latin typeface="Franklin Gothic Heavy" panose="020B0603020102020204" pitchFamily="34" charset="0"/>
                <a:ea typeface="+mn-ea"/>
                <a:cs typeface="+mn-cs"/>
              </a:defRPr>
            </a:lvl4pPr>
            <a:lvl5pPr marL="1828800" indent="0" algn="ctr">
              <a:buNone/>
              <a:defRPr lang="en-US" sz="4000" b="1" kern="1200" spc="300" dirty="0">
                <a:solidFill>
                  <a:schemeClr val="tx1"/>
                </a:solidFill>
                <a:latin typeface="Franklin Gothic Heavy" panose="020B0603020102020204" pitchFamily="34" charset="0"/>
                <a:ea typeface="+mn-ea"/>
                <a:cs typeface="+mn-cs"/>
              </a:defRPr>
            </a:lvl5pPr>
          </a:lstStyle>
          <a:p>
            <a:pPr lvl="0"/>
            <a:r>
              <a:rPr lang="en-US" dirty="0"/>
              <a:t>TITLE</a:t>
            </a:r>
          </a:p>
        </p:txBody>
      </p:sp>
      <p:sp>
        <p:nvSpPr>
          <p:cNvPr id="23" name="Text Placeholder 21">
            <a:extLst>
              <a:ext uri="{FF2B5EF4-FFF2-40B4-BE49-F238E27FC236}">
                <a16:creationId xmlns:a16="http://schemas.microsoft.com/office/drawing/2014/main" id="{DD8385D7-D29A-984F-8710-4F0CFCEA05C6}"/>
              </a:ext>
            </a:extLst>
          </p:cNvPr>
          <p:cNvSpPr>
            <a:spLocks noGrp="1"/>
          </p:cNvSpPr>
          <p:nvPr>
            <p:ph type="body" sz="quarter" idx="12" hasCustomPrompt="1"/>
          </p:nvPr>
        </p:nvSpPr>
        <p:spPr>
          <a:xfrm>
            <a:off x="4541786" y="1776327"/>
            <a:ext cx="3204560" cy="593806"/>
          </a:xfrm>
        </p:spPr>
        <p:txBody>
          <a:bodyPr lIns="0" tIns="0" rIns="0" bIns="0" anchor="ctr">
            <a:noAutofit/>
          </a:bodyPr>
          <a:lstStyle>
            <a:lvl1pPr marL="0" indent="0" algn="ctr">
              <a:buNone/>
              <a:defRPr lang="en-US" sz="4000" b="1" kern="1200" spc="300" dirty="0" smtClean="0">
                <a:solidFill>
                  <a:schemeClr val="tx1"/>
                </a:solidFill>
                <a:latin typeface="Arial" panose="020B0604020202020204" pitchFamily="34" charset="0"/>
                <a:ea typeface="+mn-ea"/>
                <a:cs typeface="Arial" panose="020B0604020202020204" pitchFamily="34" charset="0"/>
              </a:defRPr>
            </a:lvl1pPr>
            <a:lvl2pPr marL="457200" indent="0" algn="ctr">
              <a:buNone/>
              <a:defRPr lang="en-US" sz="4000" b="1" kern="1200" spc="300" dirty="0" smtClean="0">
                <a:solidFill>
                  <a:schemeClr val="tx1"/>
                </a:solidFill>
                <a:latin typeface="Franklin Gothic Heavy" panose="020B0603020102020204" pitchFamily="34" charset="0"/>
                <a:ea typeface="+mn-ea"/>
                <a:cs typeface="+mn-cs"/>
              </a:defRPr>
            </a:lvl2pPr>
            <a:lvl3pPr marL="914400" indent="0" algn="ctr">
              <a:buNone/>
              <a:defRPr lang="en-US" sz="4000" b="1" kern="1200" spc="300" dirty="0" smtClean="0">
                <a:solidFill>
                  <a:schemeClr val="tx1"/>
                </a:solidFill>
                <a:latin typeface="Franklin Gothic Heavy" panose="020B0603020102020204" pitchFamily="34" charset="0"/>
                <a:ea typeface="+mn-ea"/>
                <a:cs typeface="+mn-cs"/>
              </a:defRPr>
            </a:lvl3pPr>
            <a:lvl4pPr marL="1371600" indent="0" algn="ctr">
              <a:buNone/>
              <a:defRPr lang="en-US" sz="4000" b="1" kern="1200" spc="300" dirty="0" smtClean="0">
                <a:solidFill>
                  <a:schemeClr val="tx1"/>
                </a:solidFill>
                <a:latin typeface="Franklin Gothic Heavy" panose="020B0603020102020204" pitchFamily="34" charset="0"/>
                <a:ea typeface="+mn-ea"/>
                <a:cs typeface="+mn-cs"/>
              </a:defRPr>
            </a:lvl4pPr>
            <a:lvl5pPr marL="1828800" indent="0" algn="ctr">
              <a:buNone/>
              <a:defRPr lang="en-US" sz="4000" b="1" kern="1200" spc="300" dirty="0">
                <a:solidFill>
                  <a:schemeClr val="tx1"/>
                </a:solidFill>
                <a:latin typeface="Franklin Gothic Heavy" panose="020B0603020102020204" pitchFamily="34" charset="0"/>
                <a:ea typeface="+mn-ea"/>
                <a:cs typeface="+mn-cs"/>
              </a:defRPr>
            </a:lvl5pPr>
          </a:lstStyle>
          <a:p>
            <a:pPr lvl="0"/>
            <a:r>
              <a:rPr lang="en-US" dirty="0"/>
              <a:t>TITLE</a:t>
            </a:r>
          </a:p>
        </p:txBody>
      </p:sp>
      <p:sp>
        <p:nvSpPr>
          <p:cNvPr id="24" name="Text Placeholder 21">
            <a:extLst>
              <a:ext uri="{FF2B5EF4-FFF2-40B4-BE49-F238E27FC236}">
                <a16:creationId xmlns:a16="http://schemas.microsoft.com/office/drawing/2014/main" id="{F25138AB-93A9-BA4A-8151-7EDB85C5D400}"/>
              </a:ext>
            </a:extLst>
          </p:cNvPr>
          <p:cNvSpPr>
            <a:spLocks noGrp="1"/>
          </p:cNvSpPr>
          <p:nvPr>
            <p:ph type="body" sz="quarter" idx="13" hasCustomPrompt="1"/>
          </p:nvPr>
        </p:nvSpPr>
        <p:spPr>
          <a:xfrm>
            <a:off x="8604499" y="1776327"/>
            <a:ext cx="3145895" cy="593806"/>
          </a:xfrm>
        </p:spPr>
        <p:txBody>
          <a:bodyPr lIns="0" tIns="0" rIns="0" bIns="0" anchor="ctr">
            <a:noAutofit/>
          </a:bodyPr>
          <a:lstStyle>
            <a:lvl1pPr marL="0" indent="0" algn="ctr">
              <a:buNone/>
              <a:defRPr lang="en-US" sz="4000" b="1" kern="1200" spc="300" dirty="0" smtClean="0">
                <a:solidFill>
                  <a:schemeClr val="tx1"/>
                </a:solidFill>
                <a:latin typeface="Arial" panose="020B0604020202020204" pitchFamily="34" charset="0"/>
                <a:ea typeface="+mn-ea"/>
                <a:cs typeface="Arial" panose="020B0604020202020204" pitchFamily="34" charset="0"/>
              </a:defRPr>
            </a:lvl1pPr>
            <a:lvl2pPr marL="457200" indent="0" algn="ctr">
              <a:buNone/>
              <a:defRPr lang="en-US" sz="4000" b="1" kern="1200" spc="300" dirty="0" smtClean="0">
                <a:solidFill>
                  <a:schemeClr val="tx1"/>
                </a:solidFill>
                <a:latin typeface="Franklin Gothic Heavy" panose="020B0603020102020204" pitchFamily="34" charset="0"/>
                <a:ea typeface="+mn-ea"/>
                <a:cs typeface="+mn-cs"/>
              </a:defRPr>
            </a:lvl2pPr>
            <a:lvl3pPr marL="914400" indent="0" algn="ctr">
              <a:buNone/>
              <a:defRPr lang="en-US" sz="4000" b="1" kern="1200" spc="300" dirty="0" smtClean="0">
                <a:solidFill>
                  <a:schemeClr val="tx1"/>
                </a:solidFill>
                <a:latin typeface="Franklin Gothic Heavy" panose="020B0603020102020204" pitchFamily="34" charset="0"/>
                <a:ea typeface="+mn-ea"/>
                <a:cs typeface="+mn-cs"/>
              </a:defRPr>
            </a:lvl3pPr>
            <a:lvl4pPr marL="1371600" indent="0" algn="ctr">
              <a:buNone/>
              <a:defRPr lang="en-US" sz="4000" b="1" kern="1200" spc="300" dirty="0" smtClean="0">
                <a:solidFill>
                  <a:schemeClr val="tx1"/>
                </a:solidFill>
                <a:latin typeface="Franklin Gothic Heavy" panose="020B0603020102020204" pitchFamily="34" charset="0"/>
                <a:ea typeface="+mn-ea"/>
                <a:cs typeface="+mn-cs"/>
              </a:defRPr>
            </a:lvl4pPr>
            <a:lvl5pPr marL="1828800" indent="0" algn="ctr">
              <a:buNone/>
              <a:defRPr lang="en-US" sz="4000" b="1" kern="1200" spc="300" dirty="0">
                <a:solidFill>
                  <a:schemeClr val="tx1"/>
                </a:solidFill>
                <a:latin typeface="Franklin Gothic Heavy" panose="020B0603020102020204" pitchFamily="34" charset="0"/>
                <a:ea typeface="+mn-ea"/>
                <a:cs typeface="+mn-cs"/>
              </a:defRPr>
            </a:lvl5pPr>
          </a:lstStyle>
          <a:p>
            <a:pPr lvl="0"/>
            <a:r>
              <a:rPr lang="en-US" dirty="0"/>
              <a:t>TITLE</a:t>
            </a:r>
          </a:p>
        </p:txBody>
      </p:sp>
      <p:sp>
        <p:nvSpPr>
          <p:cNvPr id="26" name="Text Placeholder 25">
            <a:extLst>
              <a:ext uri="{FF2B5EF4-FFF2-40B4-BE49-F238E27FC236}">
                <a16:creationId xmlns:a16="http://schemas.microsoft.com/office/drawing/2014/main" id="{BFBA0899-A0FA-554E-963F-20E91300A9A5}"/>
              </a:ext>
            </a:extLst>
          </p:cNvPr>
          <p:cNvSpPr>
            <a:spLocks noGrp="1"/>
          </p:cNvSpPr>
          <p:nvPr>
            <p:ph type="body" sz="quarter" idx="14"/>
          </p:nvPr>
        </p:nvSpPr>
        <p:spPr>
          <a:xfrm>
            <a:off x="537737" y="2976816"/>
            <a:ext cx="3145895" cy="3486614"/>
          </a:xfrm>
        </p:spPr>
        <p:txBody>
          <a:bodyPr/>
          <a:lstStyle>
            <a:lvl1pPr marL="0" indent="0" algn="ctr">
              <a:spcAft>
                <a:spcPts val="1800"/>
              </a:spcAft>
              <a:buNone/>
              <a:defRPr lang="en-US" sz="2400" b="1" kern="1200" spc="40" dirty="0" smtClean="0">
                <a:solidFill>
                  <a:schemeClr val="tx1"/>
                </a:solidFill>
                <a:latin typeface="Arial" panose="020B0604020202020204" pitchFamily="34" charset="0"/>
                <a:ea typeface="+mn-ea"/>
                <a:cs typeface="Arial" panose="020B0604020202020204" pitchFamily="34" charset="0"/>
              </a:defRPr>
            </a:lvl1pPr>
            <a:lvl2pPr marL="260350" indent="-260350">
              <a:buFont typeface=".AppleSystemUIFont"/>
              <a:buChar char="-"/>
              <a:tabLst/>
              <a:defRPr lang="en-US" sz="2400" kern="1200" dirty="0" smtClean="0">
                <a:solidFill>
                  <a:schemeClr val="tx1"/>
                </a:solidFill>
                <a:latin typeface="Arial" panose="020B0604020202020204" pitchFamily="34" charset="0"/>
                <a:ea typeface="+mn-ea"/>
                <a:cs typeface="Arial" panose="020B0604020202020204" pitchFamily="34" charset="0"/>
              </a:defRPr>
            </a:lvl2pPr>
            <a:lvl3pPr marL="571500" indent="-249238">
              <a:buFont typeface=".AppleSystemUIFont"/>
              <a:buChar char="-"/>
              <a:tabLst/>
              <a:defRPr lang="en-US" sz="2400" kern="1200" dirty="0" smtClean="0">
                <a:solidFill>
                  <a:schemeClr val="tx1"/>
                </a:solidFill>
                <a:latin typeface="Arial" panose="020B0604020202020204" pitchFamily="34" charset="0"/>
                <a:ea typeface="+mn-ea"/>
                <a:cs typeface="Arial" panose="020B0604020202020204" pitchFamily="34" charset="0"/>
              </a:defRPr>
            </a:lvl3pPr>
            <a:lvl4pPr marL="920750" indent="-336550">
              <a:buFont typeface=".AppleSystemUIFont"/>
              <a:buChar char="-"/>
              <a:tabLst/>
              <a:defRPr lang="en-US" sz="2400" kern="1200" dirty="0" smtClean="0">
                <a:solidFill>
                  <a:schemeClr val="tx1"/>
                </a:solidFill>
                <a:latin typeface="Arial" panose="020B0604020202020204" pitchFamily="34" charset="0"/>
                <a:ea typeface="+mn-ea"/>
                <a:cs typeface="Arial" panose="020B0604020202020204" pitchFamily="34" charset="0"/>
              </a:defRPr>
            </a:lvl4pPr>
            <a:lvl5pPr marL="1144588" indent="-336550">
              <a:buFont typeface=".AppleSystemUIFont"/>
              <a:buChar char="-"/>
              <a:tabLst/>
              <a:defRPr lang="en-US" sz="2400" kern="1200" dirty="0">
                <a:solidFill>
                  <a:schemeClr val="tx1"/>
                </a:solidFill>
                <a:latin typeface="Arial" panose="020B0604020202020204" pitchFamily="34" charset="0"/>
                <a:ea typeface="+mn-ea"/>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5">
            <a:extLst>
              <a:ext uri="{FF2B5EF4-FFF2-40B4-BE49-F238E27FC236}">
                <a16:creationId xmlns:a16="http://schemas.microsoft.com/office/drawing/2014/main" id="{D9421872-8F53-494F-A41B-9C5ADA5FBC62}"/>
              </a:ext>
            </a:extLst>
          </p:cNvPr>
          <p:cNvSpPr>
            <a:spLocks noGrp="1"/>
          </p:cNvSpPr>
          <p:nvPr>
            <p:ph type="body" sz="quarter" idx="15"/>
          </p:nvPr>
        </p:nvSpPr>
        <p:spPr>
          <a:xfrm>
            <a:off x="4558592" y="2976816"/>
            <a:ext cx="3145895" cy="3486614"/>
          </a:xfrm>
        </p:spPr>
        <p:txBody>
          <a:bodyPr/>
          <a:lstStyle>
            <a:lvl1pPr marL="0" indent="0" algn="ctr">
              <a:spcAft>
                <a:spcPts val="1800"/>
              </a:spcAft>
              <a:buNone/>
              <a:defRPr lang="en-US" sz="2400" b="1" kern="1200" spc="40" dirty="0" smtClean="0">
                <a:solidFill>
                  <a:schemeClr val="tx1"/>
                </a:solidFill>
                <a:latin typeface="Arial" panose="020B0604020202020204" pitchFamily="34" charset="0"/>
                <a:ea typeface="+mn-ea"/>
                <a:cs typeface="Arial" panose="020B0604020202020204" pitchFamily="34" charset="0"/>
              </a:defRPr>
            </a:lvl1pPr>
            <a:lvl2pPr marL="260350" indent="-260350">
              <a:buFont typeface=".AppleSystemUIFont"/>
              <a:buChar char="-"/>
              <a:tabLst/>
              <a:defRPr lang="en-US" sz="2400" kern="1200" dirty="0" smtClean="0">
                <a:solidFill>
                  <a:schemeClr val="tx1"/>
                </a:solidFill>
                <a:latin typeface="Arial" panose="020B0604020202020204" pitchFamily="34" charset="0"/>
                <a:ea typeface="+mn-ea"/>
                <a:cs typeface="Arial" panose="020B0604020202020204" pitchFamily="34" charset="0"/>
              </a:defRPr>
            </a:lvl2pPr>
            <a:lvl3pPr marL="571500" indent="-249238">
              <a:buFont typeface=".AppleSystemUIFont"/>
              <a:buChar char="-"/>
              <a:tabLst/>
              <a:defRPr lang="en-US" sz="2400" kern="1200" dirty="0" smtClean="0">
                <a:solidFill>
                  <a:schemeClr val="tx1"/>
                </a:solidFill>
                <a:latin typeface="Arial" panose="020B0604020202020204" pitchFamily="34" charset="0"/>
                <a:ea typeface="+mn-ea"/>
                <a:cs typeface="Arial" panose="020B0604020202020204" pitchFamily="34" charset="0"/>
              </a:defRPr>
            </a:lvl3pPr>
            <a:lvl4pPr marL="920750" indent="-336550">
              <a:buFont typeface=".AppleSystemUIFont"/>
              <a:buChar char="-"/>
              <a:tabLst/>
              <a:defRPr lang="en-US" sz="2400" kern="1200" dirty="0" smtClean="0">
                <a:solidFill>
                  <a:schemeClr val="tx1"/>
                </a:solidFill>
                <a:latin typeface="Arial" panose="020B0604020202020204" pitchFamily="34" charset="0"/>
                <a:ea typeface="+mn-ea"/>
                <a:cs typeface="Arial" panose="020B0604020202020204" pitchFamily="34" charset="0"/>
              </a:defRPr>
            </a:lvl4pPr>
            <a:lvl5pPr marL="1144588" indent="-336550">
              <a:buFont typeface=".AppleSystemUIFont"/>
              <a:buChar char="-"/>
              <a:tabLst/>
              <a:defRPr lang="en-US" sz="2400" kern="1200" dirty="0">
                <a:solidFill>
                  <a:schemeClr val="tx1"/>
                </a:solidFill>
                <a:latin typeface="Arial" panose="020B0604020202020204" pitchFamily="34" charset="0"/>
                <a:ea typeface="+mn-ea"/>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5">
            <a:extLst>
              <a:ext uri="{FF2B5EF4-FFF2-40B4-BE49-F238E27FC236}">
                <a16:creationId xmlns:a16="http://schemas.microsoft.com/office/drawing/2014/main" id="{5C1B0D52-3B98-3148-B092-68EEBF3232B6}"/>
              </a:ext>
            </a:extLst>
          </p:cNvPr>
          <p:cNvSpPr>
            <a:spLocks noGrp="1"/>
          </p:cNvSpPr>
          <p:nvPr>
            <p:ph type="body" sz="quarter" idx="16"/>
          </p:nvPr>
        </p:nvSpPr>
        <p:spPr>
          <a:xfrm>
            <a:off x="8617025" y="2976816"/>
            <a:ext cx="3145895" cy="3486614"/>
          </a:xfrm>
        </p:spPr>
        <p:txBody>
          <a:bodyPr/>
          <a:lstStyle>
            <a:lvl1pPr marL="0" indent="0" algn="ctr">
              <a:spcAft>
                <a:spcPts val="1800"/>
              </a:spcAft>
              <a:buNone/>
              <a:defRPr lang="en-US" sz="2400" b="1" kern="1200" spc="40" dirty="0" smtClean="0">
                <a:solidFill>
                  <a:schemeClr val="tx1"/>
                </a:solidFill>
                <a:latin typeface="Arial" panose="020B0604020202020204" pitchFamily="34" charset="0"/>
                <a:ea typeface="+mn-ea"/>
                <a:cs typeface="Arial" panose="020B0604020202020204" pitchFamily="34" charset="0"/>
              </a:defRPr>
            </a:lvl1pPr>
            <a:lvl2pPr marL="260350" indent="-260350">
              <a:buFont typeface=".AppleSystemUIFont"/>
              <a:buChar char="-"/>
              <a:tabLst/>
              <a:defRPr lang="en-US" sz="2400" kern="1200" dirty="0" smtClean="0">
                <a:solidFill>
                  <a:schemeClr val="tx1"/>
                </a:solidFill>
                <a:latin typeface="Arial" panose="020B0604020202020204" pitchFamily="34" charset="0"/>
                <a:ea typeface="+mn-ea"/>
                <a:cs typeface="Arial" panose="020B0604020202020204" pitchFamily="34" charset="0"/>
              </a:defRPr>
            </a:lvl2pPr>
            <a:lvl3pPr marL="571500" indent="-249238">
              <a:buFont typeface=".AppleSystemUIFont"/>
              <a:buChar char="-"/>
              <a:tabLst/>
              <a:defRPr lang="en-US" sz="2400" kern="1200" dirty="0" smtClean="0">
                <a:solidFill>
                  <a:schemeClr val="tx1"/>
                </a:solidFill>
                <a:latin typeface="Arial" panose="020B0604020202020204" pitchFamily="34" charset="0"/>
                <a:ea typeface="+mn-ea"/>
                <a:cs typeface="Arial" panose="020B0604020202020204" pitchFamily="34" charset="0"/>
              </a:defRPr>
            </a:lvl3pPr>
            <a:lvl4pPr marL="920750" indent="-336550">
              <a:buFont typeface=".AppleSystemUIFont"/>
              <a:buChar char="-"/>
              <a:tabLst/>
              <a:defRPr lang="en-US" sz="2400" kern="1200" dirty="0" smtClean="0">
                <a:solidFill>
                  <a:schemeClr val="tx1"/>
                </a:solidFill>
                <a:latin typeface="Arial" panose="020B0604020202020204" pitchFamily="34" charset="0"/>
                <a:ea typeface="+mn-ea"/>
                <a:cs typeface="Arial" panose="020B0604020202020204" pitchFamily="34" charset="0"/>
              </a:defRPr>
            </a:lvl4pPr>
            <a:lvl5pPr marL="1144588" indent="-336550">
              <a:buFont typeface=".AppleSystemUIFont"/>
              <a:buChar char="-"/>
              <a:tabLst/>
              <a:defRPr lang="en-US" sz="2400" kern="1200" dirty="0">
                <a:solidFill>
                  <a:schemeClr val="tx1"/>
                </a:solidFill>
                <a:latin typeface="Arial" panose="020B0604020202020204" pitchFamily="34" charset="0"/>
                <a:ea typeface="+mn-ea"/>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8C5EAEE2-ADFE-9A4F-A263-1F084AEDB33B}"/>
              </a:ext>
            </a:extLst>
          </p:cNvPr>
          <p:cNvSpPr>
            <a:spLocks noGrp="1"/>
          </p:cNvSpPr>
          <p:nvPr>
            <p:ph type="title"/>
          </p:nvPr>
        </p:nvSpPr>
        <p:spPr>
          <a:xfrm>
            <a:off x="545385" y="331020"/>
            <a:ext cx="11101230" cy="920855"/>
          </a:xfrm>
        </p:spPr>
        <p:txBody>
          <a:bodyPr>
            <a:normAutofit/>
          </a:bodyPr>
          <a:lstStyle>
            <a:lvl1pPr algn="ctr">
              <a:defRPr lang="en-US" sz="5400" b="1" kern="1200" dirty="0" smtClean="0">
                <a:solidFill>
                  <a:schemeClr val="tx1"/>
                </a:solidFill>
                <a:latin typeface="Arial" panose="020B0604020202020204" pitchFamily="34" charset="0"/>
                <a:ea typeface="+mn-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74114492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rgbClr val="004C97"/>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EEF748-EBEB-9B4E-ABB8-CE1D42AB7B13}"/>
              </a:ext>
            </a:extLst>
          </p:cNvPr>
          <p:cNvPicPr>
            <a:picLocks noChangeAspect="1"/>
          </p:cNvPicPr>
          <p:nvPr userDrawn="1"/>
        </p:nvPicPr>
        <p:blipFill>
          <a:blip r:embed="rId2">
            <a:alphaModFix amt="4000"/>
          </a:blip>
          <a:stretch>
            <a:fillRect/>
          </a:stretch>
        </p:blipFill>
        <p:spPr>
          <a:xfrm>
            <a:off x="7825759" y="2377094"/>
            <a:ext cx="5175504" cy="5175504"/>
          </a:xfrm>
          <a:prstGeom prst="rect">
            <a:avLst/>
          </a:prstGeom>
        </p:spPr>
      </p:pic>
      <p:sp>
        <p:nvSpPr>
          <p:cNvPr id="8" name="Text Placeholder 7">
            <a:extLst>
              <a:ext uri="{FF2B5EF4-FFF2-40B4-BE49-F238E27FC236}">
                <a16:creationId xmlns:a16="http://schemas.microsoft.com/office/drawing/2014/main" id="{5E421FD2-803B-6C4F-9D33-86ED137821C4}"/>
              </a:ext>
            </a:extLst>
          </p:cNvPr>
          <p:cNvSpPr>
            <a:spLocks noGrp="1"/>
          </p:cNvSpPr>
          <p:nvPr>
            <p:ph type="body" sz="quarter" idx="10" hasCustomPrompt="1"/>
          </p:nvPr>
        </p:nvSpPr>
        <p:spPr>
          <a:xfrm>
            <a:off x="2137569" y="2047579"/>
            <a:ext cx="7916862" cy="1539875"/>
          </a:xfrm>
        </p:spPr>
        <p:txBody>
          <a:bodyPr anchor="ctr"/>
          <a:lstStyle>
            <a:lvl1pPr marL="0" indent="0" algn="l">
              <a:buNone/>
              <a:defRPr kumimoji="0" lang="en-US" sz="6600" b="1" i="0" u="none" strike="noStrike" kern="1200" cap="none" spc="300" normalizeH="0" baseline="0" dirty="0" smtClean="0">
                <a:ln>
                  <a:noFill/>
                </a:ln>
                <a:solidFill>
                  <a:prstClr val="white"/>
                </a:solidFill>
                <a:effectLst/>
                <a:uLnTx/>
                <a:uFillTx/>
                <a:latin typeface="Arial" panose="020B0604020202020204" pitchFamily="34" charset="0"/>
                <a:ea typeface="+mn-ea"/>
                <a:cs typeface="Arial" panose="020B0604020202020204" pitchFamily="34" charset="0"/>
              </a:defRPr>
            </a:lvl1pPr>
            <a:lvl2pPr marL="4572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2pPr>
            <a:lvl3pPr marL="9144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3pPr>
            <a:lvl4pPr marL="13716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4pPr>
            <a:lvl5pPr marL="1828800" indent="0" algn="ctr">
              <a:buNone/>
              <a:defRPr kumimoji="0" lang="en-US" sz="6600" b="1" i="0" u="none" strike="noStrike" kern="1200" cap="none" spc="300" normalizeH="0" baseline="0" dirty="0">
                <a:ln>
                  <a:noFill/>
                </a:ln>
                <a:solidFill>
                  <a:prstClr val="white"/>
                </a:solidFill>
                <a:effectLst/>
                <a:uLnTx/>
                <a:uFillTx/>
                <a:latin typeface="Franklin Gothic Demi" panose="020B0603020102020204" pitchFamily="34" charset="0"/>
                <a:ea typeface="+mn-ea"/>
                <a:cs typeface="+mn-cs"/>
              </a:defRPr>
            </a:lvl5pPr>
          </a:lstStyle>
          <a:p>
            <a:pPr lvl="0"/>
            <a:r>
              <a:rPr lang="en-US" dirty="0"/>
              <a:t>QUESTIONS?</a:t>
            </a:r>
          </a:p>
        </p:txBody>
      </p:sp>
      <p:sp>
        <p:nvSpPr>
          <p:cNvPr id="9" name="Text Placeholder 7">
            <a:extLst>
              <a:ext uri="{FF2B5EF4-FFF2-40B4-BE49-F238E27FC236}">
                <a16:creationId xmlns:a16="http://schemas.microsoft.com/office/drawing/2014/main" id="{751E1607-1D58-4149-BC97-D41160B1B57C}"/>
              </a:ext>
            </a:extLst>
          </p:cNvPr>
          <p:cNvSpPr>
            <a:spLocks noGrp="1"/>
          </p:cNvSpPr>
          <p:nvPr>
            <p:ph type="body" sz="quarter" idx="11" hasCustomPrompt="1"/>
          </p:nvPr>
        </p:nvSpPr>
        <p:spPr>
          <a:xfrm>
            <a:off x="2137569" y="3976121"/>
            <a:ext cx="7916862" cy="1539875"/>
          </a:xfrm>
        </p:spPr>
        <p:txBody>
          <a:bodyPr anchor="ctr">
            <a:normAutofit/>
          </a:bodyPr>
          <a:lstStyle>
            <a:lvl1pPr marL="0" indent="0" algn="l">
              <a:buNone/>
              <a:defRPr kumimoji="0" lang="en-US" sz="2400" b="0" i="0" u="none" strike="noStrike" kern="1200" cap="none" spc="0" normalizeH="0" baseline="0" dirty="0" smtClean="0">
                <a:ln>
                  <a:noFill/>
                </a:ln>
                <a:solidFill>
                  <a:prstClr val="white"/>
                </a:solidFill>
                <a:effectLst/>
                <a:uLnTx/>
                <a:uFillTx/>
                <a:latin typeface="Arial" panose="020B0604020202020204" pitchFamily="34" charset="0"/>
                <a:ea typeface="+mn-ea"/>
                <a:cs typeface="Arial" panose="020B0604020202020204" pitchFamily="34" charset="0"/>
              </a:defRPr>
            </a:lvl1pPr>
            <a:lvl2pPr marL="4572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2pPr>
            <a:lvl3pPr marL="9144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3pPr>
            <a:lvl4pPr marL="13716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4pPr>
            <a:lvl5pPr marL="1828800" indent="0" algn="ctr">
              <a:buNone/>
              <a:defRPr kumimoji="0" lang="en-US" sz="6600" b="1" i="0" u="none" strike="noStrike" kern="1200" cap="none" spc="300" normalizeH="0" baseline="0" dirty="0">
                <a:ln>
                  <a:noFill/>
                </a:ln>
                <a:solidFill>
                  <a:prstClr val="white"/>
                </a:solidFill>
                <a:effectLst/>
                <a:uLnTx/>
                <a:uFillTx/>
                <a:latin typeface="Franklin Gothic Demi" panose="020B0603020102020204" pitchFamily="34" charset="0"/>
                <a:ea typeface="+mn-ea"/>
                <a:cs typeface="+mn-cs"/>
              </a:defRPr>
            </a:lvl5pPr>
          </a:lstStyle>
          <a:p>
            <a:pPr lvl="0"/>
            <a:r>
              <a:rPr lang="en-US" dirty="0"/>
              <a:t>Contact information</a:t>
            </a:r>
          </a:p>
        </p:txBody>
      </p:sp>
      <p:pic>
        <p:nvPicPr>
          <p:cNvPr id="4" name="Picture 3">
            <a:extLst>
              <a:ext uri="{FF2B5EF4-FFF2-40B4-BE49-F238E27FC236}">
                <a16:creationId xmlns:a16="http://schemas.microsoft.com/office/drawing/2014/main" id="{B686DB6E-6A51-0A47-B29C-18F1EA701BCF}"/>
              </a:ext>
            </a:extLst>
          </p:cNvPr>
          <p:cNvPicPr>
            <a:picLocks noChangeAspect="1"/>
          </p:cNvPicPr>
          <p:nvPr userDrawn="1"/>
        </p:nvPicPr>
        <p:blipFill>
          <a:blip r:embed="rId3"/>
          <a:stretch>
            <a:fillRect/>
          </a:stretch>
        </p:blipFill>
        <p:spPr>
          <a:xfrm>
            <a:off x="1284655" y="820713"/>
            <a:ext cx="2222500" cy="838200"/>
          </a:xfrm>
          <a:prstGeom prst="rect">
            <a:avLst/>
          </a:prstGeom>
        </p:spPr>
      </p:pic>
    </p:spTree>
    <p:extLst>
      <p:ext uri="{BB962C8B-B14F-4D97-AF65-F5344CB8AC3E}">
        <p14:creationId xmlns:p14="http://schemas.microsoft.com/office/powerpoint/2010/main" val="36560452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White">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69507B4-CDE7-EA4F-B6F7-C907C9A5547F}"/>
              </a:ext>
            </a:extLst>
          </p:cNvPr>
          <p:cNvPicPr>
            <a:picLocks noChangeAspect="1"/>
          </p:cNvPicPr>
          <p:nvPr userDrawn="1"/>
        </p:nvPicPr>
        <p:blipFill>
          <a:blip r:embed="rId2">
            <a:alphaModFix amt="15000"/>
          </a:blip>
          <a:stretch>
            <a:fillRect/>
          </a:stretch>
        </p:blipFill>
        <p:spPr>
          <a:xfrm>
            <a:off x="7825759" y="2377094"/>
            <a:ext cx="5179136" cy="5179136"/>
          </a:xfrm>
          <a:prstGeom prst="rect">
            <a:avLst/>
          </a:prstGeom>
        </p:spPr>
      </p:pic>
      <p:sp>
        <p:nvSpPr>
          <p:cNvPr id="8" name="Text Placeholder 7">
            <a:extLst>
              <a:ext uri="{FF2B5EF4-FFF2-40B4-BE49-F238E27FC236}">
                <a16:creationId xmlns:a16="http://schemas.microsoft.com/office/drawing/2014/main" id="{5E421FD2-803B-6C4F-9D33-86ED137821C4}"/>
              </a:ext>
            </a:extLst>
          </p:cNvPr>
          <p:cNvSpPr>
            <a:spLocks noGrp="1"/>
          </p:cNvSpPr>
          <p:nvPr>
            <p:ph type="body" sz="quarter" idx="10" hasCustomPrompt="1"/>
          </p:nvPr>
        </p:nvSpPr>
        <p:spPr>
          <a:xfrm>
            <a:off x="2137569" y="2047579"/>
            <a:ext cx="7916862" cy="1539875"/>
          </a:xfrm>
        </p:spPr>
        <p:txBody>
          <a:bodyPr anchor="ctr"/>
          <a:lstStyle>
            <a:lvl1pPr marL="0" indent="0" algn="l">
              <a:buNone/>
              <a:defRPr kumimoji="0" lang="en-US" sz="6600" b="1" i="0" u="none" strike="noStrike" kern="1200" cap="none" spc="300" normalizeH="0" baseline="0" dirty="0" smtClean="0">
                <a:ln>
                  <a:noFill/>
                </a:ln>
                <a:solidFill>
                  <a:srgbClr val="0B2839"/>
                </a:solidFill>
                <a:effectLst/>
                <a:uLnTx/>
                <a:uFillTx/>
                <a:latin typeface="Arial" panose="020B0604020202020204" pitchFamily="34" charset="0"/>
                <a:ea typeface="+mn-ea"/>
                <a:cs typeface="Arial" panose="020B0604020202020204" pitchFamily="34" charset="0"/>
              </a:defRPr>
            </a:lvl1pPr>
            <a:lvl2pPr marL="4572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2pPr>
            <a:lvl3pPr marL="9144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3pPr>
            <a:lvl4pPr marL="13716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4pPr>
            <a:lvl5pPr marL="1828800" indent="0" algn="ctr">
              <a:buNone/>
              <a:defRPr kumimoji="0" lang="en-US" sz="6600" b="1" i="0" u="none" strike="noStrike" kern="1200" cap="none" spc="300" normalizeH="0" baseline="0" dirty="0">
                <a:ln>
                  <a:noFill/>
                </a:ln>
                <a:solidFill>
                  <a:prstClr val="white"/>
                </a:solidFill>
                <a:effectLst/>
                <a:uLnTx/>
                <a:uFillTx/>
                <a:latin typeface="Franklin Gothic Demi" panose="020B0603020102020204" pitchFamily="34" charset="0"/>
                <a:ea typeface="+mn-ea"/>
                <a:cs typeface="+mn-cs"/>
              </a:defRPr>
            </a:lvl5pPr>
          </a:lstStyle>
          <a:p>
            <a:pPr lvl="0"/>
            <a:r>
              <a:rPr lang="en-US" dirty="0"/>
              <a:t>QUESTIONS?</a:t>
            </a:r>
          </a:p>
        </p:txBody>
      </p:sp>
      <p:sp>
        <p:nvSpPr>
          <p:cNvPr id="9" name="Text Placeholder 7">
            <a:extLst>
              <a:ext uri="{FF2B5EF4-FFF2-40B4-BE49-F238E27FC236}">
                <a16:creationId xmlns:a16="http://schemas.microsoft.com/office/drawing/2014/main" id="{751E1607-1D58-4149-BC97-D41160B1B57C}"/>
              </a:ext>
            </a:extLst>
          </p:cNvPr>
          <p:cNvSpPr>
            <a:spLocks noGrp="1"/>
          </p:cNvSpPr>
          <p:nvPr>
            <p:ph type="body" sz="quarter" idx="11" hasCustomPrompt="1"/>
          </p:nvPr>
        </p:nvSpPr>
        <p:spPr>
          <a:xfrm>
            <a:off x="2137569" y="3976121"/>
            <a:ext cx="7916862" cy="1539875"/>
          </a:xfrm>
        </p:spPr>
        <p:txBody>
          <a:bodyPr anchor="ctr">
            <a:normAutofit/>
          </a:bodyPr>
          <a:lstStyle>
            <a:lvl1pPr marL="0" indent="0" algn="l">
              <a:buNone/>
              <a:defRPr kumimoji="0" lang="en-US" sz="2400" b="0" i="0" u="none" strike="noStrike" kern="1200" cap="none" spc="0" normalizeH="0" baseline="0" dirty="0" smtClean="0">
                <a:ln>
                  <a:noFill/>
                </a:ln>
                <a:solidFill>
                  <a:srgbClr val="0B2839"/>
                </a:solidFill>
                <a:effectLst/>
                <a:uLnTx/>
                <a:uFillTx/>
                <a:latin typeface="Arial" panose="020B0604020202020204" pitchFamily="34" charset="0"/>
                <a:ea typeface="+mn-ea"/>
                <a:cs typeface="Arial" panose="020B0604020202020204" pitchFamily="34" charset="0"/>
              </a:defRPr>
            </a:lvl1pPr>
            <a:lvl2pPr marL="4572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2pPr>
            <a:lvl3pPr marL="9144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3pPr>
            <a:lvl4pPr marL="13716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4pPr>
            <a:lvl5pPr marL="1828800" indent="0" algn="ctr">
              <a:buNone/>
              <a:defRPr kumimoji="0" lang="en-US" sz="6600" b="1" i="0" u="none" strike="noStrike" kern="1200" cap="none" spc="300" normalizeH="0" baseline="0" dirty="0">
                <a:ln>
                  <a:noFill/>
                </a:ln>
                <a:solidFill>
                  <a:prstClr val="white"/>
                </a:solidFill>
                <a:effectLst/>
                <a:uLnTx/>
                <a:uFillTx/>
                <a:latin typeface="Franklin Gothic Demi" panose="020B0603020102020204" pitchFamily="34" charset="0"/>
                <a:ea typeface="+mn-ea"/>
                <a:cs typeface="+mn-cs"/>
              </a:defRPr>
            </a:lvl5pPr>
          </a:lstStyle>
          <a:p>
            <a:pPr lvl="0"/>
            <a:r>
              <a:rPr lang="en-US" dirty="0"/>
              <a:t>Contact information</a:t>
            </a:r>
          </a:p>
        </p:txBody>
      </p:sp>
      <p:pic>
        <p:nvPicPr>
          <p:cNvPr id="14" name="Picture 13">
            <a:extLst>
              <a:ext uri="{FF2B5EF4-FFF2-40B4-BE49-F238E27FC236}">
                <a16:creationId xmlns:a16="http://schemas.microsoft.com/office/drawing/2014/main" id="{13A961D0-83B0-B04F-B25C-89C2F703FE4F}"/>
              </a:ext>
            </a:extLst>
          </p:cNvPr>
          <p:cNvPicPr>
            <a:picLocks noChangeAspect="1"/>
          </p:cNvPicPr>
          <p:nvPr userDrawn="1"/>
        </p:nvPicPr>
        <p:blipFill>
          <a:blip r:embed="rId3"/>
          <a:stretch>
            <a:fillRect/>
          </a:stretch>
        </p:blipFill>
        <p:spPr>
          <a:xfrm>
            <a:off x="1284655" y="822237"/>
            <a:ext cx="2222500" cy="838200"/>
          </a:xfrm>
          <a:prstGeom prst="rect">
            <a:avLst/>
          </a:prstGeom>
        </p:spPr>
      </p:pic>
    </p:spTree>
    <p:extLst>
      <p:ext uri="{BB962C8B-B14F-4D97-AF65-F5344CB8AC3E}">
        <p14:creationId xmlns:p14="http://schemas.microsoft.com/office/powerpoint/2010/main" val="518879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4BDEBBF-5AA9-D642-8695-9DFFEA64545C}"/>
              </a:ext>
            </a:extLst>
          </p:cNvPr>
          <p:cNvPicPr>
            <a:picLocks noChangeAspect="1"/>
          </p:cNvPicPr>
          <p:nvPr userDrawn="1"/>
        </p:nvPicPr>
        <p:blipFill>
          <a:blip r:embed="rId2">
            <a:alphaModFix amt="4000"/>
          </a:blip>
          <a:stretch>
            <a:fillRect/>
          </a:stretch>
        </p:blipFill>
        <p:spPr>
          <a:xfrm>
            <a:off x="7825759" y="2377094"/>
            <a:ext cx="5175504" cy="5175504"/>
          </a:xfrm>
          <a:prstGeom prst="rect">
            <a:avLst/>
          </a:prstGeom>
        </p:spPr>
      </p:pic>
      <p:sp>
        <p:nvSpPr>
          <p:cNvPr id="2" name="Title 1">
            <a:extLst>
              <a:ext uri="{FF2B5EF4-FFF2-40B4-BE49-F238E27FC236}">
                <a16:creationId xmlns:a16="http://schemas.microsoft.com/office/drawing/2014/main" id="{2E255AB1-812B-4B24-BB0B-1C60D593412E}"/>
              </a:ext>
            </a:extLst>
          </p:cNvPr>
          <p:cNvSpPr>
            <a:spLocks noGrp="1"/>
          </p:cNvSpPr>
          <p:nvPr>
            <p:ph type="ctrTitle" hasCustomPrompt="1"/>
          </p:nvPr>
        </p:nvSpPr>
        <p:spPr>
          <a:xfrm>
            <a:off x="1058551" y="917709"/>
            <a:ext cx="10452867" cy="1904169"/>
          </a:xfrm>
        </p:spPr>
        <p:txBody>
          <a:bodyPr anchor="t">
            <a:noAutofit/>
          </a:bodyPr>
          <a:lstStyle>
            <a:lvl1pPr algn="l">
              <a:defRPr sz="6600">
                <a:solidFill>
                  <a:schemeClr val="bg1"/>
                </a:solidFill>
              </a:defRPr>
            </a:lvl1pPr>
          </a:lstStyle>
          <a:p>
            <a:r>
              <a:rPr lang="en-US" dirty="0"/>
              <a:t>Presentation Title </a:t>
            </a:r>
            <a:br>
              <a:rPr lang="en-US" dirty="0"/>
            </a:br>
            <a:r>
              <a:rPr lang="en-US" dirty="0"/>
              <a:t>Goes Here</a:t>
            </a:r>
          </a:p>
        </p:txBody>
      </p:sp>
      <p:cxnSp>
        <p:nvCxnSpPr>
          <p:cNvPr id="10" name="Straight Connector 9">
            <a:extLst>
              <a:ext uri="{FF2B5EF4-FFF2-40B4-BE49-F238E27FC236}">
                <a16:creationId xmlns:a16="http://schemas.microsoft.com/office/drawing/2014/main" id="{9C47A72B-6DD4-B340-9C40-30C9EFD76050}"/>
              </a:ext>
            </a:extLst>
          </p:cNvPr>
          <p:cNvCxnSpPr>
            <a:cxnSpLocks/>
          </p:cNvCxnSpPr>
          <p:nvPr userDrawn="1"/>
        </p:nvCxnSpPr>
        <p:spPr>
          <a:xfrm>
            <a:off x="1161868" y="4588552"/>
            <a:ext cx="384048" cy="0"/>
          </a:xfrm>
          <a:prstGeom prst="line">
            <a:avLst/>
          </a:prstGeom>
          <a:ln w="28575">
            <a:solidFill>
              <a:srgbClr val="00539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EA3C06E-75EB-B440-969E-EB75AD455265}"/>
              </a:ext>
            </a:extLst>
          </p:cNvPr>
          <p:cNvCxnSpPr>
            <a:cxnSpLocks/>
          </p:cNvCxnSpPr>
          <p:nvPr userDrawn="1"/>
        </p:nvCxnSpPr>
        <p:spPr>
          <a:xfrm>
            <a:off x="1161868" y="5711296"/>
            <a:ext cx="384048" cy="0"/>
          </a:xfrm>
          <a:prstGeom prst="line">
            <a:avLst/>
          </a:prstGeom>
          <a:ln w="28575">
            <a:solidFill>
              <a:srgbClr val="00539A"/>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CFBD4164-9D54-6141-8D67-71716622A005}"/>
              </a:ext>
            </a:extLst>
          </p:cNvPr>
          <p:cNvSpPr>
            <a:spLocks noGrp="1"/>
          </p:cNvSpPr>
          <p:nvPr>
            <p:ph type="body" sz="quarter" idx="15" hasCustomPrompt="1"/>
          </p:nvPr>
        </p:nvSpPr>
        <p:spPr>
          <a:xfrm>
            <a:off x="1058863" y="3019425"/>
            <a:ext cx="10452100" cy="1293813"/>
          </a:xfrm>
        </p:spPr>
        <p:txBody>
          <a:bodyPr>
            <a:normAutofit/>
          </a:bodyPr>
          <a:lstStyle>
            <a:lvl1pPr marL="0" indent="0">
              <a:buNone/>
              <a:defRPr sz="2600" b="1">
                <a:solidFill>
                  <a:schemeClr val="accent1"/>
                </a:solidFill>
              </a:defRPr>
            </a:lvl1pPr>
          </a:lstStyle>
          <a:p>
            <a:pPr lvl="0"/>
            <a:r>
              <a:rPr lang="en-US" dirty="0"/>
              <a:t>Presentation Author Name and Credentials</a:t>
            </a:r>
          </a:p>
          <a:p>
            <a:pPr lvl="0"/>
            <a:r>
              <a:rPr lang="en-US" dirty="0"/>
              <a:t>Affiliation Goes Here</a:t>
            </a:r>
          </a:p>
        </p:txBody>
      </p:sp>
      <p:sp>
        <p:nvSpPr>
          <p:cNvPr id="12" name="Text Placeholder 5">
            <a:extLst>
              <a:ext uri="{FF2B5EF4-FFF2-40B4-BE49-F238E27FC236}">
                <a16:creationId xmlns:a16="http://schemas.microsoft.com/office/drawing/2014/main" id="{A288F02D-5D53-9E40-80DE-20D57E077214}"/>
              </a:ext>
            </a:extLst>
          </p:cNvPr>
          <p:cNvSpPr>
            <a:spLocks noGrp="1"/>
          </p:cNvSpPr>
          <p:nvPr>
            <p:ph type="body" sz="quarter" idx="13" hasCustomPrompt="1"/>
          </p:nvPr>
        </p:nvSpPr>
        <p:spPr>
          <a:xfrm>
            <a:off x="1060704" y="5925312"/>
            <a:ext cx="10452100" cy="310624"/>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US" sz="1400" b="0" i="0" u="none" strike="noStrike" kern="1200" cap="none" spc="30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defRPr>
            </a:lvl1pPr>
          </a:lstStyle>
          <a:p>
            <a:pPr lvl="0"/>
            <a:r>
              <a:rPr lang="en-US" dirty="0"/>
              <a:t>DATE | PRESENTATION LOCATION</a:t>
            </a:r>
          </a:p>
        </p:txBody>
      </p:sp>
      <p:sp>
        <p:nvSpPr>
          <p:cNvPr id="14" name="Text Placeholder 8">
            <a:extLst>
              <a:ext uri="{FF2B5EF4-FFF2-40B4-BE49-F238E27FC236}">
                <a16:creationId xmlns:a16="http://schemas.microsoft.com/office/drawing/2014/main" id="{2C59F218-E317-914A-8E2E-DDB4DD303415}"/>
              </a:ext>
            </a:extLst>
          </p:cNvPr>
          <p:cNvSpPr>
            <a:spLocks noGrp="1"/>
          </p:cNvSpPr>
          <p:nvPr>
            <p:ph type="body" sz="quarter" idx="14" hasCustomPrompt="1"/>
          </p:nvPr>
        </p:nvSpPr>
        <p:spPr>
          <a:xfrm>
            <a:off x="1058863" y="4802568"/>
            <a:ext cx="10452100" cy="698268"/>
          </a:xfrm>
        </p:spPr>
        <p:txBody>
          <a:bodyPr anchor="ctr">
            <a:normAutofit/>
          </a:bodyPr>
          <a:lstStyle>
            <a:lvl1pPr marL="0" marR="0" indent="0" algn="l" defTabSz="914400" rtl="0" eaLnBrk="1" fontAlgn="auto" latinLnBrk="0" hangingPunct="1">
              <a:lnSpc>
                <a:spcPct val="100000"/>
              </a:lnSpc>
              <a:spcBef>
                <a:spcPts val="0"/>
              </a:spcBef>
              <a:spcAft>
                <a:spcPts val="0"/>
              </a:spcAft>
              <a:buClrTx/>
              <a:buSzTx/>
              <a:buFontTx/>
              <a:buNone/>
              <a:tabLst/>
              <a:defRPr sz="1800" b="0" i="0">
                <a:solidFill>
                  <a:schemeClr val="bg1"/>
                </a:solidFill>
                <a:latin typeface="Arial" panose="020B0604020202020204" pitchFamily="34" charset="0"/>
                <a:cs typeface="Arial" panose="020B0604020202020204" pitchFamily="34" charset="0"/>
              </a:defRPr>
            </a:lvl1pPr>
          </a:lstStyle>
          <a:p>
            <a:pPr lvl="0"/>
            <a:r>
              <a:rPr lang="en-US" dirty="0"/>
              <a:t>Office Information</a:t>
            </a:r>
          </a:p>
        </p:txBody>
      </p:sp>
    </p:spTree>
    <p:extLst>
      <p:ext uri="{BB962C8B-B14F-4D97-AF65-F5344CB8AC3E}">
        <p14:creationId xmlns:p14="http://schemas.microsoft.com/office/powerpoint/2010/main" val="391619463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White">
    <p:bg>
      <p:bgRef idx="1001">
        <a:schemeClr val="bg1"/>
      </p:bgRef>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EA81BD3-2982-134D-933F-B49ABAD06280}"/>
              </a:ext>
            </a:extLst>
          </p:cNvPr>
          <p:cNvSpPr>
            <a:spLocks noGrp="1"/>
          </p:cNvSpPr>
          <p:nvPr>
            <p:ph type="body" sz="quarter" idx="13" hasCustomPrompt="1"/>
          </p:nvPr>
        </p:nvSpPr>
        <p:spPr>
          <a:xfrm>
            <a:off x="1060704" y="5925312"/>
            <a:ext cx="10452100" cy="310624"/>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US" sz="1400" b="0" i="0" u="none" strike="noStrike" kern="1200" cap="none" spc="300" normalizeH="0" baseline="0" noProof="0" dirty="0" smtClean="0">
                <a:ln>
                  <a:noFill/>
                </a:ln>
                <a:solidFill>
                  <a:schemeClr val="tx2"/>
                </a:solidFill>
                <a:effectLst/>
                <a:uLnTx/>
                <a:uFillTx/>
                <a:latin typeface="Arial" panose="020B0604020202020204" pitchFamily="34" charset="0"/>
                <a:ea typeface="+mn-ea"/>
                <a:cs typeface="Arial" panose="020B0604020202020204" pitchFamily="34" charset="0"/>
              </a:defRPr>
            </a:lvl1pPr>
          </a:lstStyle>
          <a:p>
            <a:pPr lvl="0"/>
            <a:r>
              <a:rPr lang="en-US" dirty="0"/>
              <a:t>DATE | PRESENTATION LOCATION</a:t>
            </a:r>
          </a:p>
        </p:txBody>
      </p:sp>
      <p:pic>
        <p:nvPicPr>
          <p:cNvPr id="12" name="Picture 11">
            <a:extLst>
              <a:ext uri="{FF2B5EF4-FFF2-40B4-BE49-F238E27FC236}">
                <a16:creationId xmlns:a16="http://schemas.microsoft.com/office/drawing/2014/main" id="{FDD7C518-0F1E-F540-8365-1307E261B6B3}"/>
              </a:ext>
            </a:extLst>
          </p:cNvPr>
          <p:cNvPicPr>
            <a:picLocks noChangeAspect="1"/>
          </p:cNvPicPr>
          <p:nvPr userDrawn="1"/>
        </p:nvPicPr>
        <p:blipFill>
          <a:blip r:embed="rId2">
            <a:alphaModFix amt="15000"/>
          </a:blip>
          <a:stretch>
            <a:fillRect/>
          </a:stretch>
        </p:blipFill>
        <p:spPr>
          <a:xfrm>
            <a:off x="7825759" y="2377094"/>
            <a:ext cx="5179136" cy="5179136"/>
          </a:xfrm>
          <a:prstGeom prst="rect">
            <a:avLst/>
          </a:prstGeom>
        </p:spPr>
      </p:pic>
      <p:sp>
        <p:nvSpPr>
          <p:cNvPr id="2" name="Title 1">
            <a:extLst>
              <a:ext uri="{FF2B5EF4-FFF2-40B4-BE49-F238E27FC236}">
                <a16:creationId xmlns:a16="http://schemas.microsoft.com/office/drawing/2014/main" id="{2E255AB1-812B-4B24-BB0B-1C60D593412E}"/>
              </a:ext>
            </a:extLst>
          </p:cNvPr>
          <p:cNvSpPr>
            <a:spLocks noGrp="1"/>
          </p:cNvSpPr>
          <p:nvPr>
            <p:ph type="ctrTitle" hasCustomPrompt="1"/>
          </p:nvPr>
        </p:nvSpPr>
        <p:spPr>
          <a:xfrm>
            <a:off x="1058551" y="917709"/>
            <a:ext cx="10452867" cy="1904169"/>
          </a:xfrm>
        </p:spPr>
        <p:txBody>
          <a:bodyPr anchor="t">
            <a:noAutofit/>
          </a:bodyPr>
          <a:lstStyle>
            <a:lvl1pPr algn="l">
              <a:defRPr sz="6600">
                <a:solidFill>
                  <a:schemeClr val="tx1"/>
                </a:solidFill>
              </a:defRPr>
            </a:lvl1pPr>
          </a:lstStyle>
          <a:p>
            <a:r>
              <a:rPr lang="en-US" dirty="0"/>
              <a:t>Presentation Title </a:t>
            </a:r>
            <a:br>
              <a:rPr lang="en-US" dirty="0"/>
            </a:br>
            <a:r>
              <a:rPr lang="en-US" dirty="0"/>
              <a:t>Goes Here</a:t>
            </a:r>
          </a:p>
        </p:txBody>
      </p:sp>
      <p:cxnSp>
        <p:nvCxnSpPr>
          <p:cNvPr id="10" name="Straight Connector 9">
            <a:extLst>
              <a:ext uri="{FF2B5EF4-FFF2-40B4-BE49-F238E27FC236}">
                <a16:creationId xmlns:a16="http://schemas.microsoft.com/office/drawing/2014/main" id="{9C47A72B-6DD4-B340-9C40-30C9EFD76050}"/>
              </a:ext>
            </a:extLst>
          </p:cNvPr>
          <p:cNvCxnSpPr>
            <a:cxnSpLocks/>
          </p:cNvCxnSpPr>
          <p:nvPr userDrawn="1"/>
        </p:nvCxnSpPr>
        <p:spPr>
          <a:xfrm>
            <a:off x="1161868" y="4588552"/>
            <a:ext cx="384048" cy="0"/>
          </a:xfrm>
          <a:prstGeom prst="line">
            <a:avLst/>
          </a:prstGeom>
          <a:ln w="28575">
            <a:solidFill>
              <a:srgbClr val="00539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EA3C06E-75EB-B440-969E-EB75AD455265}"/>
              </a:ext>
            </a:extLst>
          </p:cNvPr>
          <p:cNvCxnSpPr>
            <a:cxnSpLocks/>
          </p:cNvCxnSpPr>
          <p:nvPr userDrawn="1"/>
        </p:nvCxnSpPr>
        <p:spPr>
          <a:xfrm>
            <a:off x="1161868" y="5711296"/>
            <a:ext cx="384048" cy="0"/>
          </a:xfrm>
          <a:prstGeom prst="line">
            <a:avLst/>
          </a:prstGeom>
          <a:ln w="28575">
            <a:solidFill>
              <a:srgbClr val="00539A"/>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A41DA24-B028-C948-810B-159B290AEA05}"/>
              </a:ext>
            </a:extLst>
          </p:cNvPr>
          <p:cNvSpPr>
            <a:spLocks noGrp="1"/>
          </p:cNvSpPr>
          <p:nvPr>
            <p:ph type="body" sz="quarter" idx="14" hasCustomPrompt="1"/>
          </p:nvPr>
        </p:nvSpPr>
        <p:spPr>
          <a:xfrm>
            <a:off x="1058863" y="4802568"/>
            <a:ext cx="10452100" cy="698268"/>
          </a:xfrm>
        </p:spPr>
        <p:txBody>
          <a:bodyPr anchor="ctr">
            <a:normAutofit/>
          </a:bodyPr>
          <a:lstStyle>
            <a:lvl1pPr marL="0" marR="0" indent="0" algn="l" defTabSz="914400" rtl="0" eaLnBrk="1" fontAlgn="auto" latinLnBrk="0" hangingPunct="1">
              <a:lnSpc>
                <a:spcPct val="100000"/>
              </a:lnSpc>
              <a:spcBef>
                <a:spcPts val="0"/>
              </a:spcBef>
              <a:spcAft>
                <a:spcPts val="0"/>
              </a:spcAft>
              <a:buClrTx/>
              <a:buSzTx/>
              <a:buFontTx/>
              <a:buNone/>
              <a:tabLst/>
              <a:defRPr sz="1800" b="0" i="0">
                <a:latin typeface="Arial" panose="020B0604020202020204" pitchFamily="34" charset="0"/>
                <a:cs typeface="Arial" panose="020B0604020202020204" pitchFamily="34" charset="0"/>
              </a:defRPr>
            </a:lvl1pPr>
          </a:lstStyle>
          <a:p>
            <a:pPr lvl="0"/>
            <a:r>
              <a:rPr lang="en-US" dirty="0"/>
              <a:t>Office Information</a:t>
            </a:r>
          </a:p>
        </p:txBody>
      </p:sp>
      <p:sp>
        <p:nvSpPr>
          <p:cNvPr id="4" name="Text Placeholder 3">
            <a:extLst>
              <a:ext uri="{FF2B5EF4-FFF2-40B4-BE49-F238E27FC236}">
                <a16:creationId xmlns:a16="http://schemas.microsoft.com/office/drawing/2014/main" id="{02174EA9-E173-7E4B-A563-F07A0BCDAFF3}"/>
              </a:ext>
            </a:extLst>
          </p:cNvPr>
          <p:cNvSpPr>
            <a:spLocks noGrp="1"/>
          </p:cNvSpPr>
          <p:nvPr>
            <p:ph type="body" sz="quarter" idx="15" hasCustomPrompt="1"/>
          </p:nvPr>
        </p:nvSpPr>
        <p:spPr>
          <a:xfrm>
            <a:off x="1058863" y="3019425"/>
            <a:ext cx="10452100" cy="1293813"/>
          </a:xfrm>
        </p:spPr>
        <p:txBody>
          <a:bodyPr>
            <a:normAutofit/>
          </a:bodyPr>
          <a:lstStyle>
            <a:lvl1pPr marL="0" indent="0">
              <a:buNone/>
              <a:defRPr sz="2600" b="1">
                <a:solidFill>
                  <a:schemeClr val="accent1"/>
                </a:solidFill>
              </a:defRPr>
            </a:lvl1pPr>
          </a:lstStyle>
          <a:p>
            <a:pPr lvl="0"/>
            <a:r>
              <a:rPr lang="en-US" dirty="0"/>
              <a:t>Presentation Author Name and Credentials</a:t>
            </a:r>
          </a:p>
          <a:p>
            <a:pPr lvl="0"/>
            <a:r>
              <a:rPr lang="en-US" dirty="0"/>
              <a:t>Affiliation Goes Here</a:t>
            </a:r>
          </a:p>
        </p:txBody>
      </p:sp>
    </p:spTree>
    <p:extLst>
      <p:ext uri="{BB962C8B-B14F-4D97-AF65-F5344CB8AC3E}">
        <p14:creationId xmlns:p14="http://schemas.microsoft.com/office/powerpoint/2010/main" val="239891761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hite">
    <p:bg>
      <p:bgRef idx="1001">
        <a:schemeClr val="bg1"/>
      </p:bgRef>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EA81BD3-2982-134D-933F-B49ABAD06280}"/>
              </a:ext>
            </a:extLst>
          </p:cNvPr>
          <p:cNvSpPr>
            <a:spLocks noGrp="1"/>
          </p:cNvSpPr>
          <p:nvPr>
            <p:ph type="body" sz="quarter" idx="13" hasCustomPrompt="1"/>
          </p:nvPr>
        </p:nvSpPr>
        <p:spPr>
          <a:xfrm>
            <a:off x="1060704" y="5925312"/>
            <a:ext cx="10452100" cy="310624"/>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US" sz="1400" b="0" i="0" u="none" strike="noStrike" kern="1200" cap="none" spc="300" normalizeH="0" baseline="0" noProof="0" dirty="0" smtClean="0">
                <a:ln>
                  <a:noFill/>
                </a:ln>
                <a:solidFill>
                  <a:schemeClr val="tx2"/>
                </a:solidFill>
                <a:effectLst/>
                <a:uLnTx/>
                <a:uFillTx/>
                <a:latin typeface="Arial" panose="020B0604020202020204" pitchFamily="34" charset="0"/>
                <a:ea typeface="+mn-ea"/>
                <a:cs typeface="Arial" panose="020B0604020202020204" pitchFamily="34" charset="0"/>
              </a:defRPr>
            </a:lvl1pPr>
          </a:lstStyle>
          <a:p>
            <a:pPr lvl="0"/>
            <a:r>
              <a:rPr lang="en-US" dirty="0"/>
              <a:t>DATE | PRESENTATION LOCATION</a:t>
            </a:r>
          </a:p>
        </p:txBody>
      </p:sp>
      <p:pic>
        <p:nvPicPr>
          <p:cNvPr id="12" name="Picture 11">
            <a:extLst>
              <a:ext uri="{FF2B5EF4-FFF2-40B4-BE49-F238E27FC236}">
                <a16:creationId xmlns:a16="http://schemas.microsoft.com/office/drawing/2014/main" id="{FDD7C518-0F1E-F540-8365-1307E261B6B3}"/>
              </a:ext>
            </a:extLst>
          </p:cNvPr>
          <p:cNvPicPr>
            <a:picLocks noChangeAspect="1"/>
          </p:cNvPicPr>
          <p:nvPr userDrawn="1"/>
        </p:nvPicPr>
        <p:blipFill>
          <a:blip r:embed="rId2">
            <a:alphaModFix amt="15000"/>
          </a:blip>
          <a:stretch>
            <a:fillRect/>
          </a:stretch>
        </p:blipFill>
        <p:spPr>
          <a:xfrm>
            <a:off x="7825759" y="2377094"/>
            <a:ext cx="5179136" cy="5179136"/>
          </a:xfrm>
          <a:prstGeom prst="rect">
            <a:avLst/>
          </a:prstGeom>
        </p:spPr>
      </p:pic>
      <p:sp>
        <p:nvSpPr>
          <p:cNvPr id="2" name="Title 1">
            <a:extLst>
              <a:ext uri="{FF2B5EF4-FFF2-40B4-BE49-F238E27FC236}">
                <a16:creationId xmlns:a16="http://schemas.microsoft.com/office/drawing/2014/main" id="{2E255AB1-812B-4B24-BB0B-1C60D593412E}"/>
              </a:ext>
            </a:extLst>
          </p:cNvPr>
          <p:cNvSpPr>
            <a:spLocks noGrp="1"/>
          </p:cNvSpPr>
          <p:nvPr>
            <p:ph type="ctrTitle" hasCustomPrompt="1"/>
          </p:nvPr>
        </p:nvSpPr>
        <p:spPr>
          <a:xfrm>
            <a:off x="1058551" y="917709"/>
            <a:ext cx="10452867" cy="1904169"/>
          </a:xfrm>
        </p:spPr>
        <p:txBody>
          <a:bodyPr anchor="t">
            <a:noAutofit/>
          </a:bodyPr>
          <a:lstStyle>
            <a:lvl1pPr algn="l">
              <a:defRPr sz="6600">
                <a:solidFill>
                  <a:schemeClr val="tx1"/>
                </a:solidFill>
              </a:defRPr>
            </a:lvl1pPr>
          </a:lstStyle>
          <a:p>
            <a:r>
              <a:rPr lang="en-US" dirty="0"/>
              <a:t>Presentation Title </a:t>
            </a:r>
            <a:br>
              <a:rPr lang="en-US" dirty="0"/>
            </a:br>
            <a:r>
              <a:rPr lang="en-US" dirty="0"/>
              <a:t>Goes Here</a:t>
            </a:r>
          </a:p>
        </p:txBody>
      </p:sp>
      <p:cxnSp>
        <p:nvCxnSpPr>
          <p:cNvPr id="10" name="Straight Connector 9">
            <a:extLst>
              <a:ext uri="{FF2B5EF4-FFF2-40B4-BE49-F238E27FC236}">
                <a16:creationId xmlns:a16="http://schemas.microsoft.com/office/drawing/2014/main" id="{9C47A72B-6DD4-B340-9C40-30C9EFD76050}"/>
              </a:ext>
            </a:extLst>
          </p:cNvPr>
          <p:cNvCxnSpPr>
            <a:cxnSpLocks/>
          </p:cNvCxnSpPr>
          <p:nvPr userDrawn="1"/>
        </p:nvCxnSpPr>
        <p:spPr>
          <a:xfrm>
            <a:off x="1161868" y="4588552"/>
            <a:ext cx="384048" cy="0"/>
          </a:xfrm>
          <a:prstGeom prst="line">
            <a:avLst/>
          </a:prstGeom>
          <a:ln w="28575">
            <a:solidFill>
              <a:srgbClr val="00539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EA3C06E-75EB-B440-969E-EB75AD455265}"/>
              </a:ext>
            </a:extLst>
          </p:cNvPr>
          <p:cNvCxnSpPr>
            <a:cxnSpLocks/>
          </p:cNvCxnSpPr>
          <p:nvPr userDrawn="1"/>
        </p:nvCxnSpPr>
        <p:spPr>
          <a:xfrm>
            <a:off x="1161868" y="5711296"/>
            <a:ext cx="384048" cy="0"/>
          </a:xfrm>
          <a:prstGeom prst="line">
            <a:avLst/>
          </a:prstGeom>
          <a:ln w="28575">
            <a:solidFill>
              <a:srgbClr val="00539A"/>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A41DA24-B028-C948-810B-159B290AEA05}"/>
              </a:ext>
            </a:extLst>
          </p:cNvPr>
          <p:cNvSpPr>
            <a:spLocks noGrp="1"/>
          </p:cNvSpPr>
          <p:nvPr>
            <p:ph type="body" sz="quarter" idx="14" hasCustomPrompt="1"/>
          </p:nvPr>
        </p:nvSpPr>
        <p:spPr>
          <a:xfrm>
            <a:off x="1058863" y="4802568"/>
            <a:ext cx="10452100" cy="698268"/>
          </a:xfrm>
        </p:spPr>
        <p:txBody>
          <a:bodyPr anchor="ctr">
            <a:normAutofit/>
          </a:bodyPr>
          <a:lstStyle>
            <a:lvl1pPr marL="0" marR="0" indent="0" algn="l" defTabSz="914400" rtl="0" eaLnBrk="1" fontAlgn="auto" latinLnBrk="0" hangingPunct="1">
              <a:lnSpc>
                <a:spcPct val="100000"/>
              </a:lnSpc>
              <a:spcBef>
                <a:spcPts val="0"/>
              </a:spcBef>
              <a:spcAft>
                <a:spcPts val="0"/>
              </a:spcAft>
              <a:buClrTx/>
              <a:buSzTx/>
              <a:buFontTx/>
              <a:buNone/>
              <a:tabLst/>
              <a:defRPr sz="1800" b="0" i="0">
                <a:latin typeface="Arial" panose="020B0604020202020204" pitchFamily="34" charset="0"/>
                <a:cs typeface="Arial" panose="020B0604020202020204" pitchFamily="34" charset="0"/>
              </a:defRPr>
            </a:lvl1pPr>
          </a:lstStyle>
          <a:p>
            <a:pPr lvl="0"/>
            <a:r>
              <a:rPr lang="en-US" dirty="0"/>
              <a:t>Office Information</a:t>
            </a:r>
          </a:p>
        </p:txBody>
      </p:sp>
      <p:sp>
        <p:nvSpPr>
          <p:cNvPr id="4" name="Text Placeholder 3">
            <a:extLst>
              <a:ext uri="{FF2B5EF4-FFF2-40B4-BE49-F238E27FC236}">
                <a16:creationId xmlns:a16="http://schemas.microsoft.com/office/drawing/2014/main" id="{02174EA9-E173-7E4B-A563-F07A0BCDAFF3}"/>
              </a:ext>
            </a:extLst>
          </p:cNvPr>
          <p:cNvSpPr>
            <a:spLocks noGrp="1"/>
          </p:cNvSpPr>
          <p:nvPr>
            <p:ph type="body" sz="quarter" idx="15" hasCustomPrompt="1"/>
          </p:nvPr>
        </p:nvSpPr>
        <p:spPr>
          <a:xfrm>
            <a:off x="1058863" y="3019425"/>
            <a:ext cx="10452100" cy="1293813"/>
          </a:xfrm>
        </p:spPr>
        <p:txBody>
          <a:bodyPr>
            <a:normAutofit/>
          </a:bodyPr>
          <a:lstStyle>
            <a:lvl1pPr marL="0" indent="0">
              <a:buNone/>
              <a:defRPr sz="2600" b="1" baseline="0">
                <a:solidFill>
                  <a:srgbClr val="217EAC"/>
                </a:solidFill>
              </a:defRPr>
            </a:lvl1pPr>
          </a:lstStyle>
          <a:p>
            <a:pPr lvl="0"/>
            <a:r>
              <a:rPr lang="en-US" dirty="0"/>
              <a:t>Presentation Author Name and Credentials</a:t>
            </a:r>
          </a:p>
          <a:p>
            <a:pPr lvl="0"/>
            <a:r>
              <a:rPr lang="en-US" dirty="0"/>
              <a:t>Affiliation Goes Here</a:t>
            </a:r>
          </a:p>
        </p:txBody>
      </p:sp>
    </p:spTree>
    <p:extLst>
      <p:ext uri="{BB962C8B-B14F-4D97-AF65-F5344CB8AC3E}">
        <p14:creationId xmlns:p14="http://schemas.microsoft.com/office/powerpoint/2010/main" val="160332660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0C8E9-93F7-B345-B37C-958522DA0E70}"/>
              </a:ext>
            </a:extLst>
          </p:cNvPr>
          <p:cNvSpPr/>
          <p:nvPr userDrawn="1"/>
        </p:nvSpPr>
        <p:spPr>
          <a:xfrm>
            <a:off x="0" y="0"/>
            <a:ext cx="5370652" cy="6858000"/>
          </a:xfrm>
          <a:prstGeom prst="rect">
            <a:avLst/>
          </a:prstGeom>
          <a:solidFill>
            <a:srgbClr val="005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731859D0-76A1-9F46-A317-D5D284AA1EC9}"/>
              </a:ext>
            </a:extLst>
          </p:cNvPr>
          <p:cNvSpPr>
            <a:spLocks noGrp="1"/>
          </p:cNvSpPr>
          <p:nvPr>
            <p:ph type="body" sz="quarter" idx="11" hasCustomPrompt="1"/>
          </p:nvPr>
        </p:nvSpPr>
        <p:spPr>
          <a:xfrm>
            <a:off x="5906945" y="1052185"/>
            <a:ext cx="5609863" cy="5145719"/>
          </a:xfrm>
        </p:spPr>
        <p:txBody>
          <a:bodyPr>
            <a:normAutofit/>
          </a:bodyPr>
          <a:lstStyle>
            <a:lvl1pPr marL="228600" indent="-228600">
              <a:buClrTx/>
              <a:buFont typeface=".AppleSystemUIFont"/>
              <a:buChar char="-"/>
              <a:defRPr lang="en-US" sz="3200" kern="1200" dirty="0" smtClean="0">
                <a:solidFill>
                  <a:schemeClr val="bg1"/>
                </a:solidFill>
                <a:latin typeface="Arial" panose="020B0604020202020204" pitchFamily="34" charset="0"/>
                <a:ea typeface="+mn-ea"/>
                <a:cs typeface="Arial" panose="020B0604020202020204" pitchFamily="34" charset="0"/>
              </a:defRPr>
            </a:lvl1pPr>
            <a:lvl2pPr marL="685800" indent="-228600">
              <a:buClrTx/>
              <a:buFont typeface=".AppleSystemUIFont"/>
              <a:buChar char="-"/>
              <a:defRPr lang="en-US" sz="2400" kern="1200" dirty="0" smtClean="0">
                <a:solidFill>
                  <a:schemeClr val="bg1"/>
                </a:solidFill>
                <a:latin typeface="Arial" panose="020B0604020202020204" pitchFamily="34" charset="0"/>
                <a:ea typeface="+mn-ea"/>
                <a:cs typeface="Arial" panose="020B0604020202020204" pitchFamily="34" charset="0"/>
              </a:defRPr>
            </a:lvl2pPr>
            <a:lvl3pPr marL="1143000" indent="-228600">
              <a:buClrTx/>
              <a:buSzPct val="75000"/>
              <a:buFont typeface=".AppleSystemUIFont"/>
              <a:buChar char="›"/>
              <a:defRPr lang="en-US" sz="2400" kern="1200" dirty="0" smtClean="0">
                <a:solidFill>
                  <a:schemeClr val="bg1"/>
                </a:solidFill>
                <a:latin typeface="Arial" panose="020B0604020202020204" pitchFamily="34" charset="0"/>
                <a:ea typeface="+mn-ea"/>
                <a:cs typeface="Arial" panose="020B0604020202020204" pitchFamily="34" charset="0"/>
              </a:defRPr>
            </a:lvl3pPr>
            <a:lvl4pPr marL="1600200" indent="-228600">
              <a:buClrTx/>
              <a:buSzPct val="75000"/>
              <a:buFont typeface="Arial" panose="020B0604020202020204" pitchFamily="34" charset="0"/>
              <a:buChar char="•"/>
              <a:defRPr lang="en-US" sz="1800" kern="1200" dirty="0" smtClean="0">
                <a:solidFill>
                  <a:schemeClr val="bg1"/>
                </a:solidFill>
                <a:latin typeface="Arial" panose="020B0604020202020204" pitchFamily="34" charset="0"/>
                <a:ea typeface="+mn-ea"/>
                <a:cs typeface="Arial" panose="020B0604020202020204" pitchFamily="34" charset="0"/>
              </a:defRPr>
            </a:lvl4pPr>
            <a:lvl5pPr marL="2057400" indent="-228600">
              <a:buClrTx/>
              <a:buSzPct val="75000"/>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stStyle>
          <a:p>
            <a:pPr lvl="0"/>
            <a:r>
              <a:rPr lang="en-US" dirty="0"/>
              <a:t>Slide content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a:extLst>
              <a:ext uri="{FF2B5EF4-FFF2-40B4-BE49-F238E27FC236}">
                <a16:creationId xmlns:a16="http://schemas.microsoft.com/office/drawing/2014/main" id="{837BC267-7268-4C42-BD0C-747910A86967}"/>
              </a:ext>
            </a:extLst>
          </p:cNvPr>
          <p:cNvSpPr>
            <a:spLocks noGrp="1"/>
          </p:cNvSpPr>
          <p:nvPr>
            <p:ph type="title"/>
          </p:nvPr>
        </p:nvSpPr>
        <p:spPr>
          <a:xfrm>
            <a:off x="674899" y="1041529"/>
            <a:ext cx="4020854" cy="5156375"/>
          </a:xfrm>
        </p:spPr>
        <p:txBody>
          <a:bodyPr anchor="t">
            <a:noAutofit/>
          </a:bodyPr>
          <a:lstStyle>
            <a:lvl1pPr>
              <a:defRPr lang="en-US" sz="5400" b="1" kern="1200" dirty="0" smtClean="0">
                <a:solidFill>
                  <a:prstClr val="white"/>
                </a:solidFill>
                <a:latin typeface="Arial" panose="020B0604020202020204" pitchFamily="34" charset="0"/>
                <a:ea typeface="+mn-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106720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Whit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0C8E9-93F7-B345-B37C-958522DA0E70}"/>
              </a:ext>
            </a:extLst>
          </p:cNvPr>
          <p:cNvSpPr/>
          <p:nvPr userDrawn="1"/>
        </p:nvSpPr>
        <p:spPr>
          <a:xfrm>
            <a:off x="0" y="0"/>
            <a:ext cx="53706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731859D0-76A1-9F46-A317-D5D284AA1EC9}"/>
              </a:ext>
            </a:extLst>
          </p:cNvPr>
          <p:cNvSpPr>
            <a:spLocks noGrp="1"/>
          </p:cNvSpPr>
          <p:nvPr>
            <p:ph type="body" sz="quarter" idx="11" hasCustomPrompt="1"/>
          </p:nvPr>
        </p:nvSpPr>
        <p:spPr>
          <a:xfrm>
            <a:off x="5906945" y="1052185"/>
            <a:ext cx="5609863" cy="5145719"/>
          </a:xfrm>
        </p:spPr>
        <p:txBody>
          <a:bodyPr>
            <a:normAutofit/>
          </a:bodyPr>
          <a:lstStyle>
            <a:lvl1pPr marL="228600" indent="-228600">
              <a:buClrTx/>
              <a:buFont typeface=".AppleSystemUIFont"/>
              <a:buChar char="-"/>
              <a:defRPr lang="en-US" sz="3200" kern="1200" dirty="0" smtClean="0">
                <a:solidFill>
                  <a:schemeClr val="tx1"/>
                </a:solidFill>
                <a:latin typeface="Arial" panose="020B0604020202020204" pitchFamily="34" charset="0"/>
                <a:ea typeface="+mn-ea"/>
                <a:cs typeface="Arial" panose="020B0604020202020204" pitchFamily="34" charset="0"/>
              </a:defRPr>
            </a:lvl1pPr>
            <a:lvl2pPr marL="685800" indent="-228600">
              <a:buClrTx/>
              <a:buFont typeface=".AppleSystemUIFont"/>
              <a:buChar char="-"/>
              <a:defRPr lang="en-US" sz="2400" kern="1200" dirty="0" smtClean="0">
                <a:solidFill>
                  <a:schemeClr val="tx1"/>
                </a:solidFill>
                <a:latin typeface="Arial" panose="020B0604020202020204" pitchFamily="34" charset="0"/>
                <a:ea typeface="+mn-ea"/>
                <a:cs typeface="Arial" panose="020B0604020202020204" pitchFamily="34" charset="0"/>
              </a:defRPr>
            </a:lvl2pPr>
            <a:lvl3pPr marL="1143000" indent="-228600">
              <a:buClrTx/>
              <a:buSzPct val="75000"/>
              <a:buFont typeface=".AppleSystemUIFont"/>
              <a:buChar char="›"/>
              <a:defRPr lang="en-US" sz="2400" kern="1200" dirty="0" smtClean="0">
                <a:solidFill>
                  <a:schemeClr val="tx1"/>
                </a:solidFill>
                <a:latin typeface="Arial" panose="020B0604020202020204" pitchFamily="34" charset="0"/>
                <a:ea typeface="+mn-ea"/>
                <a:cs typeface="Arial" panose="020B0604020202020204" pitchFamily="34" charset="0"/>
              </a:defRPr>
            </a:lvl3pPr>
            <a:lvl4pPr marL="1600200" indent="-228600">
              <a:buClrTx/>
              <a:buSzPct val="75000"/>
              <a:buFont typeface="Arial" panose="020B0604020202020204" pitchFamily="34" charset="0"/>
              <a:buChar char="•"/>
              <a:defRPr lang="en-US" sz="1800" kern="1200" dirty="0" smtClean="0">
                <a:solidFill>
                  <a:schemeClr val="tx1"/>
                </a:solidFill>
                <a:latin typeface="Arial" panose="020B0604020202020204" pitchFamily="34" charset="0"/>
                <a:ea typeface="+mn-ea"/>
                <a:cs typeface="Arial" panose="020B0604020202020204" pitchFamily="34" charset="0"/>
              </a:defRPr>
            </a:lvl4pPr>
            <a:lvl5pPr marL="2057400" indent="-228600">
              <a:buClrTx/>
              <a:buSzPct val="75000"/>
              <a:buFont typeface="Arial" panose="020B0604020202020204" pitchFamily="34" charset="0"/>
              <a:buChar char="•"/>
              <a:defRPr lang="en-US" sz="1800" kern="1200" dirty="0">
                <a:solidFill>
                  <a:schemeClr val="tx1"/>
                </a:solidFill>
                <a:latin typeface="Arial" panose="020B0604020202020204" pitchFamily="34" charset="0"/>
                <a:ea typeface="+mn-ea"/>
                <a:cs typeface="Arial" panose="020B0604020202020204" pitchFamily="34" charset="0"/>
              </a:defRPr>
            </a:lvl5pPr>
          </a:lstStyle>
          <a:p>
            <a:pPr lvl="0"/>
            <a:r>
              <a:rPr lang="en-US" dirty="0"/>
              <a:t>Slide content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a:extLst>
              <a:ext uri="{FF2B5EF4-FFF2-40B4-BE49-F238E27FC236}">
                <a16:creationId xmlns:a16="http://schemas.microsoft.com/office/drawing/2014/main" id="{837BC267-7268-4C42-BD0C-747910A86967}"/>
              </a:ext>
            </a:extLst>
          </p:cNvPr>
          <p:cNvSpPr>
            <a:spLocks noGrp="1"/>
          </p:cNvSpPr>
          <p:nvPr>
            <p:ph type="title"/>
          </p:nvPr>
        </p:nvSpPr>
        <p:spPr>
          <a:xfrm>
            <a:off x="674899" y="1041529"/>
            <a:ext cx="4020854" cy="5156375"/>
          </a:xfrm>
        </p:spPr>
        <p:txBody>
          <a:bodyPr anchor="t">
            <a:noAutofit/>
          </a:bodyPr>
          <a:lstStyle>
            <a:lvl1pPr>
              <a:defRPr lang="en-US" sz="5400" b="1" kern="1200" dirty="0" smtClean="0">
                <a:solidFill>
                  <a:schemeClr val="tx1"/>
                </a:solidFill>
                <a:latin typeface="Arial" panose="020B0604020202020204" pitchFamily="34" charset="0"/>
                <a:ea typeface="+mn-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04663951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_alt">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0C8E9-93F7-B345-B37C-958522DA0E70}"/>
              </a:ext>
            </a:extLst>
          </p:cNvPr>
          <p:cNvSpPr/>
          <p:nvPr userDrawn="1"/>
        </p:nvSpPr>
        <p:spPr>
          <a:xfrm>
            <a:off x="0" y="0"/>
            <a:ext cx="12192000" cy="1470991"/>
          </a:xfrm>
          <a:prstGeom prst="rect">
            <a:avLst/>
          </a:prstGeom>
          <a:solidFill>
            <a:srgbClr val="005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731859D0-76A1-9F46-A317-D5D284AA1EC9}"/>
              </a:ext>
            </a:extLst>
          </p:cNvPr>
          <p:cNvSpPr>
            <a:spLocks noGrp="1"/>
          </p:cNvSpPr>
          <p:nvPr>
            <p:ph type="body" sz="quarter" idx="11" hasCustomPrompt="1"/>
          </p:nvPr>
        </p:nvSpPr>
        <p:spPr>
          <a:xfrm>
            <a:off x="674899" y="1577009"/>
            <a:ext cx="10841909" cy="4620895"/>
          </a:xfrm>
        </p:spPr>
        <p:txBody>
          <a:bodyPr>
            <a:normAutofit/>
          </a:bodyPr>
          <a:lstStyle>
            <a:lvl1pPr marL="228600" indent="-228600">
              <a:buClrTx/>
              <a:buFont typeface=".AppleSystemUIFont"/>
              <a:buChar char="-"/>
              <a:defRPr lang="en-US" sz="3200" kern="1200" dirty="0" smtClean="0">
                <a:solidFill>
                  <a:schemeClr val="bg1"/>
                </a:solidFill>
                <a:latin typeface="Arial" panose="020B0604020202020204" pitchFamily="34" charset="0"/>
                <a:ea typeface="+mn-ea"/>
                <a:cs typeface="Arial" panose="020B0604020202020204" pitchFamily="34" charset="0"/>
              </a:defRPr>
            </a:lvl1pPr>
            <a:lvl2pPr marL="685800" indent="-228600">
              <a:buClrTx/>
              <a:buFont typeface=".AppleSystemUIFont"/>
              <a:buChar char="-"/>
              <a:defRPr lang="en-US" sz="2400" kern="1200" dirty="0" smtClean="0">
                <a:solidFill>
                  <a:schemeClr val="bg1"/>
                </a:solidFill>
                <a:latin typeface="Arial" panose="020B0604020202020204" pitchFamily="34" charset="0"/>
                <a:ea typeface="+mn-ea"/>
                <a:cs typeface="Arial" panose="020B0604020202020204" pitchFamily="34" charset="0"/>
              </a:defRPr>
            </a:lvl2pPr>
            <a:lvl3pPr marL="1143000" indent="-228600">
              <a:buClrTx/>
              <a:buSzPct val="75000"/>
              <a:buFont typeface=".AppleSystemUIFont"/>
              <a:buChar char="›"/>
              <a:defRPr lang="en-US" sz="2400" kern="1200" dirty="0" smtClean="0">
                <a:solidFill>
                  <a:schemeClr val="bg1"/>
                </a:solidFill>
                <a:latin typeface="Arial" panose="020B0604020202020204" pitchFamily="34" charset="0"/>
                <a:ea typeface="+mn-ea"/>
                <a:cs typeface="Arial" panose="020B0604020202020204" pitchFamily="34" charset="0"/>
              </a:defRPr>
            </a:lvl3pPr>
            <a:lvl4pPr marL="1600200" indent="-228600">
              <a:buClrTx/>
              <a:buSzPct val="75000"/>
              <a:buFont typeface="Arial" panose="020B0604020202020204" pitchFamily="34" charset="0"/>
              <a:buChar char="•"/>
              <a:defRPr lang="en-US" sz="1800" kern="1200" dirty="0" smtClean="0">
                <a:solidFill>
                  <a:schemeClr val="bg1"/>
                </a:solidFill>
                <a:latin typeface="Arial" panose="020B0604020202020204" pitchFamily="34" charset="0"/>
                <a:ea typeface="+mn-ea"/>
                <a:cs typeface="Arial" panose="020B0604020202020204" pitchFamily="34" charset="0"/>
              </a:defRPr>
            </a:lvl4pPr>
            <a:lvl5pPr marL="2057400" indent="-228600">
              <a:buClrTx/>
              <a:buSzPct val="75000"/>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stStyle>
          <a:p>
            <a:pPr lvl="0"/>
            <a:r>
              <a:rPr lang="en-US" dirty="0"/>
              <a:t>Slide content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a:extLst>
              <a:ext uri="{FF2B5EF4-FFF2-40B4-BE49-F238E27FC236}">
                <a16:creationId xmlns:a16="http://schemas.microsoft.com/office/drawing/2014/main" id="{837BC267-7268-4C42-BD0C-747910A86967}"/>
              </a:ext>
            </a:extLst>
          </p:cNvPr>
          <p:cNvSpPr>
            <a:spLocks noGrp="1"/>
          </p:cNvSpPr>
          <p:nvPr>
            <p:ph type="title"/>
          </p:nvPr>
        </p:nvSpPr>
        <p:spPr>
          <a:xfrm>
            <a:off x="674898" y="470453"/>
            <a:ext cx="10841909" cy="708990"/>
          </a:xfrm>
        </p:spPr>
        <p:txBody>
          <a:bodyPr anchor="t">
            <a:noAutofit/>
          </a:bodyPr>
          <a:lstStyle>
            <a:lvl1pPr>
              <a:defRPr lang="en-US" sz="5400" b="1" kern="1200" dirty="0" smtClean="0">
                <a:solidFill>
                  <a:prstClr val="white"/>
                </a:solidFill>
                <a:latin typeface="Arial" panose="020B0604020202020204" pitchFamily="34" charset="0"/>
                <a:ea typeface="+mn-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7884274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_alt: Whit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0C8E9-93F7-B345-B37C-958522DA0E70}"/>
              </a:ext>
            </a:extLst>
          </p:cNvPr>
          <p:cNvSpPr/>
          <p:nvPr userDrawn="1"/>
        </p:nvSpPr>
        <p:spPr>
          <a:xfrm>
            <a:off x="0" y="0"/>
            <a:ext cx="12192000" cy="14709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731859D0-76A1-9F46-A317-D5D284AA1EC9}"/>
              </a:ext>
            </a:extLst>
          </p:cNvPr>
          <p:cNvSpPr>
            <a:spLocks noGrp="1"/>
          </p:cNvSpPr>
          <p:nvPr>
            <p:ph type="body" sz="quarter" idx="11" hasCustomPrompt="1"/>
          </p:nvPr>
        </p:nvSpPr>
        <p:spPr>
          <a:xfrm>
            <a:off x="674899" y="1577009"/>
            <a:ext cx="10841909" cy="4620895"/>
          </a:xfrm>
        </p:spPr>
        <p:txBody>
          <a:bodyPr>
            <a:normAutofit/>
          </a:bodyPr>
          <a:lstStyle>
            <a:lvl1pPr marL="228600" indent="-228600">
              <a:buClrTx/>
              <a:buFont typeface=".AppleSystemUIFont"/>
              <a:buChar char="-"/>
              <a:defRPr lang="en-US" sz="3200" kern="1200" dirty="0" smtClean="0">
                <a:solidFill>
                  <a:schemeClr val="bg2">
                    <a:lumMod val="10000"/>
                  </a:schemeClr>
                </a:solidFill>
                <a:latin typeface="Arial" panose="020B0604020202020204" pitchFamily="34" charset="0"/>
                <a:ea typeface="+mn-ea"/>
                <a:cs typeface="Arial" panose="020B0604020202020204" pitchFamily="34" charset="0"/>
              </a:defRPr>
            </a:lvl1pPr>
            <a:lvl2pPr marL="685800" indent="-228600">
              <a:buClrTx/>
              <a:buFont typeface=".AppleSystemUIFont"/>
              <a:buChar char="-"/>
              <a:defRPr lang="en-US" sz="2400" kern="1200" dirty="0" smtClean="0">
                <a:solidFill>
                  <a:schemeClr val="bg2">
                    <a:lumMod val="10000"/>
                  </a:schemeClr>
                </a:solidFill>
                <a:latin typeface="Arial" panose="020B0604020202020204" pitchFamily="34" charset="0"/>
                <a:ea typeface="+mn-ea"/>
                <a:cs typeface="Arial" panose="020B0604020202020204" pitchFamily="34" charset="0"/>
              </a:defRPr>
            </a:lvl2pPr>
            <a:lvl3pPr marL="1143000" indent="-228600">
              <a:buClrTx/>
              <a:buSzPct val="75000"/>
              <a:buFont typeface=".AppleSystemUIFont"/>
              <a:buChar char="›"/>
              <a:defRPr lang="en-US" sz="2400" kern="1200" dirty="0" smtClean="0">
                <a:solidFill>
                  <a:schemeClr val="bg2">
                    <a:lumMod val="10000"/>
                  </a:schemeClr>
                </a:solidFill>
                <a:latin typeface="Arial" panose="020B0604020202020204" pitchFamily="34" charset="0"/>
                <a:ea typeface="+mn-ea"/>
                <a:cs typeface="Arial" panose="020B0604020202020204" pitchFamily="34" charset="0"/>
              </a:defRPr>
            </a:lvl3pPr>
            <a:lvl4pPr marL="1600200" indent="-228600">
              <a:buClrTx/>
              <a:buSzPct val="75000"/>
              <a:buFont typeface="Arial" panose="020B0604020202020204" pitchFamily="34" charset="0"/>
              <a:buChar char="•"/>
              <a:defRPr lang="en-US" sz="1800" kern="1200" dirty="0" smtClean="0">
                <a:solidFill>
                  <a:schemeClr val="bg2">
                    <a:lumMod val="10000"/>
                  </a:schemeClr>
                </a:solidFill>
                <a:latin typeface="Arial" panose="020B0604020202020204" pitchFamily="34" charset="0"/>
                <a:ea typeface="+mn-ea"/>
                <a:cs typeface="Arial" panose="020B0604020202020204" pitchFamily="34" charset="0"/>
              </a:defRPr>
            </a:lvl4pPr>
            <a:lvl5pPr marL="2057400" indent="-228600">
              <a:buClrTx/>
              <a:buSzPct val="75000"/>
              <a:buFont typeface="Arial" panose="020B0604020202020204" pitchFamily="34" charset="0"/>
              <a:buChar char="•"/>
              <a:defRPr lang="en-US" sz="1800" kern="1200" dirty="0">
                <a:solidFill>
                  <a:schemeClr val="bg2">
                    <a:lumMod val="10000"/>
                  </a:schemeClr>
                </a:solidFill>
                <a:latin typeface="Arial" panose="020B0604020202020204" pitchFamily="34" charset="0"/>
                <a:ea typeface="+mn-ea"/>
                <a:cs typeface="Arial" panose="020B0604020202020204" pitchFamily="34" charset="0"/>
              </a:defRPr>
            </a:lvl5pPr>
          </a:lstStyle>
          <a:p>
            <a:pPr lvl="0"/>
            <a:r>
              <a:rPr lang="en-US" dirty="0"/>
              <a:t>Slide content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a:extLst>
              <a:ext uri="{FF2B5EF4-FFF2-40B4-BE49-F238E27FC236}">
                <a16:creationId xmlns:a16="http://schemas.microsoft.com/office/drawing/2014/main" id="{837BC267-7268-4C42-BD0C-747910A86967}"/>
              </a:ext>
            </a:extLst>
          </p:cNvPr>
          <p:cNvSpPr>
            <a:spLocks noGrp="1"/>
          </p:cNvSpPr>
          <p:nvPr>
            <p:ph type="title"/>
          </p:nvPr>
        </p:nvSpPr>
        <p:spPr>
          <a:xfrm>
            <a:off x="674898" y="470453"/>
            <a:ext cx="10841909" cy="708990"/>
          </a:xfrm>
        </p:spPr>
        <p:txBody>
          <a:bodyPr anchor="t">
            <a:noAutofit/>
          </a:bodyPr>
          <a:lstStyle>
            <a:lvl1pPr>
              <a:defRPr lang="en-US" sz="5400" b="1" kern="1200" dirty="0" smtClean="0">
                <a:solidFill>
                  <a:srgbClr val="0B2839"/>
                </a:solidFill>
                <a:latin typeface="Arial" panose="020B0604020202020204" pitchFamily="34" charset="0"/>
                <a:ea typeface="+mn-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04527556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with Photo">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0C8E9-93F7-B345-B37C-958522DA0E70}"/>
              </a:ext>
            </a:extLst>
          </p:cNvPr>
          <p:cNvSpPr/>
          <p:nvPr userDrawn="1"/>
        </p:nvSpPr>
        <p:spPr>
          <a:xfrm>
            <a:off x="0" y="0"/>
            <a:ext cx="5370652" cy="6858000"/>
          </a:xfrm>
          <a:prstGeom prst="rect">
            <a:avLst/>
          </a:prstGeom>
          <a:solidFill>
            <a:srgbClr val="005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B22ABADB-D35E-454D-A387-2535A40F33B3}"/>
              </a:ext>
            </a:extLst>
          </p:cNvPr>
          <p:cNvSpPr>
            <a:spLocks noGrp="1"/>
          </p:cNvSpPr>
          <p:nvPr>
            <p:ph type="pic" sz="quarter" idx="12"/>
          </p:nvPr>
        </p:nvSpPr>
        <p:spPr>
          <a:xfrm>
            <a:off x="0" y="0"/>
            <a:ext cx="5370652" cy="6858000"/>
          </a:xfrm>
        </p:spPr>
        <p:txBody>
          <a:bodyPr/>
          <a:lstStyle/>
          <a:p>
            <a:endParaRPr lang="en-US" dirty="0"/>
          </a:p>
        </p:txBody>
      </p:sp>
      <p:sp>
        <p:nvSpPr>
          <p:cNvPr id="11" name="Text Placeholder 10">
            <a:extLst>
              <a:ext uri="{FF2B5EF4-FFF2-40B4-BE49-F238E27FC236}">
                <a16:creationId xmlns:a16="http://schemas.microsoft.com/office/drawing/2014/main" id="{731859D0-76A1-9F46-A317-D5D284AA1EC9}"/>
              </a:ext>
            </a:extLst>
          </p:cNvPr>
          <p:cNvSpPr>
            <a:spLocks noGrp="1"/>
          </p:cNvSpPr>
          <p:nvPr>
            <p:ph type="body" sz="quarter" idx="11" hasCustomPrompt="1"/>
          </p:nvPr>
        </p:nvSpPr>
        <p:spPr>
          <a:xfrm>
            <a:off x="5906945" y="526091"/>
            <a:ext cx="5609863" cy="5661766"/>
          </a:xfrm>
        </p:spPr>
        <p:txBody>
          <a:bodyPr>
            <a:normAutofit/>
          </a:bodyPr>
          <a:lstStyle>
            <a:lvl1pPr marL="228600" indent="-228600">
              <a:buClrTx/>
              <a:buFont typeface=".AppleSystemUIFont"/>
              <a:buChar char="-"/>
              <a:defRPr lang="en-US" sz="3200" kern="1200" dirty="0" smtClean="0">
                <a:solidFill>
                  <a:schemeClr val="bg1"/>
                </a:solidFill>
                <a:latin typeface="Arial" panose="020B0604020202020204" pitchFamily="34" charset="0"/>
                <a:ea typeface="+mn-ea"/>
                <a:cs typeface="Arial" panose="020B0604020202020204" pitchFamily="34" charset="0"/>
              </a:defRPr>
            </a:lvl1pPr>
            <a:lvl2pPr marL="685800" indent="-228600">
              <a:buClrTx/>
              <a:buFont typeface=".AppleSystemUIFont"/>
              <a:buChar char="-"/>
              <a:defRPr lang="en-US" sz="2400" kern="1200" dirty="0" smtClean="0">
                <a:solidFill>
                  <a:schemeClr val="bg1"/>
                </a:solidFill>
                <a:latin typeface="Arial" panose="020B0604020202020204" pitchFamily="34" charset="0"/>
                <a:ea typeface="+mn-ea"/>
                <a:cs typeface="Arial" panose="020B0604020202020204" pitchFamily="34" charset="0"/>
              </a:defRPr>
            </a:lvl2pPr>
            <a:lvl3pPr marL="1143000" indent="-228600">
              <a:buClrTx/>
              <a:buSzPct val="75000"/>
              <a:buFont typeface=".AppleSystemUIFont"/>
              <a:buChar char="›"/>
              <a:defRPr lang="en-US" sz="2400" kern="1200" dirty="0" smtClean="0">
                <a:solidFill>
                  <a:schemeClr val="bg1"/>
                </a:solidFill>
                <a:latin typeface="Arial" panose="020B0604020202020204" pitchFamily="34" charset="0"/>
                <a:ea typeface="+mn-ea"/>
                <a:cs typeface="Arial" panose="020B0604020202020204" pitchFamily="34" charset="0"/>
              </a:defRPr>
            </a:lvl3pPr>
            <a:lvl4pPr marL="1600200" indent="-228600">
              <a:buClrTx/>
              <a:buSzPct val="75000"/>
              <a:buFont typeface="Arial" panose="020B0604020202020204" pitchFamily="34" charset="0"/>
              <a:buChar char="•"/>
              <a:defRPr lang="en-US" sz="1800" kern="1200" dirty="0" smtClean="0">
                <a:solidFill>
                  <a:schemeClr val="bg1"/>
                </a:solidFill>
                <a:latin typeface="Arial" panose="020B0604020202020204" pitchFamily="34" charset="0"/>
                <a:ea typeface="+mn-ea"/>
                <a:cs typeface="Arial" panose="020B0604020202020204" pitchFamily="34" charset="0"/>
              </a:defRPr>
            </a:lvl4pPr>
            <a:lvl5pPr marL="2057400" indent="-228600">
              <a:buClrTx/>
              <a:buSzPct val="75000"/>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stStyle>
          <a:p>
            <a:pPr lvl="0"/>
            <a:r>
              <a:rPr lang="en-US" dirty="0"/>
              <a:t>Slide content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C85E6DA8-1D54-C845-A95A-6F190424D97D}"/>
              </a:ext>
            </a:extLst>
          </p:cNvPr>
          <p:cNvSpPr>
            <a:spLocks noGrp="1"/>
          </p:cNvSpPr>
          <p:nvPr>
            <p:ph type="title"/>
          </p:nvPr>
        </p:nvSpPr>
        <p:spPr>
          <a:xfrm>
            <a:off x="674829" y="526091"/>
            <a:ext cx="4020854" cy="5661766"/>
          </a:xfrm>
        </p:spPr>
        <p:txBody>
          <a:bodyPr anchor="t">
            <a:noAutofit/>
          </a:bodyPr>
          <a:lstStyle>
            <a:lvl1pPr>
              <a:defRPr lang="en-US" sz="5400" b="1" kern="1200" dirty="0" smtClean="0">
                <a:solidFill>
                  <a:prstClr val="white"/>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Tree>
    <p:extLst>
      <p:ext uri="{BB962C8B-B14F-4D97-AF65-F5344CB8AC3E}">
        <p14:creationId xmlns:p14="http://schemas.microsoft.com/office/powerpoint/2010/main" val="123368095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with Photo: Whit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0C8E9-93F7-B345-B37C-958522DA0E70}"/>
              </a:ext>
            </a:extLst>
          </p:cNvPr>
          <p:cNvSpPr/>
          <p:nvPr userDrawn="1"/>
        </p:nvSpPr>
        <p:spPr>
          <a:xfrm>
            <a:off x="0" y="0"/>
            <a:ext cx="53706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B22ABADB-D35E-454D-A387-2535A40F33B3}"/>
              </a:ext>
            </a:extLst>
          </p:cNvPr>
          <p:cNvSpPr>
            <a:spLocks noGrp="1"/>
          </p:cNvSpPr>
          <p:nvPr>
            <p:ph type="pic" sz="quarter" idx="12"/>
          </p:nvPr>
        </p:nvSpPr>
        <p:spPr>
          <a:xfrm>
            <a:off x="-70" y="0"/>
            <a:ext cx="5370652" cy="6858000"/>
          </a:xfrm>
        </p:spPr>
        <p:txBody>
          <a:bodyPr/>
          <a:lstStyle/>
          <a:p>
            <a:endParaRPr lang="en-US" dirty="0"/>
          </a:p>
        </p:txBody>
      </p:sp>
      <p:sp>
        <p:nvSpPr>
          <p:cNvPr id="11" name="Text Placeholder 10">
            <a:extLst>
              <a:ext uri="{FF2B5EF4-FFF2-40B4-BE49-F238E27FC236}">
                <a16:creationId xmlns:a16="http://schemas.microsoft.com/office/drawing/2014/main" id="{731859D0-76A1-9F46-A317-D5D284AA1EC9}"/>
              </a:ext>
            </a:extLst>
          </p:cNvPr>
          <p:cNvSpPr>
            <a:spLocks noGrp="1"/>
          </p:cNvSpPr>
          <p:nvPr>
            <p:ph type="body" sz="quarter" idx="11" hasCustomPrompt="1"/>
          </p:nvPr>
        </p:nvSpPr>
        <p:spPr>
          <a:xfrm>
            <a:off x="5906945" y="526091"/>
            <a:ext cx="5609863" cy="5661766"/>
          </a:xfrm>
        </p:spPr>
        <p:txBody>
          <a:bodyPr>
            <a:normAutofit/>
          </a:bodyPr>
          <a:lstStyle>
            <a:lvl1pPr marL="228600" indent="-228600">
              <a:buClrTx/>
              <a:buFont typeface=".AppleSystemUIFont"/>
              <a:buChar char="-"/>
              <a:defRPr lang="en-US" sz="3200" kern="1200" dirty="0" smtClean="0">
                <a:solidFill>
                  <a:schemeClr val="tx1"/>
                </a:solidFill>
                <a:latin typeface="Arial" panose="020B0604020202020204" pitchFamily="34" charset="0"/>
                <a:ea typeface="+mn-ea"/>
                <a:cs typeface="Arial" panose="020B0604020202020204" pitchFamily="34" charset="0"/>
              </a:defRPr>
            </a:lvl1pPr>
            <a:lvl2pPr marL="685800" indent="-228600">
              <a:buClrTx/>
              <a:buFont typeface=".AppleSystemUIFont"/>
              <a:buChar char="-"/>
              <a:defRPr lang="en-US" sz="2400" kern="1200" dirty="0" smtClean="0">
                <a:solidFill>
                  <a:schemeClr val="tx1"/>
                </a:solidFill>
                <a:latin typeface="Arial" panose="020B0604020202020204" pitchFamily="34" charset="0"/>
                <a:ea typeface="+mn-ea"/>
                <a:cs typeface="Arial" panose="020B0604020202020204" pitchFamily="34" charset="0"/>
              </a:defRPr>
            </a:lvl2pPr>
            <a:lvl3pPr marL="1143000" indent="-228600">
              <a:buClrTx/>
              <a:buSzPct val="75000"/>
              <a:buFont typeface=".AppleSystemUIFont"/>
              <a:buChar char="›"/>
              <a:defRPr lang="en-US" sz="2400" kern="1200" dirty="0" smtClean="0">
                <a:solidFill>
                  <a:schemeClr val="tx1"/>
                </a:solidFill>
                <a:latin typeface="Arial" panose="020B0604020202020204" pitchFamily="34" charset="0"/>
                <a:ea typeface="+mn-ea"/>
                <a:cs typeface="Arial" panose="020B0604020202020204" pitchFamily="34" charset="0"/>
              </a:defRPr>
            </a:lvl3pPr>
            <a:lvl4pPr marL="1600200" indent="-228600">
              <a:buClrTx/>
              <a:buSzPct val="75000"/>
              <a:buFont typeface="Arial" panose="020B0604020202020204" pitchFamily="34" charset="0"/>
              <a:buChar char="•"/>
              <a:defRPr lang="en-US" sz="1800" kern="1200" dirty="0" smtClean="0">
                <a:solidFill>
                  <a:schemeClr val="tx1"/>
                </a:solidFill>
                <a:latin typeface="Arial" panose="020B0604020202020204" pitchFamily="34" charset="0"/>
                <a:ea typeface="+mn-ea"/>
                <a:cs typeface="Arial" panose="020B0604020202020204" pitchFamily="34" charset="0"/>
              </a:defRPr>
            </a:lvl4pPr>
            <a:lvl5pPr marL="2057400" indent="-228600">
              <a:buClrTx/>
              <a:buSzPct val="75000"/>
              <a:buFont typeface="Arial" panose="020B0604020202020204" pitchFamily="34" charset="0"/>
              <a:buChar char="•"/>
              <a:defRPr lang="en-US" sz="1800" kern="1200" dirty="0">
                <a:solidFill>
                  <a:schemeClr val="tx1"/>
                </a:solidFill>
                <a:latin typeface="Arial" panose="020B0604020202020204" pitchFamily="34" charset="0"/>
                <a:ea typeface="+mn-ea"/>
                <a:cs typeface="Arial" panose="020B0604020202020204" pitchFamily="34" charset="0"/>
              </a:defRPr>
            </a:lvl5pPr>
          </a:lstStyle>
          <a:p>
            <a:pPr lvl="0"/>
            <a:r>
              <a:rPr lang="en-US" dirty="0"/>
              <a:t>Slide content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C85E6DA8-1D54-C845-A95A-6F190424D97D}"/>
              </a:ext>
            </a:extLst>
          </p:cNvPr>
          <p:cNvSpPr>
            <a:spLocks noGrp="1"/>
          </p:cNvSpPr>
          <p:nvPr>
            <p:ph type="title"/>
          </p:nvPr>
        </p:nvSpPr>
        <p:spPr>
          <a:xfrm>
            <a:off x="674829" y="526091"/>
            <a:ext cx="4020854" cy="5661766"/>
          </a:xfrm>
        </p:spPr>
        <p:txBody>
          <a:bodyPr anchor="t">
            <a:noAutofit/>
          </a:bodyPr>
          <a:lstStyle>
            <a:lvl1pPr>
              <a:defRPr lang="en-US" sz="5400" b="1" kern="1200" dirty="0" smtClean="0">
                <a:solidFill>
                  <a:schemeClr val="tx1"/>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6" name="Slide Number Placeholder 5">
            <a:extLst>
              <a:ext uri="{FF2B5EF4-FFF2-40B4-BE49-F238E27FC236}">
                <a16:creationId xmlns:a16="http://schemas.microsoft.com/office/drawing/2014/main" id="{6EA8E65F-E6A8-664C-BC76-F9039CB9EB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10000"/>
                  </a:schemeClr>
                </a:solidFill>
                <a:latin typeface="Franklin Gothic Medium" panose="020B0603020102020204" pitchFamily="34" charset="0"/>
              </a:defRPr>
            </a:lvl1pPr>
          </a:lstStyle>
          <a:p>
            <a:fld id="{78E7B9A2-A166-4DE4-96C3-CEAEA9C3F0C5}" type="slidenum">
              <a:rPr lang="en-US" smtClean="0"/>
              <a:pPr/>
              <a:t>‹#›</a:t>
            </a:fld>
            <a:endParaRPr lang="en-US" dirty="0"/>
          </a:p>
        </p:txBody>
      </p:sp>
    </p:spTree>
    <p:extLst>
      <p:ext uri="{BB962C8B-B14F-4D97-AF65-F5344CB8AC3E}">
        <p14:creationId xmlns:p14="http://schemas.microsoft.com/office/powerpoint/2010/main" val="35576964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Top Split">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635F6D-8A28-0C45-A211-42BFCB0E65FC}"/>
              </a:ext>
            </a:extLst>
          </p:cNvPr>
          <p:cNvSpPr/>
          <p:nvPr userDrawn="1"/>
        </p:nvSpPr>
        <p:spPr>
          <a:xfrm>
            <a:off x="0" y="0"/>
            <a:ext cx="12192000" cy="16283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88DBBA-CACE-9241-A502-5729DEEB546B}"/>
              </a:ext>
            </a:extLst>
          </p:cNvPr>
          <p:cNvSpPr>
            <a:spLocks noGrp="1"/>
          </p:cNvSpPr>
          <p:nvPr>
            <p:ph type="title"/>
          </p:nvPr>
        </p:nvSpPr>
        <p:spPr>
          <a:xfrm>
            <a:off x="838200" y="468603"/>
            <a:ext cx="10515600" cy="840230"/>
          </a:xfrm>
        </p:spPr>
        <p:txBody>
          <a:bodyPr>
            <a:normAutofit/>
          </a:bodyPr>
          <a:lstStyle>
            <a:lvl1pPr algn="l">
              <a:defRPr lang="en-US" sz="5400" b="1" kern="1200" dirty="0" smtClean="0">
                <a:solidFill>
                  <a:prstClr val="white"/>
                </a:solidFill>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9" name="Content Placeholder 8">
            <a:extLst>
              <a:ext uri="{FF2B5EF4-FFF2-40B4-BE49-F238E27FC236}">
                <a16:creationId xmlns:a16="http://schemas.microsoft.com/office/drawing/2014/main" id="{218DF3CC-7CE4-3841-A35A-EAC3875DC6D6}"/>
              </a:ext>
            </a:extLst>
          </p:cNvPr>
          <p:cNvSpPr>
            <a:spLocks noGrp="1"/>
          </p:cNvSpPr>
          <p:nvPr>
            <p:ph sz="quarter" idx="11"/>
          </p:nvPr>
        </p:nvSpPr>
        <p:spPr>
          <a:xfrm>
            <a:off x="838200" y="2148520"/>
            <a:ext cx="10515600" cy="4202176"/>
          </a:xfrm>
        </p:spPr>
        <p:txBody>
          <a:bodyPr>
            <a:noAutofit/>
          </a:bodyPr>
          <a:lstStyle>
            <a:lvl1pPr marL="228600" indent="-228600" algn="l" defTabSz="914400" rtl="0" eaLnBrk="1" latinLnBrk="0" hangingPunct="1">
              <a:lnSpc>
                <a:spcPct val="90000"/>
              </a:lnSpc>
              <a:buClrTx/>
              <a:buFont typeface=".AppleSystemUIFont"/>
              <a:buChar char="-"/>
              <a:defRPr lang="en-US" sz="3200" kern="1200" dirty="0" smtClean="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buClrTx/>
              <a:buFont typeface=".AppleSystemUIFont"/>
              <a:buChar char="-"/>
              <a:defRPr lang="en-US" sz="2400" kern="1200" dirty="0" smtClean="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buClrTx/>
              <a:buSzPct val="75000"/>
              <a:buFont typeface=".AppleSystemUIFont"/>
              <a:buChar char="›"/>
              <a:defRPr lang="en-US" sz="2400" kern="1200" dirty="0" smtClean="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buClrTx/>
              <a:buSzPct val="75000"/>
              <a:buFont typeface="Arial" panose="020B0604020202020204" pitchFamily="34" charset="0"/>
              <a:buChar char="•"/>
              <a:defRPr lang="en-US" sz="1800" kern="1200" dirty="0" smtClean="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buClrTx/>
              <a:buSzPct val="75000"/>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4483072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Top Split: White">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635F6D-8A28-0C45-A211-42BFCB0E65FC}"/>
              </a:ext>
            </a:extLst>
          </p:cNvPr>
          <p:cNvSpPr/>
          <p:nvPr userDrawn="1"/>
        </p:nvSpPr>
        <p:spPr>
          <a:xfrm>
            <a:off x="0" y="0"/>
            <a:ext cx="12192000" cy="16283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88DBBA-CACE-9241-A502-5729DEEB546B}"/>
              </a:ext>
            </a:extLst>
          </p:cNvPr>
          <p:cNvSpPr>
            <a:spLocks noGrp="1"/>
          </p:cNvSpPr>
          <p:nvPr>
            <p:ph type="title"/>
          </p:nvPr>
        </p:nvSpPr>
        <p:spPr>
          <a:xfrm>
            <a:off x="838200" y="468603"/>
            <a:ext cx="10515600" cy="840230"/>
          </a:xfrm>
        </p:spPr>
        <p:txBody>
          <a:bodyPr>
            <a:normAutofit/>
          </a:bodyPr>
          <a:lstStyle>
            <a:lvl1pPr algn="l">
              <a:defRPr lang="en-US" sz="5400" b="1" kern="1200" dirty="0" smtClean="0">
                <a:solidFill>
                  <a:schemeClr val="tx1"/>
                </a:solidFill>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9" name="Content Placeholder 8">
            <a:extLst>
              <a:ext uri="{FF2B5EF4-FFF2-40B4-BE49-F238E27FC236}">
                <a16:creationId xmlns:a16="http://schemas.microsoft.com/office/drawing/2014/main" id="{218DF3CC-7CE4-3841-A35A-EAC3875DC6D6}"/>
              </a:ext>
            </a:extLst>
          </p:cNvPr>
          <p:cNvSpPr>
            <a:spLocks noGrp="1"/>
          </p:cNvSpPr>
          <p:nvPr>
            <p:ph sz="quarter" idx="11"/>
          </p:nvPr>
        </p:nvSpPr>
        <p:spPr>
          <a:xfrm>
            <a:off x="838200" y="2148520"/>
            <a:ext cx="10515600" cy="4202176"/>
          </a:xfrm>
        </p:spPr>
        <p:txBody>
          <a:bodyPr>
            <a:noAutofit/>
          </a:bodyPr>
          <a:lstStyle>
            <a:lvl1pPr marL="228600" indent="-228600" algn="l" defTabSz="914400" rtl="0" eaLnBrk="1" latinLnBrk="0" hangingPunct="1">
              <a:lnSpc>
                <a:spcPct val="90000"/>
              </a:lnSpc>
              <a:buClrTx/>
              <a:buFont typeface=".AppleSystemUIFont"/>
              <a:buChar char="-"/>
              <a:defRPr lang="en-US" sz="3200" kern="1200" dirty="0" smtClean="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buClrTx/>
              <a:buFont typeface=".AppleSystemUIFont"/>
              <a:buChar char="-"/>
              <a:defRPr lang="en-US" sz="2400" kern="1200" dirty="0" smtClean="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buClrTx/>
              <a:buSzPct val="75000"/>
              <a:buFont typeface=".AppleSystemUIFont"/>
              <a:buChar char="›"/>
              <a:defRPr lang="en-US" sz="2400" kern="1200" dirty="0" smtClean="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buClrTx/>
              <a:buSzPct val="75000"/>
              <a:buFont typeface="Arial" panose="020B0604020202020204" pitchFamily="34" charset="0"/>
              <a:buChar char="•"/>
              <a:defRPr lang="en-US" sz="1800" kern="1200" dirty="0" smtClean="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buClrTx/>
              <a:buSzPct val="75000"/>
              <a:buFont typeface="Arial" panose="020B0604020202020204" pitchFamily="34" charset="0"/>
              <a:buChar char="•"/>
              <a:defRPr lang="en-US" sz="1800" kern="1200" dirty="0">
                <a:solidFill>
                  <a:schemeClr val="tx1"/>
                </a:solidFill>
                <a:latin typeface="Arial" panose="020B0604020202020204" pitchFamily="34" charset="0"/>
                <a:ea typeface="+mn-ea"/>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94081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p:bg>
      <p:bgRef idx="1001">
        <a:schemeClr val="bg2"/>
      </p:bgRef>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EE6A0F-F550-154E-9CA8-CB9E2B015158}"/>
              </a:ext>
            </a:extLst>
          </p:cNvPr>
          <p:cNvSpPr>
            <a:spLocks noGrp="1"/>
          </p:cNvSpPr>
          <p:nvPr>
            <p:ph type="title"/>
          </p:nvPr>
        </p:nvSpPr>
        <p:spPr>
          <a:xfrm>
            <a:off x="838200" y="1882971"/>
            <a:ext cx="10515600" cy="3092059"/>
          </a:xfrm>
        </p:spPr>
        <p:txBody>
          <a:bodyPr>
            <a:noAutofit/>
          </a:bodyPr>
          <a:lstStyle>
            <a:lvl1pPr algn="ctr">
              <a:defRPr sz="6600"/>
            </a:lvl1pPr>
          </a:lstStyle>
          <a:p>
            <a:r>
              <a:rPr lang="en-US" dirty="0"/>
              <a:t>Click to edit Master title style</a:t>
            </a:r>
          </a:p>
        </p:txBody>
      </p:sp>
    </p:spTree>
    <p:extLst>
      <p:ext uri="{BB962C8B-B14F-4D97-AF65-F5344CB8AC3E}">
        <p14:creationId xmlns:p14="http://schemas.microsoft.com/office/powerpoint/2010/main" val="348934215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Background Large Text">
    <p:bg>
      <p:bgPr>
        <a:solidFill>
          <a:schemeClr val="accent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69D6915-9214-B548-AB00-AE9ECFA4690C}"/>
              </a:ext>
            </a:extLst>
          </p:cNvPr>
          <p:cNvSpPr>
            <a:spLocks noGrp="1"/>
          </p:cNvSpPr>
          <p:nvPr>
            <p:ph type="pic" sz="quarter" idx="10"/>
          </p:nvPr>
        </p:nvSpPr>
        <p:spPr>
          <a:xfrm>
            <a:off x="0" y="1"/>
            <a:ext cx="12191999" cy="6858000"/>
          </a:xfrm>
        </p:spPr>
        <p:txBody>
          <a:bodyPr/>
          <a:lstStyle/>
          <a:p>
            <a:endParaRPr lang="en-US"/>
          </a:p>
        </p:txBody>
      </p:sp>
      <p:sp>
        <p:nvSpPr>
          <p:cNvPr id="6" name="Title 5">
            <a:extLst>
              <a:ext uri="{FF2B5EF4-FFF2-40B4-BE49-F238E27FC236}">
                <a16:creationId xmlns:a16="http://schemas.microsoft.com/office/drawing/2014/main" id="{74EE6A0F-F550-154E-9CA8-CB9E2B015158}"/>
              </a:ext>
            </a:extLst>
          </p:cNvPr>
          <p:cNvSpPr>
            <a:spLocks noGrp="1"/>
          </p:cNvSpPr>
          <p:nvPr>
            <p:ph type="title"/>
          </p:nvPr>
        </p:nvSpPr>
        <p:spPr>
          <a:xfrm>
            <a:off x="838200" y="1882971"/>
            <a:ext cx="10515600" cy="3092059"/>
          </a:xfrm>
        </p:spPr>
        <p:txBody>
          <a:bodyPr>
            <a:noAutofit/>
          </a:bodyPr>
          <a:lstStyle>
            <a:lvl1pPr algn="ctr">
              <a:defRPr sz="6600"/>
            </a:lvl1pPr>
          </a:lstStyle>
          <a:p>
            <a:r>
              <a:rPr lang="en-US" dirty="0"/>
              <a:t>Click to edit Master title style</a:t>
            </a:r>
          </a:p>
        </p:txBody>
      </p:sp>
    </p:spTree>
    <p:extLst>
      <p:ext uri="{BB962C8B-B14F-4D97-AF65-F5344CB8AC3E}">
        <p14:creationId xmlns:p14="http://schemas.microsoft.com/office/powerpoint/2010/main" val="25281594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bg>
      <p:bgPr>
        <a:solidFill>
          <a:srgbClr val="0B283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0C8E9-93F7-B345-B37C-958522DA0E70}"/>
              </a:ext>
            </a:extLst>
          </p:cNvPr>
          <p:cNvSpPr/>
          <p:nvPr userDrawn="1"/>
        </p:nvSpPr>
        <p:spPr>
          <a:xfrm>
            <a:off x="0" y="0"/>
            <a:ext cx="5370652" cy="6858000"/>
          </a:xfrm>
          <a:prstGeom prst="rect">
            <a:avLst/>
          </a:prstGeom>
          <a:solidFill>
            <a:srgbClr val="004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731859D0-76A1-9F46-A317-D5D284AA1EC9}"/>
              </a:ext>
            </a:extLst>
          </p:cNvPr>
          <p:cNvSpPr>
            <a:spLocks noGrp="1"/>
          </p:cNvSpPr>
          <p:nvPr>
            <p:ph type="body" sz="quarter" idx="11" hasCustomPrompt="1"/>
          </p:nvPr>
        </p:nvSpPr>
        <p:spPr>
          <a:xfrm>
            <a:off x="5906945" y="1052185"/>
            <a:ext cx="5609863" cy="5145719"/>
          </a:xfrm>
        </p:spPr>
        <p:txBody>
          <a:bodyPr>
            <a:normAutofit/>
          </a:bodyPr>
          <a:lstStyle>
            <a:lvl1pPr marL="228600" indent="-228600">
              <a:buClrTx/>
              <a:buFont typeface=".AppleSystemUIFont"/>
              <a:buChar char="-"/>
              <a:defRPr lang="en-US" sz="3200" kern="1200" dirty="0" smtClean="0">
                <a:solidFill>
                  <a:schemeClr val="bg1"/>
                </a:solidFill>
                <a:latin typeface="Arial" panose="020B0604020202020204" pitchFamily="34" charset="0"/>
                <a:ea typeface="+mn-ea"/>
                <a:cs typeface="Arial" panose="020B0604020202020204" pitchFamily="34" charset="0"/>
              </a:defRPr>
            </a:lvl1pPr>
            <a:lvl2pPr marL="685800" indent="-228600">
              <a:buClrTx/>
              <a:buFont typeface=".AppleSystemUIFont"/>
              <a:buChar char="-"/>
              <a:defRPr lang="en-US" sz="2400" kern="1200" dirty="0" smtClean="0">
                <a:solidFill>
                  <a:schemeClr val="bg1"/>
                </a:solidFill>
                <a:latin typeface="Arial" panose="020B0604020202020204" pitchFamily="34" charset="0"/>
                <a:ea typeface="+mn-ea"/>
                <a:cs typeface="Arial" panose="020B0604020202020204" pitchFamily="34" charset="0"/>
              </a:defRPr>
            </a:lvl2pPr>
            <a:lvl3pPr marL="1143000" indent="-228600">
              <a:buClrTx/>
              <a:buSzPct val="75000"/>
              <a:buFont typeface=".AppleSystemUIFont"/>
              <a:buChar char="›"/>
              <a:defRPr lang="en-US" sz="2400" kern="1200" dirty="0" smtClean="0">
                <a:solidFill>
                  <a:schemeClr val="bg1"/>
                </a:solidFill>
                <a:latin typeface="Arial" panose="020B0604020202020204" pitchFamily="34" charset="0"/>
                <a:ea typeface="+mn-ea"/>
                <a:cs typeface="Arial" panose="020B0604020202020204" pitchFamily="34" charset="0"/>
              </a:defRPr>
            </a:lvl3pPr>
            <a:lvl4pPr marL="1600200" indent="-228600">
              <a:buClrTx/>
              <a:buSzPct val="75000"/>
              <a:buFont typeface="Arial" panose="020B0604020202020204" pitchFamily="34" charset="0"/>
              <a:buChar char="•"/>
              <a:defRPr lang="en-US" sz="1800" kern="1200" dirty="0" smtClean="0">
                <a:solidFill>
                  <a:schemeClr val="bg1"/>
                </a:solidFill>
                <a:latin typeface="Arial" panose="020B0604020202020204" pitchFamily="34" charset="0"/>
                <a:ea typeface="+mn-ea"/>
                <a:cs typeface="Arial" panose="020B0604020202020204" pitchFamily="34" charset="0"/>
              </a:defRPr>
            </a:lvl4pPr>
            <a:lvl5pPr marL="2057400" indent="-228600">
              <a:buClrTx/>
              <a:buSzPct val="75000"/>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stStyle>
          <a:p>
            <a:pPr lvl="0"/>
            <a:r>
              <a:rPr lang="en-US" dirty="0"/>
              <a:t>Slide content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a:extLst>
              <a:ext uri="{FF2B5EF4-FFF2-40B4-BE49-F238E27FC236}">
                <a16:creationId xmlns:a16="http://schemas.microsoft.com/office/drawing/2014/main" id="{837BC267-7268-4C42-BD0C-747910A86967}"/>
              </a:ext>
            </a:extLst>
          </p:cNvPr>
          <p:cNvSpPr>
            <a:spLocks noGrp="1"/>
          </p:cNvSpPr>
          <p:nvPr>
            <p:ph type="title"/>
          </p:nvPr>
        </p:nvSpPr>
        <p:spPr>
          <a:xfrm>
            <a:off x="674899" y="1041529"/>
            <a:ext cx="4020854" cy="5156375"/>
          </a:xfrm>
        </p:spPr>
        <p:txBody>
          <a:bodyPr anchor="t">
            <a:noAutofit/>
          </a:bodyPr>
          <a:lstStyle>
            <a:lvl1pPr>
              <a:defRPr lang="en-US" sz="5400" b="1" kern="1200" dirty="0" smtClean="0">
                <a:solidFill>
                  <a:prstClr val="white"/>
                </a:solidFill>
                <a:latin typeface="Arial" panose="020B0604020202020204" pitchFamily="34" charset="0"/>
                <a:ea typeface="+mn-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33074280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hoto Background Large Text: White">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69D6915-9214-B548-AB00-AE9ECFA4690C}"/>
              </a:ext>
            </a:extLst>
          </p:cNvPr>
          <p:cNvSpPr>
            <a:spLocks noGrp="1"/>
          </p:cNvSpPr>
          <p:nvPr>
            <p:ph type="pic" sz="quarter" idx="10"/>
          </p:nvPr>
        </p:nvSpPr>
        <p:spPr>
          <a:xfrm>
            <a:off x="0" y="1"/>
            <a:ext cx="12191999" cy="6858000"/>
          </a:xfrm>
        </p:spPr>
        <p:txBody>
          <a:bodyPr/>
          <a:lstStyle/>
          <a:p>
            <a:endParaRPr lang="en-US"/>
          </a:p>
        </p:txBody>
      </p:sp>
      <p:sp>
        <p:nvSpPr>
          <p:cNvPr id="6" name="Title 5">
            <a:extLst>
              <a:ext uri="{FF2B5EF4-FFF2-40B4-BE49-F238E27FC236}">
                <a16:creationId xmlns:a16="http://schemas.microsoft.com/office/drawing/2014/main" id="{74EE6A0F-F550-154E-9CA8-CB9E2B015158}"/>
              </a:ext>
            </a:extLst>
          </p:cNvPr>
          <p:cNvSpPr>
            <a:spLocks noGrp="1"/>
          </p:cNvSpPr>
          <p:nvPr>
            <p:ph type="title"/>
          </p:nvPr>
        </p:nvSpPr>
        <p:spPr>
          <a:xfrm>
            <a:off x="838200" y="1882971"/>
            <a:ext cx="10515600" cy="3092059"/>
          </a:xfrm>
        </p:spPr>
        <p:txBody>
          <a:bodyPr>
            <a:noAutofit/>
          </a:bodyPr>
          <a:lstStyle>
            <a:lvl1pPr algn="ctr">
              <a:defRPr sz="6600"/>
            </a:lvl1pPr>
          </a:lstStyle>
          <a:p>
            <a:r>
              <a:rPr lang="en-US" dirty="0"/>
              <a:t>Click to edit Master title style</a:t>
            </a:r>
          </a:p>
        </p:txBody>
      </p:sp>
    </p:spTree>
    <p:extLst>
      <p:ext uri="{BB962C8B-B14F-4D97-AF65-F5344CB8AC3E}">
        <p14:creationId xmlns:p14="http://schemas.microsoft.com/office/powerpoint/2010/main" val="178613818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meline/Process">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DC209A-2D22-6D41-B97E-6887F3082D0E}"/>
              </a:ext>
            </a:extLst>
          </p:cNvPr>
          <p:cNvSpPr/>
          <p:nvPr userDrawn="1"/>
        </p:nvSpPr>
        <p:spPr>
          <a:xfrm>
            <a:off x="0" y="2025569"/>
            <a:ext cx="4064000" cy="4844005"/>
          </a:xfrm>
          <a:prstGeom prst="rect">
            <a:avLst/>
          </a:prstGeom>
          <a:solidFill>
            <a:srgbClr val="688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586F441-C9E8-DA49-A7AE-9B5F25443B37}"/>
              </a:ext>
            </a:extLst>
          </p:cNvPr>
          <p:cNvSpPr/>
          <p:nvPr userDrawn="1"/>
        </p:nvSpPr>
        <p:spPr>
          <a:xfrm>
            <a:off x="4064000" y="2025569"/>
            <a:ext cx="4064000" cy="4844005"/>
          </a:xfrm>
          <a:prstGeom prst="rect">
            <a:avLst/>
          </a:prstGeom>
          <a:solidFill>
            <a:srgbClr val="005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B52EEC1-BCD6-444F-BA69-FF486CD22E4F}"/>
              </a:ext>
            </a:extLst>
          </p:cNvPr>
          <p:cNvSpPr/>
          <p:nvPr userDrawn="1"/>
        </p:nvSpPr>
        <p:spPr>
          <a:xfrm>
            <a:off x="8128000" y="2025569"/>
            <a:ext cx="4064000" cy="4844005"/>
          </a:xfrm>
          <a:prstGeom prst="rect">
            <a:avLst/>
          </a:prstGeom>
          <a:solidFill>
            <a:srgbClr val="1E9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a:extLst>
              <a:ext uri="{FF2B5EF4-FFF2-40B4-BE49-F238E27FC236}">
                <a16:creationId xmlns:a16="http://schemas.microsoft.com/office/drawing/2014/main" id="{CD463D7E-B564-8D43-B7A7-50A7681810A0}"/>
              </a:ext>
            </a:extLst>
          </p:cNvPr>
          <p:cNvSpPr/>
          <p:nvPr userDrawn="1"/>
        </p:nvSpPr>
        <p:spPr>
          <a:xfrm>
            <a:off x="8125428" y="1574157"/>
            <a:ext cx="4066572" cy="937549"/>
          </a:xfrm>
          <a:prstGeom prst="homePlate">
            <a:avLst>
              <a:gd name="adj" fmla="val 33951"/>
            </a:avLst>
          </a:prstGeom>
          <a:gradFill flip="none" rotWithShape="1">
            <a:gsLst>
              <a:gs pos="100000">
                <a:schemeClr val="tx1"/>
              </a:gs>
              <a:gs pos="32000">
                <a:srgbClr val="1E9DD7"/>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4000" b="1" spc="300" dirty="0">
              <a:solidFill>
                <a:schemeClr val="tx1"/>
              </a:solidFill>
              <a:latin typeface="Franklin Gothic Heavy" panose="020B0603020102020204" pitchFamily="34" charset="0"/>
            </a:endParaRPr>
          </a:p>
        </p:txBody>
      </p:sp>
      <p:sp>
        <p:nvSpPr>
          <p:cNvPr id="11" name="Pentagon 10">
            <a:extLst>
              <a:ext uri="{FF2B5EF4-FFF2-40B4-BE49-F238E27FC236}">
                <a16:creationId xmlns:a16="http://schemas.microsoft.com/office/drawing/2014/main" id="{D54CA0CA-F06A-9F4E-9403-EBED4B77FCF2}"/>
              </a:ext>
            </a:extLst>
          </p:cNvPr>
          <p:cNvSpPr/>
          <p:nvPr userDrawn="1"/>
        </p:nvSpPr>
        <p:spPr>
          <a:xfrm>
            <a:off x="4062714" y="1574157"/>
            <a:ext cx="4375230" cy="937549"/>
          </a:xfrm>
          <a:prstGeom prst="homePlate">
            <a:avLst>
              <a:gd name="adj" fmla="val 33951"/>
            </a:avLst>
          </a:prstGeom>
          <a:gradFill flip="none" rotWithShape="1">
            <a:gsLst>
              <a:gs pos="100000">
                <a:schemeClr val="tx1"/>
              </a:gs>
              <a:gs pos="27000">
                <a:srgbClr val="00539A">
                  <a:lumMod val="10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4000" b="1" spc="300" dirty="0">
              <a:solidFill>
                <a:schemeClr val="tx1"/>
              </a:solidFill>
              <a:latin typeface="Franklin Gothic Heavy" panose="020B0603020102020204" pitchFamily="34" charset="0"/>
            </a:endParaRPr>
          </a:p>
        </p:txBody>
      </p:sp>
      <p:sp>
        <p:nvSpPr>
          <p:cNvPr id="12" name="Pentagon 11">
            <a:extLst>
              <a:ext uri="{FF2B5EF4-FFF2-40B4-BE49-F238E27FC236}">
                <a16:creationId xmlns:a16="http://schemas.microsoft.com/office/drawing/2014/main" id="{573197CF-0D15-0A49-9139-0501FA69DC29}"/>
              </a:ext>
            </a:extLst>
          </p:cNvPr>
          <p:cNvSpPr/>
          <p:nvPr userDrawn="1"/>
        </p:nvSpPr>
        <p:spPr>
          <a:xfrm>
            <a:off x="0" y="1574157"/>
            <a:ext cx="4375230" cy="937549"/>
          </a:xfrm>
          <a:prstGeom prst="homePlate">
            <a:avLst>
              <a:gd name="adj" fmla="val 33951"/>
            </a:avLst>
          </a:prstGeom>
          <a:gradFill flip="none" rotWithShape="1">
            <a:gsLst>
              <a:gs pos="99000">
                <a:schemeClr val="tx1"/>
              </a:gs>
              <a:gs pos="22000">
                <a:srgbClr val="6885A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spc="300" dirty="0">
              <a:latin typeface="Franklin Gothic Heavy" panose="020B0603020102020204" pitchFamily="34" charset="0"/>
            </a:endParaRPr>
          </a:p>
        </p:txBody>
      </p:sp>
      <p:sp>
        <p:nvSpPr>
          <p:cNvPr id="22" name="Text Placeholder 21">
            <a:extLst>
              <a:ext uri="{FF2B5EF4-FFF2-40B4-BE49-F238E27FC236}">
                <a16:creationId xmlns:a16="http://schemas.microsoft.com/office/drawing/2014/main" id="{DA188B7E-9F80-784E-A93D-D49A9743D655}"/>
              </a:ext>
            </a:extLst>
          </p:cNvPr>
          <p:cNvSpPr>
            <a:spLocks noGrp="1"/>
          </p:cNvSpPr>
          <p:nvPr>
            <p:ph type="body" sz="quarter" idx="11" hasCustomPrompt="1"/>
          </p:nvPr>
        </p:nvSpPr>
        <p:spPr>
          <a:xfrm>
            <a:off x="537737" y="1776327"/>
            <a:ext cx="3145895" cy="593806"/>
          </a:xfrm>
        </p:spPr>
        <p:txBody>
          <a:bodyPr lIns="0" tIns="0" rIns="0" bIns="0" anchor="ctr">
            <a:noAutofit/>
          </a:bodyPr>
          <a:lstStyle>
            <a:lvl1pPr marL="0" indent="0" algn="ctr">
              <a:buNone/>
              <a:defRPr lang="en-US" sz="4000" b="1" kern="1200" spc="300" dirty="0" smtClean="0">
                <a:solidFill>
                  <a:schemeClr val="tx1"/>
                </a:solidFill>
                <a:latin typeface="Arial" panose="020B0604020202020204" pitchFamily="34" charset="0"/>
                <a:ea typeface="+mn-ea"/>
                <a:cs typeface="Arial" panose="020B0604020202020204" pitchFamily="34" charset="0"/>
              </a:defRPr>
            </a:lvl1pPr>
            <a:lvl2pPr marL="457200" indent="0" algn="ctr">
              <a:buNone/>
              <a:defRPr lang="en-US" sz="4000" b="1" kern="1200" spc="300" dirty="0" smtClean="0">
                <a:solidFill>
                  <a:schemeClr val="tx1"/>
                </a:solidFill>
                <a:latin typeface="Franklin Gothic Heavy" panose="020B0603020102020204" pitchFamily="34" charset="0"/>
                <a:ea typeface="+mn-ea"/>
                <a:cs typeface="+mn-cs"/>
              </a:defRPr>
            </a:lvl2pPr>
            <a:lvl3pPr marL="914400" indent="0" algn="ctr">
              <a:buNone/>
              <a:defRPr lang="en-US" sz="4000" b="1" kern="1200" spc="300" dirty="0" smtClean="0">
                <a:solidFill>
                  <a:schemeClr val="tx1"/>
                </a:solidFill>
                <a:latin typeface="Franklin Gothic Heavy" panose="020B0603020102020204" pitchFamily="34" charset="0"/>
                <a:ea typeface="+mn-ea"/>
                <a:cs typeface="+mn-cs"/>
              </a:defRPr>
            </a:lvl3pPr>
            <a:lvl4pPr marL="1371600" indent="0" algn="ctr">
              <a:buNone/>
              <a:defRPr lang="en-US" sz="4000" b="1" kern="1200" spc="300" dirty="0" smtClean="0">
                <a:solidFill>
                  <a:schemeClr val="tx1"/>
                </a:solidFill>
                <a:latin typeface="Franklin Gothic Heavy" panose="020B0603020102020204" pitchFamily="34" charset="0"/>
                <a:ea typeface="+mn-ea"/>
                <a:cs typeface="+mn-cs"/>
              </a:defRPr>
            </a:lvl4pPr>
            <a:lvl5pPr marL="1828800" indent="0" algn="ctr">
              <a:buNone/>
              <a:defRPr lang="en-US" sz="4000" b="1" kern="1200" spc="300" dirty="0">
                <a:solidFill>
                  <a:schemeClr val="tx1"/>
                </a:solidFill>
                <a:latin typeface="Franklin Gothic Heavy" panose="020B0603020102020204" pitchFamily="34" charset="0"/>
                <a:ea typeface="+mn-ea"/>
                <a:cs typeface="+mn-cs"/>
              </a:defRPr>
            </a:lvl5pPr>
          </a:lstStyle>
          <a:p>
            <a:pPr lvl="0"/>
            <a:r>
              <a:rPr lang="en-US" dirty="0"/>
              <a:t>TITLE</a:t>
            </a:r>
          </a:p>
        </p:txBody>
      </p:sp>
      <p:sp>
        <p:nvSpPr>
          <p:cNvPr id="23" name="Text Placeholder 21">
            <a:extLst>
              <a:ext uri="{FF2B5EF4-FFF2-40B4-BE49-F238E27FC236}">
                <a16:creationId xmlns:a16="http://schemas.microsoft.com/office/drawing/2014/main" id="{DD8385D7-D29A-984F-8710-4F0CFCEA05C6}"/>
              </a:ext>
            </a:extLst>
          </p:cNvPr>
          <p:cNvSpPr>
            <a:spLocks noGrp="1"/>
          </p:cNvSpPr>
          <p:nvPr>
            <p:ph type="body" sz="quarter" idx="12" hasCustomPrompt="1"/>
          </p:nvPr>
        </p:nvSpPr>
        <p:spPr>
          <a:xfrm>
            <a:off x="4541786" y="1776327"/>
            <a:ext cx="3204560" cy="593806"/>
          </a:xfrm>
        </p:spPr>
        <p:txBody>
          <a:bodyPr lIns="0" tIns="0" rIns="0" bIns="0" anchor="ctr">
            <a:noAutofit/>
          </a:bodyPr>
          <a:lstStyle>
            <a:lvl1pPr marL="0" indent="0" algn="ctr">
              <a:buNone/>
              <a:defRPr lang="en-US" sz="4000" b="1" kern="1200" spc="300" dirty="0" smtClean="0">
                <a:solidFill>
                  <a:schemeClr val="tx1"/>
                </a:solidFill>
                <a:latin typeface="Arial" panose="020B0604020202020204" pitchFamily="34" charset="0"/>
                <a:ea typeface="+mn-ea"/>
                <a:cs typeface="Arial" panose="020B0604020202020204" pitchFamily="34" charset="0"/>
              </a:defRPr>
            </a:lvl1pPr>
            <a:lvl2pPr marL="457200" indent="0" algn="ctr">
              <a:buNone/>
              <a:defRPr lang="en-US" sz="4000" b="1" kern="1200" spc="300" dirty="0" smtClean="0">
                <a:solidFill>
                  <a:schemeClr val="tx1"/>
                </a:solidFill>
                <a:latin typeface="Franklin Gothic Heavy" panose="020B0603020102020204" pitchFamily="34" charset="0"/>
                <a:ea typeface="+mn-ea"/>
                <a:cs typeface="+mn-cs"/>
              </a:defRPr>
            </a:lvl2pPr>
            <a:lvl3pPr marL="914400" indent="0" algn="ctr">
              <a:buNone/>
              <a:defRPr lang="en-US" sz="4000" b="1" kern="1200" spc="300" dirty="0" smtClean="0">
                <a:solidFill>
                  <a:schemeClr val="tx1"/>
                </a:solidFill>
                <a:latin typeface="Franklin Gothic Heavy" panose="020B0603020102020204" pitchFamily="34" charset="0"/>
                <a:ea typeface="+mn-ea"/>
                <a:cs typeface="+mn-cs"/>
              </a:defRPr>
            </a:lvl3pPr>
            <a:lvl4pPr marL="1371600" indent="0" algn="ctr">
              <a:buNone/>
              <a:defRPr lang="en-US" sz="4000" b="1" kern="1200" spc="300" dirty="0" smtClean="0">
                <a:solidFill>
                  <a:schemeClr val="tx1"/>
                </a:solidFill>
                <a:latin typeface="Franklin Gothic Heavy" panose="020B0603020102020204" pitchFamily="34" charset="0"/>
                <a:ea typeface="+mn-ea"/>
                <a:cs typeface="+mn-cs"/>
              </a:defRPr>
            </a:lvl4pPr>
            <a:lvl5pPr marL="1828800" indent="0" algn="ctr">
              <a:buNone/>
              <a:defRPr lang="en-US" sz="4000" b="1" kern="1200" spc="300" dirty="0">
                <a:solidFill>
                  <a:schemeClr val="tx1"/>
                </a:solidFill>
                <a:latin typeface="Franklin Gothic Heavy" panose="020B0603020102020204" pitchFamily="34" charset="0"/>
                <a:ea typeface="+mn-ea"/>
                <a:cs typeface="+mn-cs"/>
              </a:defRPr>
            </a:lvl5pPr>
          </a:lstStyle>
          <a:p>
            <a:pPr lvl="0"/>
            <a:r>
              <a:rPr lang="en-US" dirty="0"/>
              <a:t>TITLE</a:t>
            </a:r>
          </a:p>
        </p:txBody>
      </p:sp>
      <p:sp>
        <p:nvSpPr>
          <p:cNvPr id="24" name="Text Placeholder 21">
            <a:extLst>
              <a:ext uri="{FF2B5EF4-FFF2-40B4-BE49-F238E27FC236}">
                <a16:creationId xmlns:a16="http://schemas.microsoft.com/office/drawing/2014/main" id="{F25138AB-93A9-BA4A-8151-7EDB85C5D400}"/>
              </a:ext>
            </a:extLst>
          </p:cNvPr>
          <p:cNvSpPr>
            <a:spLocks noGrp="1"/>
          </p:cNvSpPr>
          <p:nvPr>
            <p:ph type="body" sz="quarter" idx="13" hasCustomPrompt="1"/>
          </p:nvPr>
        </p:nvSpPr>
        <p:spPr>
          <a:xfrm>
            <a:off x="8604499" y="1776327"/>
            <a:ext cx="3145895" cy="593806"/>
          </a:xfrm>
        </p:spPr>
        <p:txBody>
          <a:bodyPr lIns="0" tIns="0" rIns="0" bIns="0" anchor="ctr">
            <a:noAutofit/>
          </a:bodyPr>
          <a:lstStyle>
            <a:lvl1pPr marL="0" indent="0" algn="ctr">
              <a:buNone/>
              <a:defRPr lang="en-US" sz="4000" b="1" kern="1200" spc="300" dirty="0" smtClean="0">
                <a:solidFill>
                  <a:schemeClr val="tx1"/>
                </a:solidFill>
                <a:latin typeface="Arial" panose="020B0604020202020204" pitchFamily="34" charset="0"/>
                <a:ea typeface="+mn-ea"/>
                <a:cs typeface="Arial" panose="020B0604020202020204" pitchFamily="34" charset="0"/>
              </a:defRPr>
            </a:lvl1pPr>
            <a:lvl2pPr marL="457200" indent="0" algn="ctr">
              <a:buNone/>
              <a:defRPr lang="en-US" sz="4000" b="1" kern="1200" spc="300" dirty="0" smtClean="0">
                <a:solidFill>
                  <a:schemeClr val="tx1"/>
                </a:solidFill>
                <a:latin typeface="Franklin Gothic Heavy" panose="020B0603020102020204" pitchFamily="34" charset="0"/>
                <a:ea typeface="+mn-ea"/>
                <a:cs typeface="+mn-cs"/>
              </a:defRPr>
            </a:lvl2pPr>
            <a:lvl3pPr marL="914400" indent="0" algn="ctr">
              <a:buNone/>
              <a:defRPr lang="en-US" sz="4000" b="1" kern="1200" spc="300" dirty="0" smtClean="0">
                <a:solidFill>
                  <a:schemeClr val="tx1"/>
                </a:solidFill>
                <a:latin typeface="Franklin Gothic Heavy" panose="020B0603020102020204" pitchFamily="34" charset="0"/>
                <a:ea typeface="+mn-ea"/>
                <a:cs typeface="+mn-cs"/>
              </a:defRPr>
            </a:lvl3pPr>
            <a:lvl4pPr marL="1371600" indent="0" algn="ctr">
              <a:buNone/>
              <a:defRPr lang="en-US" sz="4000" b="1" kern="1200" spc="300" dirty="0" smtClean="0">
                <a:solidFill>
                  <a:schemeClr val="tx1"/>
                </a:solidFill>
                <a:latin typeface="Franklin Gothic Heavy" panose="020B0603020102020204" pitchFamily="34" charset="0"/>
                <a:ea typeface="+mn-ea"/>
                <a:cs typeface="+mn-cs"/>
              </a:defRPr>
            </a:lvl4pPr>
            <a:lvl5pPr marL="1828800" indent="0" algn="ctr">
              <a:buNone/>
              <a:defRPr lang="en-US" sz="4000" b="1" kern="1200" spc="300" dirty="0">
                <a:solidFill>
                  <a:schemeClr val="tx1"/>
                </a:solidFill>
                <a:latin typeface="Franklin Gothic Heavy" panose="020B0603020102020204" pitchFamily="34" charset="0"/>
                <a:ea typeface="+mn-ea"/>
                <a:cs typeface="+mn-cs"/>
              </a:defRPr>
            </a:lvl5pPr>
          </a:lstStyle>
          <a:p>
            <a:pPr lvl="0"/>
            <a:r>
              <a:rPr lang="en-US" dirty="0"/>
              <a:t>TITLE</a:t>
            </a:r>
          </a:p>
        </p:txBody>
      </p:sp>
      <p:sp>
        <p:nvSpPr>
          <p:cNvPr id="26" name="Text Placeholder 25">
            <a:extLst>
              <a:ext uri="{FF2B5EF4-FFF2-40B4-BE49-F238E27FC236}">
                <a16:creationId xmlns:a16="http://schemas.microsoft.com/office/drawing/2014/main" id="{BFBA0899-A0FA-554E-963F-20E91300A9A5}"/>
              </a:ext>
            </a:extLst>
          </p:cNvPr>
          <p:cNvSpPr>
            <a:spLocks noGrp="1"/>
          </p:cNvSpPr>
          <p:nvPr>
            <p:ph type="body" sz="quarter" idx="14"/>
          </p:nvPr>
        </p:nvSpPr>
        <p:spPr>
          <a:xfrm>
            <a:off x="537737" y="2976816"/>
            <a:ext cx="3145895" cy="3486614"/>
          </a:xfrm>
        </p:spPr>
        <p:txBody>
          <a:bodyPr/>
          <a:lstStyle>
            <a:lvl1pPr marL="0" indent="0" algn="ctr">
              <a:spcAft>
                <a:spcPts val="1800"/>
              </a:spcAft>
              <a:buNone/>
              <a:defRPr lang="en-US" sz="2400" b="1" kern="1200" spc="40" dirty="0" smtClean="0">
                <a:solidFill>
                  <a:schemeClr val="tx1"/>
                </a:solidFill>
                <a:latin typeface="Arial" panose="020B0604020202020204" pitchFamily="34" charset="0"/>
                <a:ea typeface="+mn-ea"/>
                <a:cs typeface="Arial" panose="020B0604020202020204" pitchFamily="34" charset="0"/>
              </a:defRPr>
            </a:lvl1pPr>
            <a:lvl2pPr marL="260350" indent="-260350">
              <a:buFont typeface=".AppleSystemUIFont"/>
              <a:buChar char="-"/>
              <a:tabLst/>
              <a:defRPr lang="en-US" sz="2400" kern="1200" dirty="0" smtClean="0">
                <a:solidFill>
                  <a:prstClr val="white"/>
                </a:solidFill>
                <a:latin typeface="Arial" panose="020B0604020202020204" pitchFamily="34" charset="0"/>
                <a:ea typeface="+mn-ea"/>
                <a:cs typeface="Arial" panose="020B0604020202020204" pitchFamily="34" charset="0"/>
              </a:defRPr>
            </a:lvl2pPr>
            <a:lvl3pPr marL="571500" indent="-249238">
              <a:buFont typeface=".AppleSystemUIFont"/>
              <a:buChar char="-"/>
              <a:tabLst/>
              <a:defRPr lang="en-US" sz="2400" kern="1200" dirty="0" smtClean="0">
                <a:solidFill>
                  <a:prstClr val="white"/>
                </a:solidFill>
                <a:latin typeface="Arial" panose="020B0604020202020204" pitchFamily="34" charset="0"/>
                <a:ea typeface="+mn-ea"/>
                <a:cs typeface="Arial" panose="020B0604020202020204" pitchFamily="34" charset="0"/>
              </a:defRPr>
            </a:lvl3pPr>
            <a:lvl4pPr marL="920750" indent="-336550">
              <a:buFont typeface=".AppleSystemUIFont"/>
              <a:buChar char="-"/>
              <a:tabLst/>
              <a:defRPr lang="en-US" sz="2400" kern="1200" dirty="0" smtClean="0">
                <a:solidFill>
                  <a:prstClr val="white"/>
                </a:solidFill>
                <a:latin typeface="Arial" panose="020B0604020202020204" pitchFamily="34" charset="0"/>
                <a:ea typeface="+mn-ea"/>
                <a:cs typeface="Arial" panose="020B0604020202020204" pitchFamily="34" charset="0"/>
              </a:defRPr>
            </a:lvl4pPr>
            <a:lvl5pPr marL="1144588" indent="-336550">
              <a:buFont typeface=".AppleSystemUIFont"/>
              <a:buChar char="-"/>
              <a:tabLst/>
              <a:defRPr lang="en-US" sz="2400" kern="1200" dirty="0">
                <a:solidFill>
                  <a:prstClr val="white"/>
                </a:solidFill>
                <a:latin typeface="Arial" panose="020B0604020202020204" pitchFamily="34" charset="0"/>
                <a:ea typeface="+mn-ea"/>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5">
            <a:extLst>
              <a:ext uri="{FF2B5EF4-FFF2-40B4-BE49-F238E27FC236}">
                <a16:creationId xmlns:a16="http://schemas.microsoft.com/office/drawing/2014/main" id="{D9421872-8F53-494F-A41B-9C5ADA5FBC62}"/>
              </a:ext>
            </a:extLst>
          </p:cNvPr>
          <p:cNvSpPr>
            <a:spLocks noGrp="1"/>
          </p:cNvSpPr>
          <p:nvPr>
            <p:ph type="body" sz="quarter" idx="15"/>
          </p:nvPr>
        </p:nvSpPr>
        <p:spPr>
          <a:xfrm>
            <a:off x="4558592" y="2976816"/>
            <a:ext cx="3145895" cy="3486614"/>
          </a:xfrm>
        </p:spPr>
        <p:txBody>
          <a:bodyPr/>
          <a:lstStyle>
            <a:lvl1pPr marL="0" indent="0" algn="ctr">
              <a:spcAft>
                <a:spcPts val="1800"/>
              </a:spcAft>
              <a:buNone/>
              <a:defRPr lang="en-US" sz="2400" b="1" kern="1200" spc="40" dirty="0" smtClean="0">
                <a:solidFill>
                  <a:schemeClr val="tx1"/>
                </a:solidFill>
                <a:latin typeface="Arial" panose="020B0604020202020204" pitchFamily="34" charset="0"/>
                <a:ea typeface="+mn-ea"/>
                <a:cs typeface="Arial" panose="020B0604020202020204" pitchFamily="34" charset="0"/>
              </a:defRPr>
            </a:lvl1pPr>
            <a:lvl2pPr marL="260350" indent="-260350">
              <a:buFont typeface=".AppleSystemUIFont"/>
              <a:buChar char="-"/>
              <a:tabLst/>
              <a:defRPr lang="en-US" sz="2400" kern="1200" dirty="0" smtClean="0">
                <a:solidFill>
                  <a:prstClr val="white"/>
                </a:solidFill>
                <a:latin typeface="Arial" panose="020B0604020202020204" pitchFamily="34" charset="0"/>
                <a:ea typeface="+mn-ea"/>
                <a:cs typeface="Arial" panose="020B0604020202020204" pitchFamily="34" charset="0"/>
              </a:defRPr>
            </a:lvl2pPr>
            <a:lvl3pPr marL="571500" indent="-249238">
              <a:buFont typeface=".AppleSystemUIFont"/>
              <a:buChar char="-"/>
              <a:tabLst/>
              <a:defRPr lang="en-US" sz="2400" kern="1200" dirty="0" smtClean="0">
                <a:solidFill>
                  <a:prstClr val="white"/>
                </a:solidFill>
                <a:latin typeface="Arial" panose="020B0604020202020204" pitchFamily="34" charset="0"/>
                <a:ea typeface="+mn-ea"/>
                <a:cs typeface="Arial" panose="020B0604020202020204" pitchFamily="34" charset="0"/>
              </a:defRPr>
            </a:lvl3pPr>
            <a:lvl4pPr marL="920750" indent="-336550">
              <a:buFont typeface=".AppleSystemUIFont"/>
              <a:buChar char="-"/>
              <a:tabLst/>
              <a:defRPr lang="en-US" sz="2400" kern="1200" dirty="0" smtClean="0">
                <a:solidFill>
                  <a:prstClr val="white"/>
                </a:solidFill>
                <a:latin typeface="Arial" panose="020B0604020202020204" pitchFamily="34" charset="0"/>
                <a:ea typeface="+mn-ea"/>
                <a:cs typeface="Arial" panose="020B0604020202020204" pitchFamily="34" charset="0"/>
              </a:defRPr>
            </a:lvl4pPr>
            <a:lvl5pPr marL="1144588" indent="-336550">
              <a:buFont typeface=".AppleSystemUIFont"/>
              <a:buChar char="-"/>
              <a:tabLst/>
              <a:defRPr lang="en-US" sz="2400" kern="1200" dirty="0">
                <a:solidFill>
                  <a:prstClr val="white"/>
                </a:solidFill>
                <a:latin typeface="Arial" panose="020B0604020202020204" pitchFamily="34" charset="0"/>
                <a:ea typeface="+mn-ea"/>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5">
            <a:extLst>
              <a:ext uri="{FF2B5EF4-FFF2-40B4-BE49-F238E27FC236}">
                <a16:creationId xmlns:a16="http://schemas.microsoft.com/office/drawing/2014/main" id="{5C1B0D52-3B98-3148-B092-68EEBF3232B6}"/>
              </a:ext>
            </a:extLst>
          </p:cNvPr>
          <p:cNvSpPr>
            <a:spLocks noGrp="1"/>
          </p:cNvSpPr>
          <p:nvPr>
            <p:ph type="body" sz="quarter" idx="16"/>
          </p:nvPr>
        </p:nvSpPr>
        <p:spPr>
          <a:xfrm>
            <a:off x="8617025" y="2976816"/>
            <a:ext cx="3145895" cy="3486614"/>
          </a:xfrm>
        </p:spPr>
        <p:txBody>
          <a:bodyPr/>
          <a:lstStyle>
            <a:lvl1pPr marL="0" indent="0" algn="ctr">
              <a:spcAft>
                <a:spcPts val="1800"/>
              </a:spcAft>
              <a:buNone/>
              <a:defRPr lang="en-US" sz="2400" b="1" kern="1200" spc="40" dirty="0" smtClean="0">
                <a:solidFill>
                  <a:schemeClr val="tx1"/>
                </a:solidFill>
                <a:latin typeface="Arial" panose="020B0604020202020204" pitchFamily="34" charset="0"/>
                <a:ea typeface="+mn-ea"/>
                <a:cs typeface="Arial" panose="020B0604020202020204" pitchFamily="34" charset="0"/>
              </a:defRPr>
            </a:lvl1pPr>
            <a:lvl2pPr marL="260350" indent="-260350">
              <a:buFont typeface=".AppleSystemUIFont"/>
              <a:buChar char="-"/>
              <a:tabLst/>
              <a:defRPr lang="en-US" sz="2400" kern="1200" dirty="0" smtClean="0">
                <a:solidFill>
                  <a:prstClr val="white"/>
                </a:solidFill>
                <a:latin typeface="Arial" panose="020B0604020202020204" pitchFamily="34" charset="0"/>
                <a:ea typeface="+mn-ea"/>
                <a:cs typeface="Arial" panose="020B0604020202020204" pitchFamily="34" charset="0"/>
              </a:defRPr>
            </a:lvl2pPr>
            <a:lvl3pPr marL="571500" indent="-249238">
              <a:buFont typeface=".AppleSystemUIFont"/>
              <a:buChar char="-"/>
              <a:tabLst/>
              <a:defRPr lang="en-US" sz="2400" kern="1200" dirty="0" smtClean="0">
                <a:solidFill>
                  <a:prstClr val="white"/>
                </a:solidFill>
                <a:latin typeface="Arial" panose="020B0604020202020204" pitchFamily="34" charset="0"/>
                <a:ea typeface="+mn-ea"/>
                <a:cs typeface="Arial" panose="020B0604020202020204" pitchFamily="34" charset="0"/>
              </a:defRPr>
            </a:lvl3pPr>
            <a:lvl4pPr marL="920750" indent="-336550">
              <a:buFont typeface=".AppleSystemUIFont"/>
              <a:buChar char="-"/>
              <a:tabLst/>
              <a:defRPr lang="en-US" sz="2400" kern="1200" dirty="0" smtClean="0">
                <a:solidFill>
                  <a:prstClr val="white"/>
                </a:solidFill>
                <a:latin typeface="Arial" panose="020B0604020202020204" pitchFamily="34" charset="0"/>
                <a:ea typeface="+mn-ea"/>
                <a:cs typeface="Arial" panose="020B0604020202020204" pitchFamily="34" charset="0"/>
              </a:defRPr>
            </a:lvl4pPr>
            <a:lvl5pPr marL="1144588" indent="-336550">
              <a:buFont typeface=".AppleSystemUIFont"/>
              <a:buChar char="-"/>
              <a:tabLst/>
              <a:defRPr lang="en-US" sz="2400" kern="1200" dirty="0">
                <a:solidFill>
                  <a:prstClr val="white"/>
                </a:solidFill>
                <a:latin typeface="Arial" panose="020B0604020202020204" pitchFamily="34" charset="0"/>
                <a:ea typeface="+mn-ea"/>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8C5EAEE2-ADFE-9A4F-A263-1F084AEDB33B}"/>
              </a:ext>
            </a:extLst>
          </p:cNvPr>
          <p:cNvSpPr>
            <a:spLocks noGrp="1"/>
          </p:cNvSpPr>
          <p:nvPr>
            <p:ph type="title"/>
          </p:nvPr>
        </p:nvSpPr>
        <p:spPr>
          <a:xfrm>
            <a:off x="545385" y="331020"/>
            <a:ext cx="11101230" cy="920855"/>
          </a:xfrm>
        </p:spPr>
        <p:txBody>
          <a:bodyPr>
            <a:normAutofit/>
          </a:bodyPr>
          <a:lstStyle>
            <a:lvl1pPr algn="ctr">
              <a:defRPr lang="en-US" sz="5400" b="1" kern="1200" dirty="0" smtClean="0">
                <a:solidFill>
                  <a:prstClr val="white"/>
                </a:solidFill>
                <a:latin typeface="Arial" panose="020B0604020202020204" pitchFamily="34" charset="0"/>
                <a:ea typeface="+mn-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77734856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Process: White">
    <p:bg>
      <p:bgRef idx="1001">
        <a:schemeClr val="bg1"/>
      </p:bgRef>
    </p:bg>
    <p:spTree>
      <p:nvGrpSpPr>
        <p:cNvPr id="1" name=""/>
        <p:cNvGrpSpPr/>
        <p:nvPr/>
      </p:nvGrpSpPr>
      <p:grpSpPr>
        <a:xfrm>
          <a:off x="0" y="0"/>
          <a:ext cx="0" cy="0"/>
          <a:chOff x="0" y="0"/>
          <a:chExt cx="0" cy="0"/>
        </a:xfrm>
      </p:grpSpPr>
      <p:sp>
        <p:nvSpPr>
          <p:cNvPr id="10" name="Pentagon 9">
            <a:extLst>
              <a:ext uri="{FF2B5EF4-FFF2-40B4-BE49-F238E27FC236}">
                <a16:creationId xmlns:a16="http://schemas.microsoft.com/office/drawing/2014/main" id="{CD463D7E-B564-8D43-B7A7-50A7681810A0}"/>
              </a:ext>
            </a:extLst>
          </p:cNvPr>
          <p:cNvSpPr/>
          <p:nvPr userDrawn="1"/>
        </p:nvSpPr>
        <p:spPr>
          <a:xfrm>
            <a:off x="8125428" y="1574157"/>
            <a:ext cx="4066572" cy="937549"/>
          </a:xfrm>
          <a:prstGeom prst="homePlate">
            <a:avLst>
              <a:gd name="adj" fmla="val 33951"/>
            </a:avLst>
          </a:prstGeom>
          <a:gradFill flip="none" rotWithShape="1">
            <a:gsLst>
              <a:gs pos="0">
                <a:schemeClr val="bg1"/>
              </a:gs>
              <a:gs pos="100000">
                <a:srgbClr val="1E9DD7"/>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4000" b="1" spc="300" dirty="0">
              <a:solidFill>
                <a:schemeClr val="tx1"/>
              </a:solidFill>
              <a:latin typeface="Franklin Gothic Heavy" panose="020B0603020102020204" pitchFamily="34" charset="0"/>
            </a:endParaRPr>
          </a:p>
        </p:txBody>
      </p:sp>
      <p:sp>
        <p:nvSpPr>
          <p:cNvPr id="11" name="Pentagon 10">
            <a:extLst>
              <a:ext uri="{FF2B5EF4-FFF2-40B4-BE49-F238E27FC236}">
                <a16:creationId xmlns:a16="http://schemas.microsoft.com/office/drawing/2014/main" id="{D54CA0CA-F06A-9F4E-9403-EBED4B77FCF2}"/>
              </a:ext>
            </a:extLst>
          </p:cNvPr>
          <p:cNvSpPr/>
          <p:nvPr userDrawn="1"/>
        </p:nvSpPr>
        <p:spPr>
          <a:xfrm>
            <a:off x="4062714" y="1574157"/>
            <a:ext cx="4375230" cy="937549"/>
          </a:xfrm>
          <a:prstGeom prst="homePlate">
            <a:avLst>
              <a:gd name="adj" fmla="val 33951"/>
            </a:avLst>
          </a:prstGeom>
          <a:gradFill flip="none" rotWithShape="1">
            <a:gsLst>
              <a:gs pos="0">
                <a:schemeClr val="bg1"/>
              </a:gs>
              <a:gs pos="100000">
                <a:srgbClr val="00539A">
                  <a:lumMod val="10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4000" b="1" spc="300" dirty="0">
              <a:solidFill>
                <a:schemeClr val="tx1"/>
              </a:solidFill>
              <a:latin typeface="Franklin Gothic Heavy" panose="020B0603020102020204" pitchFamily="34" charset="0"/>
            </a:endParaRPr>
          </a:p>
        </p:txBody>
      </p:sp>
      <p:sp>
        <p:nvSpPr>
          <p:cNvPr id="12" name="Pentagon 11">
            <a:extLst>
              <a:ext uri="{FF2B5EF4-FFF2-40B4-BE49-F238E27FC236}">
                <a16:creationId xmlns:a16="http://schemas.microsoft.com/office/drawing/2014/main" id="{573197CF-0D15-0A49-9139-0501FA69DC29}"/>
              </a:ext>
            </a:extLst>
          </p:cNvPr>
          <p:cNvSpPr/>
          <p:nvPr userDrawn="1"/>
        </p:nvSpPr>
        <p:spPr>
          <a:xfrm>
            <a:off x="11709" y="1574157"/>
            <a:ext cx="4375230" cy="937549"/>
          </a:xfrm>
          <a:prstGeom prst="homePlate">
            <a:avLst>
              <a:gd name="adj" fmla="val 33951"/>
            </a:avLst>
          </a:prstGeom>
          <a:gradFill flip="none" rotWithShape="1">
            <a:gsLst>
              <a:gs pos="0">
                <a:schemeClr val="bg1"/>
              </a:gs>
              <a:gs pos="100000">
                <a:srgbClr val="6885A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spc="300" dirty="0">
              <a:latin typeface="Franklin Gothic Heavy" panose="020B0603020102020204" pitchFamily="34" charset="0"/>
            </a:endParaRPr>
          </a:p>
        </p:txBody>
      </p:sp>
      <p:sp>
        <p:nvSpPr>
          <p:cNvPr id="22" name="Text Placeholder 21">
            <a:extLst>
              <a:ext uri="{FF2B5EF4-FFF2-40B4-BE49-F238E27FC236}">
                <a16:creationId xmlns:a16="http://schemas.microsoft.com/office/drawing/2014/main" id="{DA188B7E-9F80-784E-A93D-D49A9743D655}"/>
              </a:ext>
            </a:extLst>
          </p:cNvPr>
          <p:cNvSpPr>
            <a:spLocks noGrp="1"/>
          </p:cNvSpPr>
          <p:nvPr>
            <p:ph type="body" sz="quarter" idx="11" hasCustomPrompt="1"/>
          </p:nvPr>
        </p:nvSpPr>
        <p:spPr>
          <a:xfrm>
            <a:off x="537737" y="1776327"/>
            <a:ext cx="3145895" cy="593806"/>
          </a:xfrm>
        </p:spPr>
        <p:txBody>
          <a:bodyPr lIns="0" tIns="0" rIns="0" bIns="0" anchor="ctr">
            <a:noAutofit/>
          </a:bodyPr>
          <a:lstStyle>
            <a:lvl1pPr marL="0" indent="0" algn="ctr">
              <a:buNone/>
              <a:defRPr lang="en-US" sz="4000" b="1" kern="1200" spc="300" dirty="0" smtClean="0">
                <a:solidFill>
                  <a:schemeClr val="tx1"/>
                </a:solidFill>
                <a:latin typeface="Arial" panose="020B0604020202020204" pitchFamily="34" charset="0"/>
                <a:ea typeface="+mn-ea"/>
                <a:cs typeface="Arial" panose="020B0604020202020204" pitchFamily="34" charset="0"/>
              </a:defRPr>
            </a:lvl1pPr>
            <a:lvl2pPr marL="457200" indent="0" algn="ctr">
              <a:buNone/>
              <a:defRPr lang="en-US" sz="4000" b="1" kern="1200" spc="300" dirty="0" smtClean="0">
                <a:solidFill>
                  <a:schemeClr val="tx1"/>
                </a:solidFill>
                <a:latin typeface="Franklin Gothic Heavy" panose="020B0603020102020204" pitchFamily="34" charset="0"/>
                <a:ea typeface="+mn-ea"/>
                <a:cs typeface="+mn-cs"/>
              </a:defRPr>
            </a:lvl2pPr>
            <a:lvl3pPr marL="914400" indent="0" algn="ctr">
              <a:buNone/>
              <a:defRPr lang="en-US" sz="4000" b="1" kern="1200" spc="300" dirty="0" smtClean="0">
                <a:solidFill>
                  <a:schemeClr val="tx1"/>
                </a:solidFill>
                <a:latin typeface="Franklin Gothic Heavy" panose="020B0603020102020204" pitchFamily="34" charset="0"/>
                <a:ea typeface="+mn-ea"/>
                <a:cs typeface="+mn-cs"/>
              </a:defRPr>
            </a:lvl3pPr>
            <a:lvl4pPr marL="1371600" indent="0" algn="ctr">
              <a:buNone/>
              <a:defRPr lang="en-US" sz="4000" b="1" kern="1200" spc="300" dirty="0" smtClean="0">
                <a:solidFill>
                  <a:schemeClr val="tx1"/>
                </a:solidFill>
                <a:latin typeface="Franklin Gothic Heavy" panose="020B0603020102020204" pitchFamily="34" charset="0"/>
                <a:ea typeface="+mn-ea"/>
                <a:cs typeface="+mn-cs"/>
              </a:defRPr>
            </a:lvl4pPr>
            <a:lvl5pPr marL="1828800" indent="0" algn="ctr">
              <a:buNone/>
              <a:defRPr lang="en-US" sz="4000" b="1" kern="1200" spc="300" dirty="0">
                <a:solidFill>
                  <a:schemeClr val="tx1"/>
                </a:solidFill>
                <a:latin typeface="Franklin Gothic Heavy" panose="020B0603020102020204" pitchFamily="34" charset="0"/>
                <a:ea typeface="+mn-ea"/>
                <a:cs typeface="+mn-cs"/>
              </a:defRPr>
            </a:lvl5pPr>
          </a:lstStyle>
          <a:p>
            <a:pPr lvl="0"/>
            <a:r>
              <a:rPr lang="en-US" dirty="0"/>
              <a:t>TITLE</a:t>
            </a:r>
          </a:p>
        </p:txBody>
      </p:sp>
      <p:sp>
        <p:nvSpPr>
          <p:cNvPr id="23" name="Text Placeholder 21">
            <a:extLst>
              <a:ext uri="{FF2B5EF4-FFF2-40B4-BE49-F238E27FC236}">
                <a16:creationId xmlns:a16="http://schemas.microsoft.com/office/drawing/2014/main" id="{DD8385D7-D29A-984F-8710-4F0CFCEA05C6}"/>
              </a:ext>
            </a:extLst>
          </p:cNvPr>
          <p:cNvSpPr>
            <a:spLocks noGrp="1"/>
          </p:cNvSpPr>
          <p:nvPr>
            <p:ph type="body" sz="quarter" idx="12" hasCustomPrompt="1"/>
          </p:nvPr>
        </p:nvSpPr>
        <p:spPr>
          <a:xfrm>
            <a:off x="4541786" y="1776327"/>
            <a:ext cx="3204560" cy="593806"/>
          </a:xfrm>
        </p:spPr>
        <p:txBody>
          <a:bodyPr lIns="0" tIns="0" rIns="0" bIns="0" anchor="ctr">
            <a:noAutofit/>
          </a:bodyPr>
          <a:lstStyle>
            <a:lvl1pPr marL="0" indent="0" algn="ctr">
              <a:buNone/>
              <a:defRPr lang="en-US" sz="4000" b="1" kern="1200" spc="300" dirty="0" smtClean="0">
                <a:solidFill>
                  <a:schemeClr val="tx1"/>
                </a:solidFill>
                <a:latin typeface="Arial" panose="020B0604020202020204" pitchFamily="34" charset="0"/>
                <a:ea typeface="+mn-ea"/>
                <a:cs typeface="Arial" panose="020B0604020202020204" pitchFamily="34" charset="0"/>
              </a:defRPr>
            </a:lvl1pPr>
            <a:lvl2pPr marL="457200" indent="0" algn="ctr">
              <a:buNone/>
              <a:defRPr lang="en-US" sz="4000" b="1" kern="1200" spc="300" dirty="0" smtClean="0">
                <a:solidFill>
                  <a:schemeClr val="tx1"/>
                </a:solidFill>
                <a:latin typeface="Franklin Gothic Heavy" panose="020B0603020102020204" pitchFamily="34" charset="0"/>
                <a:ea typeface="+mn-ea"/>
                <a:cs typeface="+mn-cs"/>
              </a:defRPr>
            </a:lvl2pPr>
            <a:lvl3pPr marL="914400" indent="0" algn="ctr">
              <a:buNone/>
              <a:defRPr lang="en-US" sz="4000" b="1" kern="1200" spc="300" dirty="0" smtClean="0">
                <a:solidFill>
                  <a:schemeClr val="tx1"/>
                </a:solidFill>
                <a:latin typeface="Franklin Gothic Heavy" panose="020B0603020102020204" pitchFamily="34" charset="0"/>
                <a:ea typeface="+mn-ea"/>
                <a:cs typeface="+mn-cs"/>
              </a:defRPr>
            </a:lvl3pPr>
            <a:lvl4pPr marL="1371600" indent="0" algn="ctr">
              <a:buNone/>
              <a:defRPr lang="en-US" sz="4000" b="1" kern="1200" spc="300" dirty="0" smtClean="0">
                <a:solidFill>
                  <a:schemeClr val="tx1"/>
                </a:solidFill>
                <a:latin typeface="Franklin Gothic Heavy" panose="020B0603020102020204" pitchFamily="34" charset="0"/>
                <a:ea typeface="+mn-ea"/>
                <a:cs typeface="+mn-cs"/>
              </a:defRPr>
            </a:lvl4pPr>
            <a:lvl5pPr marL="1828800" indent="0" algn="ctr">
              <a:buNone/>
              <a:defRPr lang="en-US" sz="4000" b="1" kern="1200" spc="300" dirty="0">
                <a:solidFill>
                  <a:schemeClr val="tx1"/>
                </a:solidFill>
                <a:latin typeface="Franklin Gothic Heavy" panose="020B0603020102020204" pitchFamily="34" charset="0"/>
                <a:ea typeface="+mn-ea"/>
                <a:cs typeface="+mn-cs"/>
              </a:defRPr>
            </a:lvl5pPr>
          </a:lstStyle>
          <a:p>
            <a:pPr lvl="0"/>
            <a:r>
              <a:rPr lang="en-US" dirty="0"/>
              <a:t>TITLE</a:t>
            </a:r>
          </a:p>
        </p:txBody>
      </p:sp>
      <p:sp>
        <p:nvSpPr>
          <p:cNvPr id="24" name="Text Placeholder 21">
            <a:extLst>
              <a:ext uri="{FF2B5EF4-FFF2-40B4-BE49-F238E27FC236}">
                <a16:creationId xmlns:a16="http://schemas.microsoft.com/office/drawing/2014/main" id="{F25138AB-93A9-BA4A-8151-7EDB85C5D400}"/>
              </a:ext>
            </a:extLst>
          </p:cNvPr>
          <p:cNvSpPr>
            <a:spLocks noGrp="1"/>
          </p:cNvSpPr>
          <p:nvPr>
            <p:ph type="body" sz="quarter" idx="13" hasCustomPrompt="1"/>
          </p:nvPr>
        </p:nvSpPr>
        <p:spPr>
          <a:xfrm>
            <a:off x="8604499" y="1776327"/>
            <a:ext cx="3145895" cy="593806"/>
          </a:xfrm>
        </p:spPr>
        <p:txBody>
          <a:bodyPr lIns="0" tIns="0" rIns="0" bIns="0" anchor="ctr">
            <a:noAutofit/>
          </a:bodyPr>
          <a:lstStyle>
            <a:lvl1pPr marL="0" indent="0" algn="ctr">
              <a:buNone/>
              <a:defRPr lang="en-US" sz="4000" b="1" kern="1200" spc="300" dirty="0" smtClean="0">
                <a:solidFill>
                  <a:schemeClr val="tx1"/>
                </a:solidFill>
                <a:latin typeface="Arial" panose="020B0604020202020204" pitchFamily="34" charset="0"/>
                <a:ea typeface="+mn-ea"/>
                <a:cs typeface="Arial" panose="020B0604020202020204" pitchFamily="34" charset="0"/>
              </a:defRPr>
            </a:lvl1pPr>
            <a:lvl2pPr marL="457200" indent="0" algn="ctr">
              <a:buNone/>
              <a:defRPr lang="en-US" sz="4000" b="1" kern="1200" spc="300" dirty="0" smtClean="0">
                <a:solidFill>
                  <a:schemeClr val="tx1"/>
                </a:solidFill>
                <a:latin typeface="Franklin Gothic Heavy" panose="020B0603020102020204" pitchFamily="34" charset="0"/>
                <a:ea typeface="+mn-ea"/>
                <a:cs typeface="+mn-cs"/>
              </a:defRPr>
            </a:lvl2pPr>
            <a:lvl3pPr marL="914400" indent="0" algn="ctr">
              <a:buNone/>
              <a:defRPr lang="en-US" sz="4000" b="1" kern="1200" spc="300" dirty="0" smtClean="0">
                <a:solidFill>
                  <a:schemeClr val="tx1"/>
                </a:solidFill>
                <a:latin typeface="Franklin Gothic Heavy" panose="020B0603020102020204" pitchFamily="34" charset="0"/>
                <a:ea typeface="+mn-ea"/>
                <a:cs typeface="+mn-cs"/>
              </a:defRPr>
            </a:lvl3pPr>
            <a:lvl4pPr marL="1371600" indent="0" algn="ctr">
              <a:buNone/>
              <a:defRPr lang="en-US" sz="4000" b="1" kern="1200" spc="300" dirty="0" smtClean="0">
                <a:solidFill>
                  <a:schemeClr val="tx1"/>
                </a:solidFill>
                <a:latin typeface="Franklin Gothic Heavy" panose="020B0603020102020204" pitchFamily="34" charset="0"/>
                <a:ea typeface="+mn-ea"/>
                <a:cs typeface="+mn-cs"/>
              </a:defRPr>
            </a:lvl4pPr>
            <a:lvl5pPr marL="1828800" indent="0" algn="ctr">
              <a:buNone/>
              <a:defRPr lang="en-US" sz="4000" b="1" kern="1200" spc="300" dirty="0">
                <a:solidFill>
                  <a:schemeClr val="tx1"/>
                </a:solidFill>
                <a:latin typeface="Franklin Gothic Heavy" panose="020B0603020102020204" pitchFamily="34" charset="0"/>
                <a:ea typeface="+mn-ea"/>
                <a:cs typeface="+mn-cs"/>
              </a:defRPr>
            </a:lvl5pPr>
          </a:lstStyle>
          <a:p>
            <a:pPr lvl="0"/>
            <a:r>
              <a:rPr lang="en-US" dirty="0"/>
              <a:t>TITLE</a:t>
            </a:r>
          </a:p>
        </p:txBody>
      </p:sp>
      <p:sp>
        <p:nvSpPr>
          <p:cNvPr id="26" name="Text Placeholder 25">
            <a:extLst>
              <a:ext uri="{FF2B5EF4-FFF2-40B4-BE49-F238E27FC236}">
                <a16:creationId xmlns:a16="http://schemas.microsoft.com/office/drawing/2014/main" id="{BFBA0899-A0FA-554E-963F-20E91300A9A5}"/>
              </a:ext>
            </a:extLst>
          </p:cNvPr>
          <p:cNvSpPr>
            <a:spLocks noGrp="1"/>
          </p:cNvSpPr>
          <p:nvPr>
            <p:ph type="body" sz="quarter" idx="14"/>
          </p:nvPr>
        </p:nvSpPr>
        <p:spPr>
          <a:xfrm>
            <a:off x="537737" y="2976816"/>
            <a:ext cx="3145895" cy="3486614"/>
          </a:xfrm>
        </p:spPr>
        <p:txBody>
          <a:bodyPr/>
          <a:lstStyle>
            <a:lvl1pPr marL="0" indent="0" algn="ctr">
              <a:spcAft>
                <a:spcPts val="1800"/>
              </a:spcAft>
              <a:buNone/>
              <a:defRPr lang="en-US" sz="2400" b="1" kern="1200" spc="40" dirty="0" smtClean="0">
                <a:solidFill>
                  <a:schemeClr val="tx1"/>
                </a:solidFill>
                <a:latin typeface="Arial" panose="020B0604020202020204" pitchFamily="34" charset="0"/>
                <a:ea typeface="+mn-ea"/>
                <a:cs typeface="Arial" panose="020B0604020202020204" pitchFamily="34" charset="0"/>
              </a:defRPr>
            </a:lvl1pPr>
            <a:lvl2pPr marL="260350" indent="-260350">
              <a:buFont typeface=".AppleSystemUIFont"/>
              <a:buChar char="-"/>
              <a:tabLst/>
              <a:defRPr lang="en-US" sz="2400" kern="1200" dirty="0" smtClean="0">
                <a:solidFill>
                  <a:schemeClr val="tx1"/>
                </a:solidFill>
                <a:latin typeface="Arial" panose="020B0604020202020204" pitchFamily="34" charset="0"/>
                <a:ea typeface="+mn-ea"/>
                <a:cs typeface="Arial" panose="020B0604020202020204" pitchFamily="34" charset="0"/>
              </a:defRPr>
            </a:lvl2pPr>
            <a:lvl3pPr marL="571500" indent="-249238">
              <a:buFont typeface=".AppleSystemUIFont"/>
              <a:buChar char="-"/>
              <a:tabLst/>
              <a:defRPr lang="en-US" sz="2400" kern="1200" dirty="0" smtClean="0">
                <a:solidFill>
                  <a:schemeClr val="tx1"/>
                </a:solidFill>
                <a:latin typeface="Arial" panose="020B0604020202020204" pitchFamily="34" charset="0"/>
                <a:ea typeface="+mn-ea"/>
                <a:cs typeface="Arial" panose="020B0604020202020204" pitchFamily="34" charset="0"/>
              </a:defRPr>
            </a:lvl3pPr>
            <a:lvl4pPr marL="920750" indent="-336550">
              <a:buFont typeface=".AppleSystemUIFont"/>
              <a:buChar char="-"/>
              <a:tabLst/>
              <a:defRPr lang="en-US" sz="2400" kern="1200" dirty="0" smtClean="0">
                <a:solidFill>
                  <a:schemeClr val="tx1"/>
                </a:solidFill>
                <a:latin typeface="Arial" panose="020B0604020202020204" pitchFamily="34" charset="0"/>
                <a:ea typeface="+mn-ea"/>
                <a:cs typeface="Arial" panose="020B0604020202020204" pitchFamily="34" charset="0"/>
              </a:defRPr>
            </a:lvl4pPr>
            <a:lvl5pPr marL="1144588" indent="-336550">
              <a:buFont typeface=".AppleSystemUIFont"/>
              <a:buChar char="-"/>
              <a:tabLst/>
              <a:defRPr lang="en-US" sz="2400" kern="1200" dirty="0">
                <a:solidFill>
                  <a:schemeClr val="tx1"/>
                </a:solidFill>
                <a:latin typeface="Arial" panose="020B0604020202020204" pitchFamily="34" charset="0"/>
                <a:ea typeface="+mn-ea"/>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5">
            <a:extLst>
              <a:ext uri="{FF2B5EF4-FFF2-40B4-BE49-F238E27FC236}">
                <a16:creationId xmlns:a16="http://schemas.microsoft.com/office/drawing/2014/main" id="{D9421872-8F53-494F-A41B-9C5ADA5FBC62}"/>
              </a:ext>
            </a:extLst>
          </p:cNvPr>
          <p:cNvSpPr>
            <a:spLocks noGrp="1"/>
          </p:cNvSpPr>
          <p:nvPr>
            <p:ph type="body" sz="quarter" idx="15"/>
          </p:nvPr>
        </p:nvSpPr>
        <p:spPr>
          <a:xfrm>
            <a:off x="4558592" y="2976816"/>
            <a:ext cx="3145895" cy="3486614"/>
          </a:xfrm>
        </p:spPr>
        <p:txBody>
          <a:bodyPr/>
          <a:lstStyle>
            <a:lvl1pPr marL="0" indent="0" algn="ctr">
              <a:spcAft>
                <a:spcPts val="1800"/>
              </a:spcAft>
              <a:buNone/>
              <a:defRPr lang="en-US" sz="2400" b="1" kern="1200" spc="40" dirty="0" smtClean="0">
                <a:solidFill>
                  <a:schemeClr val="tx1"/>
                </a:solidFill>
                <a:latin typeface="Arial" panose="020B0604020202020204" pitchFamily="34" charset="0"/>
                <a:ea typeface="+mn-ea"/>
                <a:cs typeface="Arial" panose="020B0604020202020204" pitchFamily="34" charset="0"/>
              </a:defRPr>
            </a:lvl1pPr>
            <a:lvl2pPr marL="260350" indent="-260350">
              <a:buFont typeface=".AppleSystemUIFont"/>
              <a:buChar char="-"/>
              <a:tabLst/>
              <a:defRPr lang="en-US" sz="2400" kern="1200" dirty="0" smtClean="0">
                <a:solidFill>
                  <a:schemeClr val="tx1"/>
                </a:solidFill>
                <a:latin typeface="Arial" panose="020B0604020202020204" pitchFamily="34" charset="0"/>
                <a:ea typeface="+mn-ea"/>
                <a:cs typeface="Arial" panose="020B0604020202020204" pitchFamily="34" charset="0"/>
              </a:defRPr>
            </a:lvl2pPr>
            <a:lvl3pPr marL="571500" indent="-249238">
              <a:buFont typeface=".AppleSystemUIFont"/>
              <a:buChar char="-"/>
              <a:tabLst/>
              <a:defRPr lang="en-US" sz="2400" kern="1200" dirty="0" smtClean="0">
                <a:solidFill>
                  <a:schemeClr val="tx1"/>
                </a:solidFill>
                <a:latin typeface="Arial" panose="020B0604020202020204" pitchFamily="34" charset="0"/>
                <a:ea typeface="+mn-ea"/>
                <a:cs typeface="Arial" panose="020B0604020202020204" pitchFamily="34" charset="0"/>
              </a:defRPr>
            </a:lvl3pPr>
            <a:lvl4pPr marL="920750" indent="-336550">
              <a:buFont typeface=".AppleSystemUIFont"/>
              <a:buChar char="-"/>
              <a:tabLst/>
              <a:defRPr lang="en-US" sz="2400" kern="1200" dirty="0" smtClean="0">
                <a:solidFill>
                  <a:schemeClr val="tx1"/>
                </a:solidFill>
                <a:latin typeface="Arial" panose="020B0604020202020204" pitchFamily="34" charset="0"/>
                <a:ea typeface="+mn-ea"/>
                <a:cs typeface="Arial" panose="020B0604020202020204" pitchFamily="34" charset="0"/>
              </a:defRPr>
            </a:lvl4pPr>
            <a:lvl5pPr marL="1144588" indent="-336550">
              <a:buFont typeface=".AppleSystemUIFont"/>
              <a:buChar char="-"/>
              <a:tabLst/>
              <a:defRPr lang="en-US" sz="2400" kern="1200" dirty="0">
                <a:solidFill>
                  <a:schemeClr val="tx1"/>
                </a:solidFill>
                <a:latin typeface="Arial" panose="020B0604020202020204" pitchFamily="34" charset="0"/>
                <a:ea typeface="+mn-ea"/>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5">
            <a:extLst>
              <a:ext uri="{FF2B5EF4-FFF2-40B4-BE49-F238E27FC236}">
                <a16:creationId xmlns:a16="http://schemas.microsoft.com/office/drawing/2014/main" id="{5C1B0D52-3B98-3148-B092-68EEBF3232B6}"/>
              </a:ext>
            </a:extLst>
          </p:cNvPr>
          <p:cNvSpPr>
            <a:spLocks noGrp="1"/>
          </p:cNvSpPr>
          <p:nvPr>
            <p:ph type="body" sz="quarter" idx="16"/>
          </p:nvPr>
        </p:nvSpPr>
        <p:spPr>
          <a:xfrm>
            <a:off x="8617025" y="2976816"/>
            <a:ext cx="3145895" cy="3486614"/>
          </a:xfrm>
        </p:spPr>
        <p:txBody>
          <a:bodyPr/>
          <a:lstStyle>
            <a:lvl1pPr marL="0" indent="0" algn="ctr">
              <a:spcAft>
                <a:spcPts val="1800"/>
              </a:spcAft>
              <a:buNone/>
              <a:defRPr lang="en-US" sz="2400" b="1" kern="1200" spc="40" dirty="0" smtClean="0">
                <a:solidFill>
                  <a:schemeClr val="tx1"/>
                </a:solidFill>
                <a:latin typeface="Arial" panose="020B0604020202020204" pitchFamily="34" charset="0"/>
                <a:ea typeface="+mn-ea"/>
                <a:cs typeface="Arial" panose="020B0604020202020204" pitchFamily="34" charset="0"/>
              </a:defRPr>
            </a:lvl1pPr>
            <a:lvl2pPr marL="260350" indent="-260350">
              <a:buFont typeface=".AppleSystemUIFont"/>
              <a:buChar char="-"/>
              <a:tabLst/>
              <a:defRPr lang="en-US" sz="2400" kern="1200" dirty="0" smtClean="0">
                <a:solidFill>
                  <a:schemeClr val="tx1"/>
                </a:solidFill>
                <a:latin typeface="Arial" panose="020B0604020202020204" pitchFamily="34" charset="0"/>
                <a:ea typeface="+mn-ea"/>
                <a:cs typeface="Arial" panose="020B0604020202020204" pitchFamily="34" charset="0"/>
              </a:defRPr>
            </a:lvl2pPr>
            <a:lvl3pPr marL="571500" indent="-249238">
              <a:buFont typeface=".AppleSystemUIFont"/>
              <a:buChar char="-"/>
              <a:tabLst/>
              <a:defRPr lang="en-US" sz="2400" kern="1200" dirty="0" smtClean="0">
                <a:solidFill>
                  <a:schemeClr val="tx1"/>
                </a:solidFill>
                <a:latin typeface="Arial" panose="020B0604020202020204" pitchFamily="34" charset="0"/>
                <a:ea typeface="+mn-ea"/>
                <a:cs typeface="Arial" panose="020B0604020202020204" pitchFamily="34" charset="0"/>
              </a:defRPr>
            </a:lvl3pPr>
            <a:lvl4pPr marL="920750" indent="-336550">
              <a:buFont typeface=".AppleSystemUIFont"/>
              <a:buChar char="-"/>
              <a:tabLst/>
              <a:defRPr lang="en-US" sz="2400" kern="1200" dirty="0" smtClean="0">
                <a:solidFill>
                  <a:schemeClr val="tx1"/>
                </a:solidFill>
                <a:latin typeface="Arial" panose="020B0604020202020204" pitchFamily="34" charset="0"/>
                <a:ea typeface="+mn-ea"/>
                <a:cs typeface="Arial" panose="020B0604020202020204" pitchFamily="34" charset="0"/>
              </a:defRPr>
            </a:lvl4pPr>
            <a:lvl5pPr marL="1144588" indent="-336550">
              <a:buFont typeface=".AppleSystemUIFont"/>
              <a:buChar char="-"/>
              <a:tabLst/>
              <a:defRPr lang="en-US" sz="2400" kern="1200" dirty="0">
                <a:solidFill>
                  <a:schemeClr val="tx1"/>
                </a:solidFill>
                <a:latin typeface="Arial" panose="020B0604020202020204" pitchFamily="34" charset="0"/>
                <a:ea typeface="+mn-ea"/>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8C5EAEE2-ADFE-9A4F-A263-1F084AEDB33B}"/>
              </a:ext>
            </a:extLst>
          </p:cNvPr>
          <p:cNvSpPr>
            <a:spLocks noGrp="1"/>
          </p:cNvSpPr>
          <p:nvPr>
            <p:ph type="title"/>
          </p:nvPr>
        </p:nvSpPr>
        <p:spPr>
          <a:xfrm>
            <a:off x="545385" y="331020"/>
            <a:ext cx="11101230" cy="920855"/>
          </a:xfrm>
        </p:spPr>
        <p:txBody>
          <a:bodyPr>
            <a:normAutofit/>
          </a:bodyPr>
          <a:lstStyle>
            <a:lvl1pPr algn="ctr">
              <a:defRPr lang="en-US" sz="5400" b="1" kern="1200" dirty="0" smtClean="0">
                <a:solidFill>
                  <a:schemeClr val="tx1"/>
                </a:solidFill>
                <a:latin typeface="Arial" panose="020B0604020202020204" pitchFamily="34" charset="0"/>
                <a:ea typeface="+mn-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6264134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EEF748-EBEB-9B4E-ABB8-CE1D42AB7B13}"/>
              </a:ext>
            </a:extLst>
          </p:cNvPr>
          <p:cNvPicPr>
            <a:picLocks noChangeAspect="1"/>
          </p:cNvPicPr>
          <p:nvPr userDrawn="1"/>
        </p:nvPicPr>
        <p:blipFill>
          <a:blip r:embed="rId2">
            <a:alphaModFix amt="4000"/>
          </a:blip>
          <a:stretch>
            <a:fillRect/>
          </a:stretch>
        </p:blipFill>
        <p:spPr>
          <a:xfrm>
            <a:off x="7825759" y="2377094"/>
            <a:ext cx="5175504" cy="5175504"/>
          </a:xfrm>
          <a:prstGeom prst="rect">
            <a:avLst/>
          </a:prstGeom>
        </p:spPr>
      </p:pic>
      <p:sp>
        <p:nvSpPr>
          <p:cNvPr id="8" name="Text Placeholder 7">
            <a:extLst>
              <a:ext uri="{FF2B5EF4-FFF2-40B4-BE49-F238E27FC236}">
                <a16:creationId xmlns:a16="http://schemas.microsoft.com/office/drawing/2014/main" id="{5E421FD2-803B-6C4F-9D33-86ED137821C4}"/>
              </a:ext>
            </a:extLst>
          </p:cNvPr>
          <p:cNvSpPr>
            <a:spLocks noGrp="1"/>
          </p:cNvSpPr>
          <p:nvPr>
            <p:ph type="body" sz="quarter" idx="10" hasCustomPrompt="1"/>
          </p:nvPr>
        </p:nvSpPr>
        <p:spPr>
          <a:xfrm>
            <a:off x="2137569" y="2047579"/>
            <a:ext cx="7916862" cy="1539875"/>
          </a:xfrm>
        </p:spPr>
        <p:txBody>
          <a:bodyPr anchor="ctr"/>
          <a:lstStyle>
            <a:lvl1pPr marL="0" indent="0" algn="l">
              <a:buNone/>
              <a:defRPr kumimoji="0" lang="en-US" sz="6600" b="1" i="0" u="none" strike="noStrike" kern="1200" cap="none" spc="300" normalizeH="0" baseline="0" dirty="0" smtClean="0">
                <a:ln>
                  <a:noFill/>
                </a:ln>
                <a:solidFill>
                  <a:prstClr val="white"/>
                </a:solidFill>
                <a:effectLst/>
                <a:uLnTx/>
                <a:uFillTx/>
                <a:latin typeface="Arial" panose="020B0604020202020204" pitchFamily="34" charset="0"/>
                <a:ea typeface="+mn-ea"/>
                <a:cs typeface="Arial" panose="020B0604020202020204" pitchFamily="34" charset="0"/>
              </a:defRPr>
            </a:lvl1pPr>
            <a:lvl2pPr marL="4572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2pPr>
            <a:lvl3pPr marL="9144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3pPr>
            <a:lvl4pPr marL="13716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4pPr>
            <a:lvl5pPr marL="1828800" indent="0" algn="ctr">
              <a:buNone/>
              <a:defRPr kumimoji="0" lang="en-US" sz="6600" b="1" i="0" u="none" strike="noStrike" kern="1200" cap="none" spc="300" normalizeH="0" baseline="0" dirty="0">
                <a:ln>
                  <a:noFill/>
                </a:ln>
                <a:solidFill>
                  <a:prstClr val="white"/>
                </a:solidFill>
                <a:effectLst/>
                <a:uLnTx/>
                <a:uFillTx/>
                <a:latin typeface="Franklin Gothic Demi" panose="020B0603020102020204" pitchFamily="34" charset="0"/>
                <a:ea typeface="+mn-ea"/>
                <a:cs typeface="+mn-cs"/>
              </a:defRPr>
            </a:lvl5pPr>
          </a:lstStyle>
          <a:p>
            <a:pPr lvl="0"/>
            <a:r>
              <a:rPr lang="en-US" dirty="0"/>
              <a:t>QUESTIONS?</a:t>
            </a:r>
          </a:p>
        </p:txBody>
      </p:sp>
      <p:sp>
        <p:nvSpPr>
          <p:cNvPr id="9" name="Text Placeholder 7">
            <a:extLst>
              <a:ext uri="{FF2B5EF4-FFF2-40B4-BE49-F238E27FC236}">
                <a16:creationId xmlns:a16="http://schemas.microsoft.com/office/drawing/2014/main" id="{751E1607-1D58-4149-BC97-D41160B1B57C}"/>
              </a:ext>
            </a:extLst>
          </p:cNvPr>
          <p:cNvSpPr>
            <a:spLocks noGrp="1"/>
          </p:cNvSpPr>
          <p:nvPr>
            <p:ph type="body" sz="quarter" idx="11" hasCustomPrompt="1"/>
          </p:nvPr>
        </p:nvSpPr>
        <p:spPr>
          <a:xfrm>
            <a:off x="2137569" y="3976121"/>
            <a:ext cx="7916862" cy="1539875"/>
          </a:xfrm>
        </p:spPr>
        <p:txBody>
          <a:bodyPr anchor="ctr">
            <a:normAutofit/>
          </a:bodyPr>
          <a:lstStyle>
            <a:lvl1pPr marL="0" indent="0" algn="l">
              <a:buNone/>
              <a:defRPr kumimoji="0" lang="en-US" sz="2400" b="0" i="0" u="none" strike="noStrike" kern="1200" cap="none" spc="0" normalizeH="0" baseline="0" dirty="0" smtClean="0">
                <a:ln>
                  <a:noFill/>
                </a:ln>
                <a:solidFill>
                  <a:prstClr val="white"/>
                </a:solidFill>
                <a:effectLst/>
                <a:uLnTx/>
                <a:uFillTx/>
                <a:latin typeface="Arial" panose="020B0604020202020204" pitchFamily="34" charset="0"/>
                <a:ea typeface="+mn-ea"/>
                <a:cs typeface="Arial" panose="020B0604020202020204" pitchFamily="34" charset="0"/>
              </a:defRPr>
            </a:lvl1pPr>
            <a:lvl2pPr marL="4572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2pPr>
            <a:lvl3pPr marL="9144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3pPr>
            <a:lvl4pPr marL="13716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4pPr>
            <a:lvl5pPr marL="1828800" indent="0" algn="ctr">
              <a:buNone/>
              <a:defRPr kumimoji="0" lang="en-US" sz="6600" b="1" i="0" u="none" strike="noStrike" kern="1200" cap="none" spc="300" normalizeH="0" baseline="0" dirty="0">
                <a:ln>
                  <a:noFill/>
                </a:ln>
                <a:solidFill>
                  <a:prstClr val="white"/>
                </a:solidFill>
                <a:effectLst/>
                <a:uLnTx/>
                <a:uFillTx/>
                <a:latin typeface="Franklin Gothic Demi" panose="020B0603020102020204" pitchFamily="34" charset="0"/>
                <a:ea typeface="+mn-ea"/>
                <a:cs typeface="+mn-cs"/>
              </a:defRPr>
            </a:lvl5pPr>
          </a:lstStyle>
          <a:p>
            <a:pPr lvl="0"/>
            <a:r>
              <a:rPr lang="en-US" dirty="0"/>
              <a:t>Contact information</a:t>
            </a:r>
          </a:p>
        </p:txBody>
      </p:sp>
      <p:pic>
        <p:nvPicPr>
          <p:cNvPr id="4" name="Picture 3">
            <a:extLst>
              <a:ext uri="{FF2B5EF4-FFF2-40B4-BE49-F238E27FC236}">
                <a16:creationId xmlns:a16="http://schemas.microsoft.com/office/drawing/2014/main" id="{B686DB6E-6A51-0A47-B29C-18F1EA701BCF}"/>
              </a:ext>
            </a:extLst>
          </p:cNvPr>
          <p:cNvPicPr>
            <a:picLocks noChangeAspect="1"/>
          </p:cNvPicPr>
          <p:nvPr userDrawn="1"/>
        </p:nvPicPr>
        <p:blipFill>
          <a:blip r:embed="rId3"/>
          <a:stretch>
            <a:fillRect/>
          </a:stretch>
        </p:blipFill>
        <p:spPr>
          <a:xfrm>
            <a:off x="1284655" y="820713"/>
            <a:ext cx="2222500" cy="838200"/>
          </a:xfrm>
          <a:prstGeom prst="rect">
            <a:avLst/>
          </a:prstGeom>
        </p:spPr>
      </p:pic>
    </p:spTree>
    <p:extLst>
      <p:ext uri="{BB962C8B-B14F-4D97-AF65-F5344CB8AC3E}">
        <p14:creationId xmlns:p14="http://schemas.microsoft.com/office/powerpoint/2010/main" val="399081920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 Slide: White">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69507B4-CDE7-EA4F-B6F7-C907C9A5547F}"/>
              </a:ext>
            </a:extLst>
          </p:cNvPr>
          <p:cNvPicPr>
            <a:picLocks noChangeAspect="1"/>
          </p:cNvPicPr>
          <p:nvPr userDrawn="1"/>
        </p:nvPicPr>
        <p:blipFill>
          <a:blip r:embed="rId2">
            <a:alphaModFix amt="15000"/>
          </a:blip>
          <a:stretch>
            <a:fillRect/>
          </a:stretch>
        </p:blipFill>
        <p:spPr>
          <a:xfrm>
            <a:off x="7825759" y="2377094"/>
            <a:ext cx="5179136" cy="5179136"/>
          </a:xfrm>
          <a:prstGeom prst="rect">
            <a:avLst/>
          </a:prstGeom>
        </p:spPr>
      </p:pic>
      <p:sp>
        <p:nvSpPr>
          <p:cNvPr id="8" name="Text Placeholder 7">
            <a:extLst>
              <a:ext uri="{FF2B5EF4-FFF2-40B4-BE49-F238E27FC236}">
                <a16:creationId xmlns:a16="http://schemas.microsoft.com/office/drawing/2014/main" id="{5E421FD2-803B-6C4F-9D33-86ED137821C4}"/>
              </a:ext>
            </a:extLst>
          </p:cNvPr>
          <p:cNvSpPr>
            <a:spLocks noGrp="1"/>
          </p:cNvSpPr>
          <p:nvPr>
            <p:ph type="body" sz="quarter" idx="10" hasCustomPrompt="1"/>
          </p:nvPr>
        </p:nvSpPr>
        <p:spPr>
          <a:xfrm>
            <a:off x="2137569" y="2047579"/>
            <a:ext cx="7916862" cy="1539875"/>
          </a:xfrm>
        </p:spPr>
        <p:txBody>
          <a:bodyPr anchor="ctr"/>
          <a:lstStyle>
            <a:lvl1pPr marL="0" indent="0" algn="l">
              <a:buNone/>
              <a:defRPr kumimoji="0" lang="en-US" sz="6600" b="1" i="0" u="none" strike="noStrike" kern="1200" cap="none" spc="300" normalizeH="0" baseline="0" dirty="0" smtClean="0">
                <a:ln>
                  <a:noFill/>
                </a:ln>
                <a:solidFill>
                  <a:schemeClr val="tx1"/>
                </a:solidFill>
                <a:effectLst/>
                <a:uLnTx/>
                <a:uFillTx/>
                <a:latin typeface="Arial" panose="020B0604020202020204" pitchFamily="34" charset="0"/>
                <a:ea typeface="+mn-ea"/>
                <a:cs typeface="Arial" panose="020B0604020202020204" pitchFamily="34" charset="0"/>
              </a:defRPr>
            </a:lvl1pPr>
            <a:lvl2pPr marL="4572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2pPr>
            <a:lvl3pPr marL="9144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3pPr>
            <a:lvl4pPr marL="13716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4pPr>
            <a:lvl5pPr marL="1828800" indent="0" algn="ctr">
              <a:buNone/>
              <a:defRPr kumimoji="0" lang="en-US" sz="6600" b="1" i="0" u="none" strike="noStrike" kern="1200" cap="none" spc="300" normalizeH="0" baseline="0" dirty="0">
                <a:ln>
                  <a:noFill/>
                </a:ln>
                <a:solidFill>
                  <a:prstClr val="white"/>
                </a:solidFill>
                <a:effectLst/>
                <a:uLnTx/>
                <a:uFillTx/>
                <a:latin typeface="Franklin Gothic Demi" panose="020B0603020102020204" pitchFamily="34" charset="0"/>
                <a:ea typeface="+mn-ea"/>
                <a:cs typeface="+mn-cs"/>
              </a:defRPr>
            </a:lvl5pPr>
          </a:lstStyle>
          <a:p>
            <a:pPr lvl="0"/>
            <a:r>
              <a:rPr lang="en-US" dirty="0"/>
              <a:t>QUESTIONS?</a:t>
            </a:r>
          </a:p>
        </p:txBody>
      </p:sp>
      <p:sp>
        <p:nvSpPr>
          <p:cNvPr id="9" name="Text Placeholder 7">
            <a:extLst>
              <a:ext uri="{FF2B5EF4-FFF2-40B4-BE49-F238E27FC236}">
                <a16:creationId xmlns:a16="http://schemas.microsoft.com/office/drawing/2014/main" id="{751E1607-1D58-4149-BC97-D41160B1B57C}"/>
              </a:ext>
            </a:extLst>
          </p:cNvPr>
          <p:cNvSpPr>
            <a:spLocks noGrp="1"/>
          </p:cNvSpPr>
          <p:nvPr>
            <p:ph type="body" sz="quarter" idx="11" hasCustomPrompt="1"/>
          </p:nvPr>
        </p:nvSpPr>
        <p:spPr>
          <a:xfrm>
            <a:off x="2137569" y="3976121"/>
            <a:ext cx="7916862" cy="1539875"/>
          </a:xfrm>
        </p:spPr>
        <p:txBody>
          <a:bodyPr anchor="ctr">
            <a:normAutofit/>
          </a:bodyPr>
          <a:lstStyle>
            <a:lvl1pPr marL="0" indent="0" algn="l">
              <a:buNone/>
              <a:defRPr kumimoji="0" lang="en-US" sz="2400" b="0" i="0" u="none" strike="noStrike" kern="1200" cap="none" spc="0" normalizeH="0" baseline="0" dirty="0" smtClean="0">
                <a:ln>
                  <a:noFill/>
                </a:ln>
                <a:solidFill>
                  <a:schemeClr val="accent1"/>
                </a:solidFill>
                <a:effectLst/>
                <a:uLnTx/>
                <a:uFillTx/>
                <a:latin typeface="Arial" panose="020B0604020202020204" pitchFamily="34" charset="0"/>
                <a:ea typeface="+mn-ea"/>
                <a:cs typeface="Arial" panose="020B0604020202020204" pitchFamily="34" charset="0"/>
              </a:defRPr>
            </a:lvl1pPr>
            <a:lvl2pPr marL="4572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2pPr>
            <a:lvl3pPr marL="9144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3pPr>
            <a:lvl4pPr marL="13716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4pPr>
            <a:lvl5pPr marL="1828800" indent="0" algn="ctr">
              <a:buNone/>
              <a:defRPr kumimoji="0" lang="en-US" sz="6600" b="1" i="0" u="none" strike="noStrike" kern="1200" cap="none" spc="300" normalizeH="0" baseline="0" dirty="0">
                <a:ln>
                  <a:noFill/>
                </a:ln>
                <a:solidFill>
                  <a:prstClr val="white"/>
                </a:solidFill>
                <a:effectLst/>
                <a:uLnTx/>
                <a:uFillTx/>
                <a:latin typeface="Franklin Gothic Demi" panose="020B0603020102020204" pitchFamily="34" charset="0"/>
                <a:ea typeface="+mn-ea"/>
                <a:cs typeface="+mn-cs"/>
              </a:defRPr>
            </a:lvl5pPr>
          </a:lstStyle>
          <a:p>
            <a:pPr lvl="0"/>
            <a:r>
              <a:rPr lang="en-US" dirty="0"/>
              <a:t>Contact information</a:t>
            </a:r>
          </a:p>
        </p:txBody>
      </p:sp>
      <p:pic>
        <p:nvPicPr>
          <p:cNvPr id="14" name="Picture 13">
            <a:extLst>
              <a:ext uri="{FF2B5EF4-FFF2-40B4-BE49-F238E27FC236}">
                <a16:creationId xmlns:a16="http://schemas.microsoft.com/office/drawing/2014/main" id="{13A961D0-83B0-B04F-B25C-89C2F703FE4F}"/>
              </a:ext>
            </a:extLst>
          </p:cNvPr>
          <p:cNvPicPr>
            <a:picLocks noChangeAspect="1"/>
          </p:cNvPicPr>
          <p:nvPr userDrawn="1"/>
        </p:nvPicPr>
        <p:blipFill>
          <a:blip r:embed="rId3"/>
          <a:stretch>
            <a:fillRect/>
          </a:stretch>
        </p:blipFill>
        <p:spPr>
          <a:xfrm>
            <a:off x="1284655" y="822237"/>
            <a:ext cx="2222500" cy="838200"/>
          </a:xfrm>
          <a:prstGeom prst="rect">
            <a:avLst/>
          </a:prstGeom>
        </p:spPr>
      </p:pic>
    </p:spTree>
    <p:extLst>
      <p:ext uri="{BB962C8B-B14F-4D97-AF65-F5344CB8AC3E}">
        <p14:creationId xmlns:p14="http://schemas.microsoft.com/office/powerpoint/2010/main" val="228323434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4BDEBBF-5AA9-D642-8695-9DFFEA64545C}"/>
              </a:ext>
            </a:extLst>
          </p:cNvPr>
          <p:cNvPicPr>
            <a:picLocks noChangeAspect="1"/>
          </p:cNvPicPr>
          <p:nvPr userDrawn="1"/>
        </p:nvPicPr>
        <p:blipFill>
          <a:blip r:embed="rId2">
            <a:alphaModFix amt="4000"/>
          </a:blip>
          <a:stretch>
            <a:fillRect/>
          </a:stretch>
        </p:blipFill>
        <p:spPr>
          <a:xfrm>
            <a:off x="7825759" y="2377094"/>
            <a:ext cx="5175504" cy="5175504"/>
          </a:xfrm>
          <a:prstGeom prst="rect">
            <a:avLst/>
          </a:prstGeom>
        </p:spPr>
      </p:pic>
      <p:sp>
        <p:nvSpPr>
          <p:cNvPr id="2" name="Title 1">
            <a:extLst>
              <a:ext uri="{FF2B5EF4-FFF2-40B4-BE49-F238E27FC236}">
                <a16:creationId xmlns:a16="http://schemas.microsoft.com/office/drawing/2014/main" id="{2E255AB1-812B-4B24-BB0B-1C60D593412E}"/>
              </a:ext>
            </a:extLst>
          </p:cNvPr>
          <p:cNvSpPr>
            <a:spLocks noGrp="1"/>
          </p:cNvSpPr>
          <p:nvPr>
            <p:ph type="ctrTitle" hasCustomPrompt="1"/>
          </p:nvPr>
        </p:nvSpPr>
        <p:spPr>
          <a:xfrm>
            <a:off x="1058551" y="917709"/>
            <a:ext cx="10452867" cy="1904169"/>
          </a:xfrm>
        </p:spPr>
        <p:txBody>
          <a:bodyPr anchor="t">
            <a:noAutofit/>
          </a:bodyPr>
          <a:lstStyle>
            <a:lvl1pPr algn="l">
              <a:defRPr sz="6600">
                <a:solidFill>
                  <a:schemeClr val="bg1"/>
                </a:solidFill>
              </a:defRPr>
            </a:lvl1pPr>
          </a:lstStyle>
          <a:p>
            <a:r>
              <a:rPr lang="en-US"/>
              <a:t>Presentation Title </a:t>
            </a:r>
            <a:br>
              <a:rPr lang="en-US"/>
            </a:br>
            <a:r>
              <a:rPr lang="en-US"/>
              <a:t>Goes Here</a:t>
            </a:r>
          </a:p>
        </p:txBody>
      </p:sp>
      <p:cxnSp>
        <p:nvCxnSpPr>
          <p:cNvPr id="10" name="Straight Connector 9">
            <a:extLst>
              <a:ext uri="{FF2B5EF4-FFF2-40B4-BE49-F238E27FC236}">
                <a16:creationId xmlns:a16="http://schemas.microsoft.com/office/drawing/2014/main" id="{9C47A72B-6DD4-B340-9C40-30C9EFD76050}"/>
              </a:ext>
            </a:extLst>
          </p:cNvPr>
          <p:cNvCxnSpPr>
            <a:cxnSpLocks/>
          </p:cNvCxnSpPr>
          <p:nvPr userDrawn="1"/>
        </p:nvCxnSpPr>
        <p:spPr>
          <a:xfrm>
            <a:off x="1161868" y="4588552"/>
            <a:ext cx="384048" cy="0"/>
          </a:xfrm>
          <a:prstGeom prst="line">
            <a:avLst/>
          </a:prstGeom>
          <a:ln w="28575">
            <a:solidFill>
              <a:srgbClr val="00539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EA3C06E-75EB-B440-969E-EB75AD455265}"/>
              </a:ext>
            </a:extLst>
          </p:cNvPr>
          <p:cNvCxnSpPr>
            <a:cxnSpLocks/>
          </p:cNvCxnSpPr>
          <p:nvPr userDrawn="1"/>
        </p:nvCxnSpPr>
        <p:spPr>
          <a:xfrm>
            <a:off x="1161868" y="5711296"/>
            <a:ext cx="384048" cy="0"/>
          </a:xfrm>
          <a:prstGeom prst="line">
            <a:avLst/>
          </a:prstGeom>
          <a:ln w="28575">
            <a:solidFill>
              <a:srgbClr val="00539A"/>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70D8385A-8276-5942-BC7D-4CC1C09D5F07}"/>
              </a:ext>
            </a:extLst>
          </p:cNvPr>
          <p:cNvSpPr>
            <a:spLocks noGrp="1"/>
          </p:cNvSpPr>
          <p:nvPr>
            <p:ph type="body" sz="quarter" idx="10" hasCustomPrompt="1"/>
          </p:nvPr>
        </p:nvSpPr>
        <p:spPr>
          <a:xfrm>
            <a:off x="1058863" y="3019796"/>
            <a:ext cx="10452100" cy="1292889"/>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US" sz="2800" b="0" i="0" u="none" strike="noStrike" kern="1200" cap="none" spc="0" normalizeH="0" baseline="0" noProof="0" dirty="0">
                <a:ln>
                  <a:noFill/>
                </a:ln>
                <a:solidFill>
                  <a:srgbClr val="1E9DD7"/>
                </a:solidFill>
                <a:effectLst/>
                <a:uLnTx/>
                <a:uFillTx/>
                <a:latin typeface="Franklin Gothic Medium" panose="020B0603020102020204" pitchFamily="34" charset="0"/>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1E9DD7"/>
                </a:solidFill>
                <a:effectLst/>
                <a:uLnTx/>
                <a:uFillTx/>
                <a:latin typeface="Franklin Gothic Medium" panose="020B0603020102020204" pitchFamily="34" charset="0"/>
                <a:ea typeface="+mn-ea"/>
                <a:cs typeface="+mn-cs"/>
              </a:rPr>
              <a:t>Presentation Author Name and Credentials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1E9DD7"/>
                </a:solidFill>
                <a:effectLst/>
                <a:uLnTx/>
                <a:uFillTx/>
                <a:latin typeface="Franklin Gothic Medium" panose="020B0603020102020204" pitchFamily="34" charset="0"/>
                <a:ea typeface="+mn-ea"/>
                <a:cs typeface="+mn-cs"/>
              </a:rPr>
              <a:t>Affiliation Goes Here</a:t>
            </a:r>
          </a:p>
        </p:txBody>
      </p:sp>
      <p:sp>
        <p:nvSpPr>
          <p:cNvPr id="22" name="Text Placeholder 21">
            <a:extLst>
              <a:ext uri="{FF2B5EF4-FFF2-40B4-BE49-F238E27FC236}">
                <a16:creationId xmlns:a16="http://schemas.microsoft.com/office/drawing/2014/main" id="{A998B4F0-EAAB-3C49-9CCC-9C232021FE42}"/>
              </a:ext>
            </a:extLst>
          </p:cNvPr>
          <p:cNvSpPr>
            <a:spLocks noGrp="1"/>
          </p:cNvSpPr>
          <p:nvPr>
            <p:ph type="body" sz="quarter" idx="11" hasCustomPrompt="1"/>
          </p:nvPr>
        </p:nvSpPr>
        <p:spPr>
          <a:xfrm>
            <a:off x="1058548" y="4799692"/>
            <a:ext cx="10452413" cy="700464"/>
          </a:xfrm>
        </p:spPr>
        <p:txBody>
          <a:bodyPr anchor="ctr">
            <a:norm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US" sz="1800" b="0" i="0" u="none" strike="noStrike" kern="1200" cap="none" spc="0" normalizeH="0" baseline="0" noProof="0" dirty="0">
                <a:ln>
                  <a:noFill/>
                </a:ln>
                <a:solidFill>
                  <a:srgbClr val="EBEBEB"/>
                </a:solidFill>
                <a:effectLst/>
                <a:uLnTx/>
                <a:uFillTx/>
                <a:latin typeface="Franklin Gothic Book" panose="020B0503020102020204" pitchFamily="34" charset="0"/>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BEBEB"/>
                </a:solidFill>
                <a:effectLst/>
                <a:uLnTx/>
                <a:uFillTx/>
                <a:latin typeface="Franklin Gothic Book" panose="020B0503020102020204" pitchFamily="34" charset="0"/>
                <a:ea typeface="+mn-ea"/>
                <a:cs typeface="+mn-cs"/>
              </a:rPr>
              <a:t>Office Information</a:t>
            </a:r>
          </a:p>
        </p:txBody>
      </p:sp>
      <p:sp>
        <p:nvSpPr>
          <p:cNvPr id="24" name="Text Placeholder 23">
            <a:extLst>
              <a:ext uri="{FF2B5EF4-FFF2-40B4-BE49-F238E27FC236}">
                <a16:creationId xmlns:a16="http://schemas.microsoft.com/office/drawing/2014/main" id="{7D51FBEE-D220-834D-80B3-E37545084D74}"/>
              </a:ext>
            </a:extLst>
          </p:cNvPr>
          <p:cNvSpPr>
            <a:spLocks noGrp="1"/>
          </p:cNvSpPr>
          <p:nvPr>
            <p:ph type="body" sz="quarter" idx="12" hasCustomPrompt="1"/>
          </p:nvPr>
        </p:nvSpPr>
        <p:spPr>
          <a:xfrm>
            <a:off x="1058549" y="5922437"/>
            <a:ext cx="10452413" cy="311150"/>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US" sz="1400" b="0" i="0" u="none" strike="noStrike" kern="1200" cap="none" spc="300" normalizeH="0" baseline="0" noProof="0" dirty="0">
                <a:ln>
                  <a:noFill/>
                </a:ln>
                <a:solidFill>
                  <a:srgbClr val="EBEBEB"/>
                </a:solidFill>
                <a:effectLst/>
                <a:uLnTx/>
                <a:uFillTx/>
                <a:latin typeface="Franklin Gothic Book" panose="020B0503020102020204" pitchFamily="34" charset="0"/>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300" normalizeH="0" baseline="0" noProof="0">
                <a:ln>
                  <a:noFill/>
                </a:ln>
                <a:solidFill>
                  <a:srgbClr val="EBEBEB"/>
                </a:solidFill>
                <a:effectLst/>
                <a:uLnTx/>
                <a:uFillTx/>
                <a:latin typeface="Franklin Gothic Book" panose="020B0503020102020204" pitchFamily="34" charset="0"/>
                <a:ea typeface="+mn-ea"/>
                <a:cs typeface="+mn-cs"/>
              </a:rPr>
              <a:t>DATE | PRESENTATION LOCATION</a:t>
            </a:r>
          </a:p>
        </p:txBody>
      </p:sp>
    </p:spTree>
    <p:extLst>
      <p:ext uri="{BB962C8B-B14F-4D97-AF65-F5344CB8AC3E}">
        <p14:creationId xmlns:p14="http://schemas.microsoft.com/office/powerpoint/2010/main" val="164966404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White">
    <p:bg>
      <p:bgRef idx="1001">
        <a:schemeClr val="bg1"/>
      </p:bgRef>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EA81BD3-2982-134D-933F-B49ABAD06280}"/>
              </a:ext>
            </a:extLst>
          </p:cNvPr>
          <p:cNvSpPr>
            <a:spLocks noGrp="1"/>
          </p:cNvSpPr>
          <p:nvPr>
            <p:ph type="body" sz="quarter" idx="13" hasCustomPrompt="1"/>
          </p:nvPr>
        </p:nvSpPr>
        <p:spPr>
          <a:xfrm>
            <a:off x="1060704" y="5925312"/>
            <a:ext cx="10452100" cy="310624"/>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US" sz="1400" b="0" i="0" u="none" strike="noStrike" kern="1200" cap="none" spc="300" normalizeH="0" baseline="0" noProof="0" dirty="0" smtClean="0">
                <a:ln>
                  <a:noFill/>
                </a:ln>
                <a:solidFill>
                  <a:schemeClr val="tx2"/>
                </a:solidFill>
                <a:effectLst/>
                <a:uLnTx/>
                <a:uFillTx/>
                <a:latin typeface="Franklin Gothic Book" panose="020B0503020102020204" pitchFamily="34" charset="0"/>
                <a:ea typeface="+mn-ea"/>
                <a:cs typeface="+mn-cs"/>
              </a:defRPr>
            </a:lvl1pPr>
          </a:lstStyle>
          <a:p>
            <a:pPr lvl="0"/>
            <a:r>
              <a:rPr lang="en-US"/>
              <a:t>DATE | PRESENTATION LOCATION</a:t>
            </a:r>
          </a:p>
        </p:txBody>
      </p:sp>
      <p:pic>
        <p:nvPicPr>
          <p:cNvPr id="12" name="Picture 11">
            <a:extLst>
              <a:ext uri="{FF2B5EF4-FFF2-40B4-BE49-F238E27FC236}">
                <a16:creationId xmlns:a16="http://schemas.microsoft.com/office/drawing/2014/main" id="{FDD7C518-0F1E-F540-8365-1307E261B6B3}"/>
              </a:ext>
            </a:extLst>
          </p:cNvPr>
          <p:cNvPicPr>
            <a:picLocks noChangeAspect="1"/>
          </p:cNvPicPr>
          <p:nvPr userDrawn="1"/>
        </p:nvPicPr>
        <p:blipFill>
          <a:blip r:embed="rId2">
            <a:alphaModFix amt="15000"/>
          </a:blip>
          <a:stretch>
            <a:fillRect/>
          </a:stretch>
        </p:blipFill>
        <p:spPr>
          <a:xfrm>
            <a:off x="7825759" y="2377094"/>
            <a:ext cx="5179136" cy="5179136"/>
          </a:xfrm>
          <a:prstGeom prst="rect">
            <a:avLst/>
          </a:prstGeom>
        </p:spPr>
      </p:pic>
      <p:sp>
        <p:nvSpPr>
          <p:cNvPr id="2" name="Title 1">
            <a:extLst>
              <a:ext uri="{FF2B5EF4-FFF2-40B4-BE49-F238E27FC236}">
                <a16:creationId xmlns:a16="http://schemas.microsoft.com/office/drawing/2014/main" id="{2E255AB1-812B-4B24-BB0B-1C60D593412E}"/>
              </a:ext>
            </a:extLst>
          </p:cNvPr>
          <p:cNvSpPr>
            <a:spLocks noGrp="1"/>
          </p:cNvSpPr>
          <p:nvPr>
            <p:ph type="ctrTitle" hasCustomPrompt="1"/>
          </p:nvPr>
        </p:nvSpPr>
        <p:spPr>
          <a:xfrm>
            <a:off x="1058551" y="917709"/>
            <a:ext cx="10452867" cy="1904169"/>
          </a:xfrm>
        </p:spPr>
        <p:txBody>
          <a:bodyPr anchor="t">
            <a:noAutofit/>
          </a:bodyPr>
          <a:lstStyle>
            <a:lvl1pPr algn="l">
              <a:defRPr sz="6600">
                <a:solidFill>
                  <a:schemeClr val="tx1"/>
                </a:solidFill>
              </a:defRPr>
            </a:lvl1pPr>
          </a:lstStyle>
          <a:p>
            <a:r>
              <a:rPr lang="en-US"/>
              <a:t>Presentation Title </a:t>
            </a:r>
            <a:br>
              <a:rPr lang="en-US"/>
            </a:br>
            <a:r>
              <a:rPr lang="en-US"/>
              <a:t>Goes Here</a:t>
            </a:r>
          </a:p>
        </p:txBody>
      </p:sp>
      <p:cxnSp>
        <p:nvCxnSpPr>
          <p:cNvPr id="10" name="Straight Connector 9">
            <a:extLst>
              <a:ext uri="{FF2B5EF4-FFF2-40B4-BE49-F238E27FC236}">
                <a16:creationId xmlns:a16="http://schemas.microsoft.com/office/drawing/2014/main" id="{9C47A72B-6DD4-B340-9C40-30C9EFD76050}"/>
              </a:ext>
            </a:extLst>
          </p:cNvPr>
          <p:cNvCxnSpPr>
            <a:cxnSpLocks/>
          </p:cNvCxnSpPr>
          <p:nvPr userDrawn="1"/>
        </p:nvCxnSpPr>
        <p:spPr>
          <a:xfrm>
            <a:off x="1161868" y="4588552"/>
            <a:ext cx="384048" cy="0"/>
          </a:xfrm>
          <a:prstGeom prst="line">
            <a:avLst/>
          </a:prstGeom>
          <a:ln w="28575">
            <a:solidFill>
              <a:srgbClr val="00539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EA3C06E-75EB-B440-969E-EB75AD455265}"/>
              </a:ext>
            </a:extLst>
          </p:cNvPr>
          <p:cNvCxnSpPr>
            <a:cxnSpLocks/>
          </p:cNvCxnSpPr>
          <p:nvPr userDrawn="1"/>
        </p:nvCxnSpPr>
        <p:spPr>
          <a:xfrm>
            <a:off x="1161868" y="5711296"/>
            <a:ext cx="384048" cy="0"/>
          </a:xfrm>
          <a:prstGeom prst="line">
            <a:avLst/>
          </a:prstGeom>
          <a:ln w="28575">
            <a:solidFill>
              <a:srgbClr val="00539A"/>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70D8385A-8276-5942-BC7D-4CC1C09D5F07}"/>
              </a:ext>
            </a:extLst>
          </p:cNvPr>
          <p:cNvSpPr>
            <a:spLocks noGrp="1"/>
          </p:cNvSpPr>
          <p:nvPr>
            <p:ph type="body" sz="quarter" idx="10" hasCustomPrompt="1"/>
          </p:nvPr>
        </p:nvSpPr>
        <p:spPr>
          <a:xfrm>
            <a:off x="1058863" y="3019796"/>
            <a:ext cx="10452100" cy="1292889"/>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US" sz="2800" b="0" i="0" u="none" strike="noStrike" kern="1200" cap="none" spc="0" normalizeH="0" baseline="0" noProof="0" dirty="0">
                <a:ln>
                  <a:noFill/>
                </a:ln>
                <a:solidFill>
                  <a:srgbClr val="1E9DD7"/>
                </a:solidFill>
                <a:effectLst/>
                <a:uLnTx/>
                <a:uFillTx/>
                <a:latin typeface="Franklin Gothic Medium" panose="020B0603020102020204" pitchFamily="34" charset="0"/>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1E9DD7"/>
                </a:solidFill>
                <a:effectLst/>
                <a:uLnTx/>
                <a:uFillTx/>
                <a:latin typeface="Franklin Gothic Medium" panose="020B0603020102020204" pitchFamily="34" charset="0"/>
                <a:ea typeface="+mn-ea"/>
                <a:cs typeface="+mn-cs"/>
              </a:rPr>
              <a:t>Presentation Author Name and Credentials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1E9DD7"/>
                </a:solidFill>
                <a:effectLst/>
                <a:uLnTx/>
                <a:uFillTx/>
                <a:latin typeface="Franklin Gothic Medium" panose="020B0603020102020204" pitchFamily="34" charset="0"/>
                <a:ea typeface="+mn-ea"/>
                <a:cs typeface="+mn-cs"/>
              </a:rPr>
              <a:t>Affiliation Goes Here</a:t>
            </a:r>
          </a:p>
        </p:txBody>
      </p:sp>
      <p:sp>
        <p:nvSpPr>
          <p:cNvPr id="9" name="Text Placeholder 8">
            <a:extLst>
              <a:ext uri="{FF2B5EF4-FFF2-40B4-BE49-F238E27FC236}">
                <a16:creationId xmlns:a16="http://schemas.microsoft.com/office/drawing/2014/main" id="{5A41DA24-B028-C948-810B-159B290AEA05}"/>
              </a:ext>
            </a:extLst>
          </p:cNvPr>
          <p:cNvSpPr>
            <a:spLocks noGrp="1"/>
          </p:cNvSpPr>
          <p:nvPr>
            <p:ph type="body" sz="quarter" idx="14" hasCustomPrompt="1"/>
          </p:nvPr>
        </p:nvSpPr>
        <p:spPr>
          <a:xfrm>
            <a:off x="1058863" y="4802568"/>
            <a:ext cx="10452100" cy="698268"/>
          </a:xfrm>
        </p:spPr>
        <p:txBody>
          <a:bodyPr anchor="ctr">
            <a:normAutofit/>
          </a:bodyPr>
          <a:lstStyle>
            <a:lvl1pPr marL="0" marR="0" indent="0" algn="l" defTabSz="914400" rtl="0" eaLnBrk="1" fontAlgn="auto" latinLnBrk="0" hangingPunct="1">
              <a:lnSpc>
                <a:spcPct val="100000"/>
              </a:lnSpc>
              <a:spcBef>
                <a:spcPts val="0"/>
              </a:spcBef>
              <a:spcAft>
                <a:spcPts val="0"/>
              </a:spcAft>
              <a:buClrTx/>
              <a:buSzTx/>
              <a:buFontTx/>
              <a:buNone/>
              <a:tabLst/>
              <a:defRPr sz="1800" b="0" i="0">
                <a:latin typeface="Franklin Gothic Book" panose="020B0503020102020204" pitchFamily="34" charset="0"/>
              </a:defRPr>
            </a:lvl1pPr>
          </a:lstStyle>
          <a:p>
            <a:pPr lvl="0"/>
            <a:r>
              <a:rPr lang="en-US"/>
              <a:t>Office Information</a:t>
            </a:r>
          </a:p>
        </p:txBody>
      </p:sp>
    </p:spTree>
    <p:extLst>
      <p:ext uri="{BB962C8B-B14F-4D97-AF65-F5344CB8AC3E}">
        <p14:creationId xmlns:p14="http://schemas.microsoft.com/office/powerpoint/2010/main" val="416259545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0C8E9-93F7-B345-B37C-958522DA0E70}"/>
              </a:ext>
            </a:extLst>
          </p:cNvPr>
          <p:cNvSpPr/>
          <p:nvPr userDrawn="1"/>
        </p:nvSpPr>
        <p:spPr>
          <a:xfrm>
            <a:off x="0" y="0"/>
            <a:ext cx="5370652" cy="6858000"/>
          </a:xfrm>
          <a:prstGeom prst="rect">
            <a:avLst/>
          </a:prstGeom>
          <a:solidFill>
            <a:srgbClr val="005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731859D0-76A1-9F46-A317-D5D284AA1EC9}"/>
              </a:ext>
            </a:extLst>
          </p:cNvPr>
          <p:cNvSpPr>
            <a:spLocks noGrp="1"/>
          </p:cNvSpPr>
          <p:nvPr>
            <p:ph type="body" sz="quarter" idx="11" hasCustomPrompt="1"/>
          </p:nvPr>
        </p:nvSpPr>
        <p:spPr>
          <a:xfrm>
            <a:off x="5906945" y="1052185"/>
            <a:ext cx="5609863" cy="5145719"/>
          </a:xfrm>
        </p:spPr>
        <p:txBody>
          <a:bodyPr>
            <a:normAutofit/>
          </a:bodyPr>
          <a:lstStyle>
            <a:lvl1pPr marL="228600" indent="-228600">
              <a:buClrTx/>
              <a:buFont typeface=".AppleSystemUIFont"/>
              <a:buChar char="-"/>
              <a:defRPr lang="en-US" sz="3200" kern="1200" dirty="0" smtClean="0">
                <a:solidFill>
                  <a:schemeClr val="bg1"/>
                </a:solidFill>
                <a:latin typeface="Franklin Gothic Book" panose="020B0503020102020204" pitchFamily="34" charset="0"/>
                <a:ea typeface="+mn-ea"/>
                <a:cs typeface="+mn-cs"/>
              </a:defRPr>
            </a:lvl1pPr>
            <a:lvl2pPr marL="685800" indent="-228600">
              <a:buClrTx/>
              <a:buFont typeface=".AppleSystemUIFont"/>
              <a:buChar char="-"/>
              <a:defRPr lang="en-US" sz="2400" kern="1200" dirty="0" smtClean="0">
                <a:solidFill>
                  <a:schemeClr val="bg1"/>
                </a:solidFill>
                <a:latin typeface="Franklin Gothic Book" panose="020B0503020102020204" pitchFamily="34" charset="0"/>
                <a:ea typeface="+mn-ea"/>
                <a:cs typeface="+mn-cs"/>
              </a:defRPr>
            </a:lvl2pPr>
            <a:lvl3pPr marL="1143000" indent="-228600">
              <a:buClrTx/>
              <a:buSzPct val="75000"/>
              <a:buFont typeface=".AppleSystemUIFont"/>
              <a:buChar char="›"/>
              <a:defRPr lang="en-US" sz="2400" kern="1200" dirty="0" smtClean="0">
                <a:solidFill>
                  <a:schemeClr val="bg1"/>
                </a:solidFill>
                <a:latin typeface="Franklin Gothic Book" panose="020B0503020102020204" pitchFamily="34" charset="0"/>
                <a:ea typeface="+mn-ea"/>
                <a:cs typeface="+mn-cs"/>
              </a:defRPr>
            </a:lvl3pPr>
            <a:lvl4pPr marL="1600200" indent="-228600">
              <a:buClrTx/>
              <a:buSzPct val="75000"/>
              <a:buFont typeface="Arial" panose="020B0604020202020204" pitchFamily="34" charset="0"/>
              <a:buChar char="•"/>
              <a:defRPr lang="en-US" sz="1800" kern="1200" dirty="0" smtClean="0">
                <a:solidFill>
                  <a:schemeClr val="bg1"/>
                </a:solidFill>
                <a:latin typeface="Franklin Gothic Book" panose="020B0503020102020204" pitchFamily="34" charset="0"/>
                <a:ea typeface="+mn-ea"/>
                <a:cs typeface="+mn-cs"/>
              </a:defRPr>
            </a:lvl4pPr>
            <a:lvl5pPr marL="2057400" indent="-228600">
              <a:buClrTx/>
              <a:buSzPct val="75000"/>
              <a:buFont typeface="Arial" panose="020B0604020202020204" pitchFamily="34" charset="0"/>
              <a:buChar char="•"/>
              <a:defRPr lang="en-US" sz="1800" kern="1200" dirty="0">
                <a:solidFill>
                  <a:schemeClr val="bg1"/>
                </a:solidFill>
                <a:latin typeface="Franklin Gothic Book" panose="020B0503020102020204" pitchFamily="34" charset="0"/>
                <a:ea typeface="+mn-ea"/>
                <a:cs typeface="+mn-cs"/>
              </a:defRPr>
            </a:lvl5pPr>
          </a:lstStyle>
          <a:p>
            <a:pPr lvl="0"/>
            <a:r>
              <a:rPr lang="en-US"/>
              <a:t>Slide content goes here</a:t>
            </a:r>
          </a:p>
          <a:p>
            <a:pPr lvl="1"/>
            <a:r>
              <a:rPr lang="en-US"/>
              <a:t>Second level</a:t>
            </a:r>
          </a:p>
          <a:p>
            <a:pPr lvl="2"/>
            <a:r>
              <a:rPr lang="en-US"/>
              <a:t>Third level</a:t>
            </a:r>
          </a:p>
          <a:p>
            <a:pPr lvl="3"/>
            <a:r>
              <a:rPr lang="en-US"/>
              <a:t>Fourth level</a:t>
            </a:r>
          </a:p>
          <a:p>
            <a:pPr lvl="4"/>
            <a:r>
              <a:rPr lang="en-US"/>
              <a:t>Fifth level</a:t>
            </a:r>
          </a:p>
        </p:txBody>
      </p:sp>
      <p:sp>
        <p:nvSpPr>
          <p:cNvPr id="12" name="Title 11">
            <a:extLst>
              <a:ext uri="{FF2B5EF4-FFF2-40B4-BE49-F238E27FC236}">
                <a16:creationId xmlns:a16="http://schemas.microsoft.com/office/drawing/2014/main" id="{837BC267-7268-4C42-BD0C-747910A86967}"/>
              </a:ext>
            </a:extLst>
          </p:cNvPr>
          <p:cNvSpPr>
            <a:spLocks noGrp="1"/>
          </p:cNvSpPr>
          <p:nvPr>
            <p:ph type="title"/>
          </p:nvPr>
        </p:nvSpPr>
        <p:spPr>
          <a:xfrm>
            <a:off x="674899" y="1041529"/>
            <a:ext cx="4020854" cy="5156375"/>
          </a:xfrm>
        </p:spPr>
        <p:txBody>
          <a:bodyPr anchor="t">
            <a:noAutofit/>
          </a:bodyPr>
          <a:lstStyle>
            <a:lvl1pPr>
              <a:defRPr lang="en-US" sz="5400" b="1" kern="1200" dirty="0" smtClean="0">
                <a:solidFill>
                  <a:prstClr val="white"/>
                </a:solidFill>
                <a:latin typeface="Franklin Gothic Demi" panose="020B0603020102020204" pitchFamily="34" charset="0"/>
                <a:ea typeface="+mn-ea"/>
                <a:cs typeface="+mn-cs"/>
              </a:defRPr>
            </a:lvl1pPr>
          </a:lstStyle>
          <a:p>
            <a:r>
              <a:rPr lang="en-US"/>
              <a:t>Click to edit Master title style</a:t>
            </a:r>
          </a:p>
        </p:txBody>
      </p:sp>
      <p:sp>
        <p:nvSpPr>
          <p:cNvPr id="6" name="Slide Number Placeholder 5">
            <a:extLst>
              <a:ext uri="{FF2B5EF4-FFF2-40B4-BE49-F238E27FC236}">
                <a16:creationId xmlns:a16="http://schemas.microsoft.com/office/drawing/2014/main" id="{1D5B678C-D7FE-B248-853A-6F7D8B0124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Franklin Gothic Medium" panose="020B0603020102020204" pitchFamily="34" charset="0"/>
              </a:defRPr>
            </a:lvl1pPr>
          </a:lstStyle>
          <a:p>
            <a:fld id="{78E7B9A2-A166-4DE4-96C3-CEAEA9C3F0C5}" type="slidenum">
              <a:rPr lang="en-US" smtClean="0"/>
              <a:pPr/>
              <a:t>‹#›</a:t>
            </a:fld>
            <a:endParaRPr lang="en-US"/>
          </a:p>
        </p:txBody>
      </p:sp>
    </p:spTree>
    <p:extLst>
      <p:ext uri="{BB962C8B-B14F-4D97-AF65-F5344CB8AC3E}">
        <p14:creationId xmlns:p14="http://schemas.microsoft.com/office/powerpoint/2010/main" val="333664246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 Whit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0C8E9-93F7-B345-B37C-958522DA0E70}"/>
              </a:ext>
            </a:extLst>
          </p:cNvPr>
          <p:cNvSpPr/>
          <p:nvPr userDrawn="1"/>
        </p:nvSpPr>
        <p:spPr>
          <a:xfrm>
            <a:off x="0" y="0"/>
            <a:ext cx="53706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731859D0-76A1-9F46-A317-D5D284AA1EC9}"/>
              </a:ext>
            </a:extLst>
          </p:cNvPr>
          <p:cNvSpPr>
            <a:spLocks noGrp="1"/>
          </p:cNvSpPr>
          <p:nvPr>
            <p:ph type="body" sz="quarter" idx="11" hasCustomPrompt="1"/>
          </p:nvPr>
        </p:nvSpPr>
        <p:spPr>
          <a:xfrm>
            <a:off x="5906945" y="1052185"/>
            <a:ext cx="5609863" cy="5145719"/>
          </a:xfrm>
        </p:spPr>
        <p:txBody>
          <a:bodyPr>
            <a:normAutofit/>
          </a:bodyPr>
          <a:lstStyle>
            <a:lvl1pPr marL="228600" indent="-228600">
              <a:buClrTx/>
              <a:buFont typeface=".AppleSystemUIFont"/>
              <a:buChar char="-"/>
              <a:defRPr lang="en-US" sz="3200" kern="1200" dirty="0" smtClean="0">
                <a:solidFill>
                  <a:schemeClr val="tx1"/>
                </a:solidFill>
                <a:latin typeface="Franklin Gothic Book" panose="020B0503020102020204" pitchFamily="34" charset="0"/>
                <a:ea typeface="+mn-ea"/>
                <a:cs typeface="+mn-cs"/>
              </a:defRPr>
            </a:lvl1pPr>
            <a:lvl2pPr marL="685800" indent="-228600">
              <a:buClrTx/>
              <a:buFont typeface=".AppleSystemUIFont"/>
              <a:buChar char="-"/>
              <a:defRPr lang="en-US" sz="2400" kern="1200" dirty="0" smtClean="0">
                <a:solidFill>
                  <a:schemeClr val="tx1"/>
                </a:solidFill>
                <a:latin typeface="Franklin Gothic Book" panose="020B0503020102020204" pitchFamily="34" charset="0"/>
                <a:ea typeface="+mn-ea"/>
                <a:cs typeface="+mn-cs"/>
              </a:defRPr>
            </a:lvl2pPr>
            <a:lvl3pPr marL="1143000" indent="-228600">
              <a:buClrTx/>
              <a:buSzPct val="75000"/>
              <a:buFont typeface=".AppleSystemUIFont"/>
              <a:buChar char="›"/>
              <a:defRPr lang="en-US" sz="2400" kern="1200" dirty="0" smtClean="0">
                <a:solidFill>
                  <a:schemeClr val="tx1"/>
                </a:solidFill>
                <a:latin typeface="Franklin Gothic Book" panose="020B0503020102020204" pitchFamily="34" charset="0"/>
                <a:ea typeface="+mn-ea"/>
                <a:cs typeface="+mn-cs"/>
              </a:defRPr>
            </a:lvl3pPr>
            <a:lvl4pPr marL="1600200" indent="-228600">
              <a:buClrTx/>
              <a:buSzPct val="75000"/>
              <a:buFont typeface="Arial" panose="020B0604020202020204" pitchFamily="34" charset="0"/>
              <a:buChar char="•"/>
              <a:defRPr lang="en-US" sz="1800" kern="1200" dirty="0" smtClean="0">
                <a:solidFill>
                  <a:schemeClr val="tx1"/>
                </a:solidFill>
                <a:latin typeface="Franklin Gothic Book" panose="020B0503020102020204" pitchFamily="34" charset="0"/>
                <a:ea typeface="+mn-ea"/>
                <a:cs typeface="+mn-cs"/>
              </a:defRPr>
            </a:lvl4pPr>
            <a:lvl5pPr marL="2057400" indent="-228600">
              <a:buClrTx/>
              <a:buSzPct val="75000"/>
              <a:buFont typeface="Arial" panose="020B0604020202020204" pitchFamily="34" charset="0"/>
              <a:buChar char="•"/>
              <a:defRPr lang="en-US" sz="1800" kern="1200" dirty="0">
                <a:solidFill>
                  <a:schemeClr val="tx1"/>
                </a:solidFill>
                <a:latin typeface="Franklin Gothic Book" panose="020B0503020102020204" pitchFamily="34" charset="0"/>
                <a:ea typeface="+mn-ea"/>
                <a:cs typeface="+mn-cs"/>
              </a:defRPr>
            </a:lvl5pPr>
          </a:lstStyle>
          <a:p>
            <a:pPr lvl="0"/>
            <a:r>
              <a:rPr lang="en-US"/>
              <a:t>Slide content goes here</a:t>
            </a:r>
          </a:p>
          <a:p>
            <a:pPr lvl="1"/>
            <a:r>
              <a:rPr lang="en-US"/>
              <a:t>Second level</a:t>
            </a:r>
          </a:p>
          <a:p>
            <a:pPr lvl="2"/>
            <a:r>
              <a:rPr lang="en-US"/>
              <a:t>Third level</a:t>
            </a:r>
          </a:p>
          <a:p>
            <a:pPr lvl="3"/>
            <a:r>
              <a:rPr lang="en-US"/>
              <a:t>Fourth level</a:t>
            </a:r>
          </a:p>
          <a:p>
            <a:pPr lvl="4"/>
            <a:r>
              <a:rPr lang="en-US"/>
              <a:t>Fifth level</a:t>
            </a:r>
          </a:p>
        </p:txBody>
      </p:sp>
      <p:sp>
        <p:nvSpPr>
          <p:cNvPr id="12" name="Title 11">
            <a:extLst>
              <a:ext uri="{FF2B5EF4-FFF2-40B4-BE49-F238E27FC236}">
                <a16:creationId xmlns:a16="http://schemas.microsoft.com/office/drawing/2014/main" id="{837BC267-7268-4C42-BD0C-747910A86967}"/>
              </a:ext>
            </a:extLst>
          </p:cNvPr>
          <p:cNvSpPr>
            <a:spLocks noGrp="1"/>
          </p:cNvSpPr>
          <p:nvPr>
            <p:ph type="title"/>
          </p:nvPr>
        </p:nvSpPr>
        <p:spPr>
          <a:xfrm>
            <a:off x="674899" y="1041529"/>
            <a:ext cx="4020854" cy="5156375"/>
          </a:xfrm>
        </p:spPr>
        <p:txBody>
          <a:bodyPr anchor="t">
            <a:noAutofit/>
          </a:bodyPr>
          <a:lstStyle>
            <a:lvl1pPr>
              <a:defRPr lang="en-US" sz="5400" b="1" kern="1200" dirty="0" smtClean="0">
                <a:solidFill>
                  <a:schemeClr val="tx1"/>
                </a:solidFill>
                <a:latin typeface="Franklin Gothic Demi" panose="020B0603020102020204" pitchFamily="34" charset="0"/>
                <a:ea typeface="+mn-ea"/>
                <a:cs typeface="+mn-cs"/>
              </a:defRPr>
            </a:lvl1pPr>
          </a:lstStyle>
          <a:p>
            <a:r>
              <a:rPr lang="en-US"/>
              <a:t>Click to edit Master title style</a:t>
            </a:r>
          </a:p>
        </p:txBody>
      </p:sp>
      <p:sp>
        <p:nvSpPr>
          <p:cNvPr id="6" name="Slide Number Placeholder 5">
            <a:extLst>
              <a:ext uri="{FF2B5EF4-FFF2-40B4-BE49-F238E27FC236}">
                <a16:creationId xmlns:a16="http://schemas.microsoft.com/office/drawing/2014/main" id="{503C40CF-5AAE-804C-9B9F-275A1904F9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10000"/>
                  </a:schemeClr>
                </a:solidFill>
                <a:latin typeface="Franklin Gothic Medium" panose="020B0603020102020204" pitchFamily="34" charset="0"/>
              </a:defRPr>
            </a:lvl1pPr>
          </a:lstStyle>
          <a:p>
            <a:fld id="{78E7B9A2-A166-4DE4-96C3-CEAEA9C3F0C5}" type="slidenum">
              <a:rPr lang="en-US" smtClean="0"/>
              <a:pPr/>
              <a:t>‹#›</a:t>
            </a:fld>
            <a:endParaRPr lang="en-US"/>
          </a:p>
        </p:txBody>
      </p:sp>
    </p:spTree>
    <p:extLst>
      <p:ext uri="{BB962C8B-B14F-4D97-AF65-F5344CB8AC3E}">
        <p14:creationId xmlns:p14="http://schemas.microsoft.com/office/powerpoint/2010/main" val="156335121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_alt">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0C8E9-93F7-B345-B37C-958522DA0E70}"/>
              </a:ext>
            </a:extLst>
          </p:cNvPr>
          <p:cNvSpPr/>
          <p:nvPr userDrawn="1"/>
        </p:nvSpPr>
        <p:spPr>
          <a:xfrm>
            <a:off x="0" y="0"/>
            <a:ext cx="12192000" cy="1470991"/>
          </a:xfrm>
          <a:prstGeom prst="rect">
            <a:avLst/>
          </a:prstGeom>
          <a:solidFill>
            <a:srgbClr val="005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731859D0-76A1-9F46-A317-D5D284AA1EC9}"/>
              </a:ext>
            </a:extLst>
          </p:cNvPr>
          <p:cNvSpPr>
            <a:spLocks noGrp="1"/>
          </p:cNvSpPr>
          <p:nvPr>
            <p:ph type="body" sz="quarter" idx="11" hasCustomPrompt="1"/>
          </p:nvPr>
        </p:nvSpPr>
        <p:spPr>
          <a:xfrm>
            <a:off x="674899" y="1577009"/>
            <a:ext cx="10841909" cy="4620895"/>
          </a:xfrm>
        </p:spPr>
        <p:txBody>
          <a:bodyPr>
            <a:normAutofit/>
          </a:bodyPr>
          <a:lstStyle>
            <a:lvl1pPr marL="228600" indent="-228600">
              <a:buClrTx/>
              <a:buFont typeface=".AppleSystemUIFont"/>
              <a:buChar char="-"/>
              <a:defRPr lang="en-US" sz="3200" kern="1200" dirty="0" smtClean="0">
                <a:solidFill>
                  <a:schemeClr val="bg1"/>
                </a:solidFill>
                <a:latin typeface="Franklin Gothic Book" panose="020B0503020102020204" pitchFamily="34" charset="0"/>
                <a:ea typeface="+mn-ea"/>
                <a:cs typeface="+mn-cs"/>
              </a:defRPr>
            </a:lvl1pPr>
            <a:lvl2pPr marL="685800" indent="-228600">
              <a:buClrTx/>
              <a:buFont typeface=".AppleSystemUIFont"/>
              <a:buChar char="-"/>
              <a:defRPr lang="en-US" sz="2400" kern="1200" dirty="0" smtClean="0">
                <a:solidFill>
                  <a:schemeClr val="bg1"/>
                </a:solidFill>
                <a:latin typeface="Franklin Gothic Book" panose="020B0503020102020204" pitchFamily="34" charset="0"/>
                <a:ea typeface="+mn-ea"/>
                <a:cs typeface="+mn-cs"/>
              </a:defRPr>
            </a:lvl2pPr>
            <a:lvl3pPr marL="1143000" indent="-228600">
              <a:buClrTx/>
              <a:buSzPct val="75000"/>
              <a:buFont typeface=".AppleSystemUIFont"/>
              <a:buChar char="›"/>
              <a:defRPr lang="en-US" sz="2400" kern="1200" dirty="0" smtClean="0">
                <a:solidFill>
                  <a:schemeClr val="bg1"/>
                </a:solidFill>
                <a:latin typeface="Franklin Gothic Book" panose="020B0503020102020204" pitchFamily="34" charset="0"/>
                <a:ea typeface="+mn-ea"/>
                <a:cs typeface="+mn-cs"/>
              </a:defRPr>
            </a:lvl3pPr>
            <a:lvl4pPr marL="1600200" indent="-228600">
              <a:buClrTx/>
              <a:buSzPct val="75000"/>
              <a:buFont typeface="Arial" panose="020B0604020202020204" pitchFamily="34" charset="0"/>
              <a:buChar char="•"/>
              <a:defRPr lang="en-US" sz="1800" kern="1200" dirty="0" smtClean="0">
                <a:solidFill>
                  <a:schemeClr val="bg1"/>
                </a:solidFill>
                <a:latin typeface="Franklin Gothic Book" panose="020B0503020102020204" pitchFamily="34" charset="0"/>
                <a:ea typeface="+mn-ea"/>
                <a:cs typeface="+mn-cs"/>
              </a:defRPr>
            </a:lvl4pPr>
            <a:lvl5pPr marL="2057400" indent="-228600">
              <a:buClrTx/>
              <a:buSzPct val="75000"/>
              <a:buFont typeface="Arial" panose="020B0604020202020204" pitchFamily="34" charset="0"/>
              <a:buChar char="•"/>
              <a:defRPr lang="en-US" sz="1800" kern="1200" dirty="0">
                <a:solidFill>
                  <a:schemeClr val="bg1"/>
                </a:solidFill>
                <a:latin typeface="Franklin Gothic Book" panose="020B0503020102020204" pitchFamily="34" charset="0"/>
                <a:ea typeface="+mn-ea"/>
                <a:cs typeface="+mn-cs"/>
              </a:defRPr>
            </a:lvl5pPr>
          </a:lstStyle>
          <a:p>
            <a:pPr lvl="0"/>
            <a:r>
              <a:rPr lang="en-US"/>
              <a:t>Slide content goes here</a:t>
            </a:r>
          </a:p>
          <a:p>
            <a:pPr lvl="1"/>
            <a:r>
              <a:rPr lang="en-US"/>
              <a:t>Second level</a:t>
            </a:r>
          </a:p>
          <a:p>
            <a:pPr lvl="2"/>
            <a:r>
              <a:rPr lang="en-US"/>
              <a:t>Third level</a:t>
            </a:r>
          </a:p>
          <a:p>
            <a:pPr lvl="3"/>
            <a:r>
              <a:rPr lang="en-US"/>
              <a:t>Fourth level</a:t>
            </a:r>
          </a:p>
          <a:p>
            <a:pPr lvl="4"/>
            <a:r>
              <a:rPr lang="en-US"/>
              <a:t>Fifth level</a:t>
            </a:r>
          </a:p>
        </p:txBody>
      </p:sp>
      <p:sp>
        <p:nvSpPr>
          <p:cNvPr id="12" name="Title 11">
            <a:extLst>
              <a:ext uri="{FF2B5EF4-FFF2-40B4-BE49-F238E27FC236}">
                <a16:creationId xmlns:a16="http://schemas.microsoft.com/office/drawing/2014/main" id="{837BC267-7268-4C42-BD0C-747910A86967}"/>
              </a:ext>
            </a:extLst>
          </p:cNvPr>
          <p:cNvSpPr>
            <a:spLocks noGrp="1"/>
          </p:cNvSpPr>
          <p:nvPr>
            <p:ph type="title"/>
          </p:nvPr>
        </p:nvSpPr>
        <p:spPr>
          <a:xfrm>
            <a:off x="674898" y="470453"/>
            <a:ext cx="10841909" cy="708990"/>
          </a:xfrm>
        </p:spPr>
        <p:txBody>
          <a:bodyPr anchor="t">
            <a:noAutofit/>
          </a:bodyPr>
          <a:lstStyle>
            <a:lvl1pPr>
              <a:defRPr lang="en-US" sz="5400" b="1" kern="1200" dirty="0" smtClean="0">
                <a:solidFill>
                  <a:prstClr val="white"/>
                </a:solidFill>
                <a:latin typeface="Franklin Gothic Demi" panose="020B0603020102020204" pitchFamily="34" charset="0"/>
                <a:ea typeface="+mn-ea"/>
                <a:cs typeface="+mn-cs"/>
              </a:defRPr>
            </a:lvl1pPr>
          </a:lstStyle>
          <a:p>
            <a:r>
              <a:rPr lang="en-US"/>
              <a:t>Click to edit Master title style</a:t>
            </a:r>
          </a:p>
        </p:txBody>
      </p:sp>
      <p:sp>
        <p:nvSpPr>
          <p:cNvPr id="6" name="Slide Number Placeholder 5">
            <a:extLst>
              <a:ext uri="{FF2B5EF4-FFF2-40B4-BE49-F238E27FC236}">
                <a16:creationId xmlns:a16="http://schemas.microsoft.com/office/drawing/2014/main" id="{04FB4E1B-605B-A945-AC76-234639AF1C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Franklin Gothic Medium" panose="020B0603020102020204" pitchFamily="34" charset="0"/>
              </a:defRPr>
            </a:lvl1pPr>
          </a:lstStyle>
          <a:p>
            <a:fld id="{78E7B9A2-A166-4DE4-96C3-CEAEA9C3F0C5}" type="slidenum">
              <a:rPr lang="en-US" smtClean="0"/>
              <a:pPr/>
              <a:t>‹#›</a:t>
            </a:fld>
            <a:endParaRPr lang="en-US"/>
          </a:p>
        </p:txBody>
      </p:sp>
    </p:spTree>
    <p:extLst>
      <p:ext uri="{BB962C8B-B14F-4D97-AF65-F5344CB8AC3E}">
        <p14:creationId xmlns:p14="http://schemas.microsoft.com/office/powerpoint/2010/main" val="350846528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Whit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0C8E9-93F7-B345-B37C-958522DA0E70}"/>
              </a:ext>
            </a:extLst>
          </p:cNvPr>
          <p:cNvSpPr/>
          <p:nvPr userDrawn="1"/>
        </p:nvSpPr>
        <p:spPr>
          <a:xfrm>
            <a:off x="0" y="0"/>
            <a:ext cx="5370652"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731859D0-76A1-9F46-A317-D5D284AA1EC9}"/>
              </a:ext>
            </a:extLst>
          </p:cNvPr>
          <p:cNvSpPr>
            <a:spLocks noGrp="1"/>
          </p:cNvSpPr>
          <p:nvPr>
            <p:ph type="body" sz="quarter" idx="11" hasCustomPrompt="1"/>
          </p:nvPr>
        </p:nvSpPr>
        <p:spPr>
          <a:xfrm>
            <a:off x="5906945" y="1052185"/>
            <a:ext cx="5609863" cy="5145719"/>
          </a:xfrm>
        </p:spPr>
        <p:txBody>
          <a:bodyPr>
            <a:normAutofit/>
          </a:bodyPr>
          <a:lstStyle>
            <a:lvl1pPr marL="228600" indent="-228600">
              <a:buClrTx/>
              <a:buFont typeface=".AppleSystemUIFont"/>
              <a:buChar char="-"/>
              <a:defRPr lang="en-US" sz="3200" kern="1200" dirty="0" smtClean="0">
                <a:solidFill>
                  <a:schemeClr val="tx1"/>
                </a:solidFill>
                <a:latin typeface="Arial" panose="020B0604020202020204" pitchFamily="34" charset="0"/>
                <a:ea typeface="+mn-ea"/>
                <a:cs typeface="Arial" panose="020B0604020202020204" pitchFamily="34" charset="0"/>
              </a:defRPr>
            </a:lvl1pPr>
            <a:lvl2pPr marL="685800" indent="-228600">
              <a:buClrTx/>
              <a:buFont typeface=".AppleSystemUIFont"/>
              <a:buChar char="-"/>
              <a:defRPr lang="en-US" sz="2400" kern="1200" dirty="0" smtClean="0">
                <a:solidFill>
                  <a:schemeClr val="tx1"/>
                </a:solidFill>
                <a:latin typeface="Arial" panose="020B0604020202020204" pitchFamily="34" charset="0"/>
                <a:ea typeface="+mn-ea"/>
                <a:cs typeface="Arial" panose="020B0604020202020204" pitchFamily="34" charset="0"/>
              </a:defRPr>
            </a:lvl2pPr>
            <a:lvl3pPr marL="1143000" indent="-228600">
              <a:buClrTx/>
              <a:buSzPct val="75000"/>
              <a:buFont typeface=".AppleSystemUIFont"/>
              <a:buChar char="›"/>
              <a:defRPr lang="en-US" sz="2400" kern="1200" dirty="0" smtClean="0">
                <a:solidFill>
                  <a:schemeClr val="tx1"/>
                </a:solidFill>
                <a:latin typeface="Arial" panose="020B0604020202020204" pitchFamily="34" charset="0"/>
                <a:ea typeface="+mn-ea"/>
                <a:cs typeface="Arial" panose="020B0604020202020204" pitchFamily="34" charset="0"/>
              </a:defRPr>
            </a:lvl3pPr>
            <a:lvl4pPr marL="1600200" indent="-228600">
              <a:buClrTx/>
              <a:buSzPct val="75000"/>
              <a:buFont typeface="Arial" panose="020B0604020202020204" pitchFamily="34" charset="0"/>
              <a:buChar char="•"/>
              <a:defRPr lang="en-US" sz="1800" kern="1200" dirty="0" smtClean="0">
                <a:solidFill>
                  <a:schemeClr val="tx1"/>
                </a:solidFill>
                <a:latin typeface="Arial" panose="020B0604020202020204" pitchFamily="34" charset="0"/>
                <a:ea typeface="+mn-ea"/>
                <a:cs typeface="Arial" panose="020B0604020202020204" pitchFamily="34" charset="0"/>
              </a:defRPr>
            </a:lvl4pPr>
            <a:lvl5pPr marL="2057400" indent="-228600">
              <a:buClrTx/>
              <a:buSzPct val="75000"/>
              <a:buFont typeface="Arial" panose="020B0604020202020204" pitchFamily="34" charset="0"/>
              <a:buChar char="•"/>
              <a:defRPr lang="en-US" sz="1800" kern="1200" dirty="0">
                <a:solidFill>
                  <a:schemeClr val="tx1"/>
                </a:solidFill>
                <a:latin typeface="Arial" panose="020B0604020202020204" pitchFamily="34" charset="0"/>
                <a:ea typeface="+mn-ea"/>
                <a:cs typeface="Arial" panose="020B0604020202020204" pitchFamily="34" charset="0"/>
              </a:defRPr>
            </a:lvl5pPr>
          </a:lstStyle>
          <a:p>
            <a:pPr lvl="0"/>
            <a:r>
              <a:rPr lang="en-US" dirty="0"/>
              <a:t>Slide content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a:extLst>
              <a:ext uri="{FF2B5EF4-FFF2-40B4-BE49-F238E27FC236}">
                <a16:creationId xmlns:a16="http://schemas.microsoft.com/office/drawing/2014/main" id="{837BC267-7268-4C42-BD0C-747910A86967}"/>
              </a:ext>
            </a:extLst>
          </p:cNvPr>
          <p:cNvSpPr>
            <a:spLocks noGrp="1"/>
          </p:cNvSpPr>
          <p:nvPr>
            <p:ph type="title"/>
          </p:nvPr>
        </p:nvSpPr>
        <p:spPr>
          <a:xfrm>
            <a:off x="674899" y="1041529"/>
            <a:ext cx="4020854" cy="5156375"/>
          </a:xfrm>
        </p:spPr>
        <p:txBody>
          <a:bodyPr anchor="t">
            <a:noAutofit/>
          </a:bodyPr>
          <a:lstStyle>
            <a:lvl1pPr>
              <a:defRPr lang="en-US" sz="5400" b="1" kern="1200" dirty="0" smtClean="0">
                <a:solidFill>
                  <a:srgbClr val="0B2839"/>
                </a:solidFill>
                <a:latin typeface="Arial" panose="020B0604020202020204" pitchFamily="34" charset="0"/>
                <a:ea typeface="+mn-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6305809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_alt: Whit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0C8E9-93F7-B345-B37C-958522DA0E70}"/>
              </a:ext>
            </a:extLst>
          </p:cNvPr>
          <p:cNvSpPr/>
          <p:nvPr userDrawn="1"/>
        </p:nvSpPr>
        <p:spPr>
          <a:xfrm>
            <a:off x="0" y="0"/>
            <a:ext cx="12192000" cy="14709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731859D0-76A1-9F46-A317-D5D284AA1EC9}"/>
              </a:ext>
            </a:extLst>
          </p:cNvPr>
          <p:cNvSpPr>
            <a:spLocks noGrp="1"/>
          </p:cNvSpPr>
          <p:nvPr>
            <p:ph type="body" sz="quarter" idx="11" hasCustomPrompt="1"/>
          </p:nvPr>
        </p:nvSpPr>
        <p:spPr>
          <a:xfrm>
            <a:off x="674899" y="1577009"/>
            <a:ext cx="10841909" cy="4620895"/>
          </a:xfrm>
        </p:spPr>
        <p:txBody>
          <a:bodyPr>
            <a:normAutofit/>
          </a:bodyPr>
          <a:lstStyle>
            <a:lvl1pPr marL="228600" indent="-228600">
              <a:buClrTx/>
              <a:buFont typeface=".AppleSystemUIFont"/>
              <a:buChar char="-"/>
              <a:defRPr lang="en-US" sz="3200" kern="1200" dirty="0" smtClean="0">
                <a:solidFill>
                  <a:schemeClr val="bg2">
                    <a:lumMod val="10000"/>
                  </a:schemeClr>
                </a:solidFill>
                <a:latin typeface="Franklin Gothic Book" panose="020B0503020102020204" pitchFamily="34" charset="0"/>
                <a:ea typeface="+mn-ea"/>
                <a:cs typeface="+mn-cs"/>
              </a:defRPr>
            </a:lvl1pPr>
            <a:lvl2pPr marL="685800" indent="-228600">
              <a:buClrTx/>
              <a:buFont typeface=".AppleSystemUIFont"/>
              <a:buChar char="-"/>
              <a:defRPr lang="en-US" sz="2400" kern="1200" dirty="0" smtClean="0">
                <a:solidFill>
                  <a:schemeClr val="bg2">
                    <a:lumMod val="10000"/>
                  </a:schemeClr>
                </a:solidFill>
                <a:latin typeface="Franklin Gothic Book" panose="020B0503020102020204" pitchFamily="34" charset="0"/>
                <a:ea typeface="+mn-ea"/>
                <a:cs typeface="+mn-cs"/>
              </a:defRPr>
            </a:lvl2pPr>
            <a:lvl3pPr marL="1143000" indent="-228600">
              <a:buClrTx/>
              <a:buSzPct val="75000"/>
              <a:buFont typeface=".AppleSystemUIFont"/>
              <a:buChar char="›"/>
              <a:defRPr lang="en-US" sz="2400" kern="1200" dirty="0" smtClean="0">
                <a:solidFill>
                  <a:schemeClr val="bg2">
                    <a:lumMod val="10000"/>
                  </a:schemeClr>
                </a:solidFill>
                <a:latin typeface="Franklin Gothic Book" panose="020B0503020102020204" pitchFamily="34" charset="0"/>
                <a:ea typeface="+mn-ea"/>
                <a:cs typeface="+mn-cs"/>
              </a:defRPr>
            </a:lvl3pPr>
            <a:lvl4pPr marL="1600200" indent="-228600">
              <a:buClrTx/>
              <a:buSzPct val="75000"/>
              <a:buFont typeface="Arial" panose="020B0604020202020204" pitchFamily="34" charset="0"/>
              <a:buChar char="•"/>
              <a:defRPr lang="en-US" sz="1800" kern="1200" dirty="0" smtClean="0">
                <a:solidFill>
                  <a:schemeClr val="bg2">
                    <a:lumMod val="10000"/>
                  </a:schemeClr>
                </a:solidFill>
                <a:latin typeface="Franklin Gothic Book" panose="020B0503020102020204" pitchFamily="34" charset="0"/>
                <a:ea typeface="+mn-ea"/>
                <a:cs typeface="+mn-cs"/>
              </a:defRPr>
            </a:lvl4pPr>
            <a:lvl5pPr marL="2057400" indent="-228600">
              <a:buClrTx/>
              <a:buSzPct val="75000"/>
              <a:buFont typeface="Arial" panose="020B0604020202020204" pitchFamily="34" charset="0"/>
              <a:buChar char="•"/>
              <a:defRPr lang="en-US" sz="1800" kern="1200" dirty="0">
                <a:solidFill>
                  <a:schemeClr val="bg2">
                    <a:lumMod val="10000"/>
                  </a:schemeClr>
                </a:solidFill>
                <a:latin typeface="Franklin Gothic Book" panose="020B0503020102020204" pitchFamily="34" charset="0"/>
                <a:ea typeface="+mn-ea"/>
                <a:cs typeface="+mn-cs"/>
              </a:defRPr>
            </a:lvl5pPr>
          </a:lstStyle>
          <a:p>
            <a:pPr lvl="0"/>
            <a:r>
              <a:rPr lang="en-US"/>
              <a:t>Slide content goes here</a:t>
            </a:r>
          </a:p>
          <a:p>
            <a:pPr lvl="1"/>
            <a:r>
              <a:rPr lang="en-US"/>
              <a:t>Second level</a:t>
            </a:r>
          </a:p>
          <a:p>
            <a:pPr lvl="2"/>
            <a:r>
              <a:rPr lang="en-US"/>
              <a:t>Third level</a:t>
            </a:r>
          </a:p>
          <a:p>
            <a:pPr lvl="3"/>
            <a:r>
              <a:rPr lang="en-US"/>
              <a:t>Fourth level</a:t>
            </a:r>
          </a:p>
          <a:p>
            <a:pPr lvl="4"/>
            <a:r>
              <a:rPr lang="en-US"/>
              <a:t>Fifth level</a:t>
            </a:r>
          </a:p>
        </p:txBody>
      </p:sp>
      <p:sp>
        <p:nvSpPr>
          <p:cNvPr id="12" name="Title 11">
            <a:extLst>
              <a:ext uri="{FF2B5EF4-FFF2-40B4-BE49-F238E27FC236}">
                <a16:creationId xmlns:a16="http://schemas.microsoft.com/office/drawing/2014/main" id="{837BC267-7268-4C42-BD0C-747910A86967}"/>
              </a:ext>
            </a:extLst>
          </p:cNvPr>
          <p:cNvSpPr>
            <a:spLocks noGrp="1"/>
          </p:cNvSpPr>
          <p:nvPr>
            <p:ph type="title"/>
          </p:nvPr>
        </p:nvSpPr>
        <p:spPr>
          <a:xfrm>
            <a:off x="674898" y="470453"/>
            <a:ext cx="10841909" cy="708990"/>
          </a:xfrm>
        </p:spPr>
        <p:txBody>
          <a:bodyPr anchor="t">
            <a:noAutofit/>
          </a:bodyPr>
          <a:lstStyle>
            <a:lvl1pPr>
              <a:defRPr lang="en-US" sz="5400" b="1" kern="1200" dirty="0" smtClean="0">
                <a:solidFill>
                  <a:srgbClr val="0B2839"/>
                </a:solidFill>
                <a:latin typeface="Franklin Gothic Demi" panose="020B0603020102020204" pitchFamily="34" charset="0"/>
                <a:ea typeface="+mn-ea"/>
                <a:cs typeface="+mn-cs"/>
              </a:defRPr>
            </a:lvl1pPr>
          </a:lstStyle>
          <a:p>
            <a:r>
              <a:rPr lang="en-US"/>
              <a:t>Click to edit Master title style</a:t>
            </a:r>
          </a:p>
        </p:txBody>
      </p:sp>
      <p:sp>
        <p:nvSpPr>
          <p:cNvPr id="6" name="Slide Number Placeholder 5">
            <a:extLst>
              <a:ext uri="{FF2B5EF4-FFF2-40B4-BE49-F238E27FC236}">
                <a16:creationId xmlns:a16="http://schemas.microsoft.com/office/drawing/2014/main" id="{13CE1B40-3D36-B44A-A341-BFF919EF0D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10000"/>
                  </a:schemeClr>
                </a:solidFill>
                <a:latin typeface="Franklin Gothic Medium" panose="020B0603020102020204" pitchFamily="34" charset="0"/>
              </a:defRPr>
            </a:lvl1pPr>
          </a:lstStyle>
          <a:p>
            <a:fld id="{78E7B9A2-A166-4DE4-96C3-CEAEA9C3F0C5}" type="slidenum">
              <a:rPr lang="en-US" smtClean="0"/>
              <a:pPr/>
              <a:t>‹#›</a:t>
            </a:fld>
            <a:endParaRPr lang="en-US"/>
          </a:p>
        </p:txBody>
      </p:sp>
    </p:spTree>
    <p:extLst>
      <p:ext uri="{BB962C8B-B14F-4D97-AF65-F5344CB8AC3E}">
        <p14:creationId xmlns:p14="http://schemas.microsoft.com/office/powerpoint/2010/main" val="120433971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Slide with Photo">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0C8E9-93F7-B345-B37C-958522DA0E70}"/>
              </a:ext>
            </a:extLst>
          </p:cNvPr>
          <p:cNvSpPr/>
          <p:nvPr userDrawn="1"/>
        </p:nvSpPr>
        <p:spPr>
          <a:xfrm>
            <a:off x="0" y="0"/>
            <a:ext cx="5370652" cy="6858000"/>
          </a:xfrm>
          <a:prstGeom prst="rect">
            <a:avLst/>
          </a:prstGeom>
          <a:solidFill>
            <a:srgbClr val="005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B22ABADB-D35E-454D-A387-2535A40F33B3}"/>
              </a:ext>
            </a:extLst>
          </p:cNvPr>
          <p:cNvSpPr>
            <a:spLocks noGrp="1"/>
          </p:cNvSpPr>
          <p:nvPr>
            <p:ph type="pic" sz="quarter" idx="12"/>
          </p:nvPr>
        </p:nvSpPr>
        <p:spPr>
          <a:xfrm>
            <a:off x="0" y="0"/>
            <a:ext cx="5370652" cy="6858000"/>
          </a:xfrm>
        </p:spPr>
        <p:txBody>
          <a:bodyPr/>
          <a:lstStyle/>
          <a:p>
            <a:endParaRPr lang="en-US"/>
          </a:p>
        </p:txBody>
      </p:sp>
      <p:sp>
        <p:nvSpPr>
          <p:cNvPr id="11" name="Text Placeholder 10">
            <a:extLst>
              <a:ext uri="{FF2B5EF4-FFF2-40B4-BE49-F238E27FC236}">
                <a16:creationId xmlns:a16="http://schemas.microsoft.com/office/drawing/2014/main" id="{731859D0-76A1-9F46-A317-D5D284AA1EC9}"/>
              </a:ext>
            </a:extLst>
          </p:cNvPr>
          <p:cNvSpPr>
            <a:spLocks noGrp="1"/>
          </p:cNvSpPr>
          <p:nvPr>
            <p:ph type="body" sz="quarter" idx="11" hasCustomPrompt="1"/>
          </p:nvPr>
        </p:nvSpPr>
        <p:spPr>
          <a:xfrm>
            <a:off x="5906945" y="526091"/>
            <a:ext cx="5609863" cy="5661766"/>
          </a:xfrm>
        </p:spPr>
        <p:txBody>
          <a:bodyPr>
            <a:normAutofit/>
          </a:bodyPr>
          <a:lstStyle>
            <a:lvl1pPr marL="228600" indent="-228600">
              <a:buClrTx/>
              <a:buFont typeface=".AppleSystemUIFont"/>
              <a:buChar char="-"/>
              <a:defRPr lang="en-US" sz="3200" kern="1200" dirty="0" smtClean="0">
                <a:solidFill>
                  <a:schemeClr val="bg1"/>
                </a:solidFill>
                <a:latin typeface="Franklin Gothic Book" panose="020B0503020102020204" pitchFamily="34" charset="0"/>
                <a:ea typeface="+mn-ea"/>
                <a:cs typeface="+mn-cs"/>
              </a:defRPr>
            </a:lvl1pPr>
            <a:lvl2pPr marL="685800" indent="-228600">
              <a:buClrTx/>
              <a:buFont typeface=".AppleSystemUIFont"/>
              <a:buChar char="-"/>
              <a:defRPr lang="en-US" sz="2400" kern="1200" dirty="0" smtClean="0">
                <a:solidFill>
                  <a:schemeClr val="bg1"/>
                </a:solidFill>
                <a:latin typeface="Franklin Gothic Book" panose="020B0503020102020204" pitchFamily="34" charset="0"/>
                <a:ea typeface="+mn-ea"/>
                <a:cs typeface="+mn-cs"/>
              </a:defRPr>
            </a:lvl2pPr>
            <a:lvl3pPr marL="1143000" indent="-228600">
              <a:buClrTx/>
              <a:buSzPct val="75000"/>
              <a:buFont typeface=".AppleSystemUIFont"/>
              <a:buChar char="›"/>
              <a:defRPr lang="en-US" sz="2400" kern="1200" dirty="0" smtClean="0">
                <a:solidFill>
                  <a:schemeClr val="bg1"/>
                </a:solidFill>
                <a:latin typeface="Franklin Gothic Book" panose="020B0503020102020204" pitchFamily="34" charset="0"/>
                <a:ea typeface="+mn-ea"/>
                <a:cs typeface="+mn-cs"/>
              </a:defRPr>
            </a:lvl3pPr>
            <a:lvl4pPr marL="1600200" indent="-228600">
              <a:buClrTx/>
              <a:buSzPct val="75000"/>
              <a:buFont typeface="Arial" panose="020B0604020202020204" pitchFamily="34" charset="0"/>
              <a:buChar char="•"/>
              <a:defRPr lang="en-US" sz="1800" kern="1200" dirty="0" smtClean="0">
                <a:solidFill>
                  <a:schemeClr val="bg1"/>
                </a:solidFill>
                <a:latin typeface="Franklin Gothic Book" panose="020B0503020102020204" pitchFamily="34" charset="0"/>
                <a:ea typeface="+mn-ea"/>
                <a:cs typeface="+mn-cs"/>
              </a:defRPr>
            </a:lvl4pPr>
            <a:lvl5pPr marL="2057400" indent="-228600">
              <a:buClrTx/>
              <a:buSzPct val="75000"/>
              <a:buFont typeface="Arial" panose="020B0604020202020204" pitchFamily="34" charset="0"/>
              <a:buChar char="•"/>
              <a:defRPr lang="en-US" sz="1800" kern="1200" dirty="0">
                <a:solidFill>
                  <a:schemeClr val="bg1"/>
                </a:solidFill>
                <a:latin typeface="Franklin Gothic Book" panose="020B0503020102020204" pitchFamily="34" charset="0"/>
                <a:ea typeface="+mn-ea"/>
                <a:cs typeface="+mn-cs"/>
              </a:defRPr>
            </a:lvl5pPr>
          </a:lstStyle>
          <a:p>
            <a:pPr lvl="0"/>
            <a:r>
              <a:rPr lang="en-US"/>
              <a:t>Slide content goes here</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C85E6DA8-1D54-C845-A95A-6F190424D97D}"/>
              </a:ext>
            </a:extLst>
          </p:cNvPr>
          <p:cNvSpPr>
            <a:spLocks noGrp="1"/>
          </p:cNvSpPr>
          <p:nvPr>
            <p:ph type="title"/>
          </p:nvPr>
        </p:nvSpPr>
        <p:spPr>
          <a:xfrm>
            <a:off x="674829" y="526091"/>
            <a:ext cx="4020854" cy="5661766"/>
          </a:xfrm>
        </p:spPr>
        <p:txBody>
          <a:bodyPr anchor="t">
            <a:noAutofit/>
          </a:bodyPr>
          <a:lstStyle>
            <a:lvl1pPr>
              <a:defRPr lang="en-US" sz="5400" b="1" kern="1200" dirty="0" smtClean="0">
                <a:solidFill>
                  <a:prstClr val="white"/>
                </a:solidFill>
                <a:latin typeface="Franklin Gothic Demi" panose="020B0603020102020204" pitchFamily="34" charset="0"/>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sp>
        <p:nvSpPr>
          <p:cNvPr id="6" name="Slide Number Placeholder 5">
            <a:extLst>
              <a:ext uri="{FF2B5EF4-FFF2-40B4-BE49-F238E27FC236}">
                <a16:creationId xmlns:a16="http://schemas.microsoft.com/office/drawing/2014/main" id="{6121E1CB-B0D8-B843-B46B-BC006A1763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Franklin Gothic Medium" panose="020B0603020102020204" pitchFamily="34" charset="0"/>
              </a:defRPr>
            </a:lvl1pPr>
          </a:lstStyle>
          <a:p>
            <a:fld id="{78E7B9A2-A166-4DE4-96C3-CEAEA9C3F0C5}" type="slidenum">
              <a:rPr lang="en-US" smtClean="0"/>
              <a:pPr/>
              <a:t>‹#›</a:t>
            </a:fld>
            <a:endParaRPr lang="en-US"/>
          </a:p>
        </p:txBody>
      </p:sp>
    </p:spTree>
    <p:extLst>
      <p:ext uri="{BB962C8B-B14F-4D97-AF65-F5344CB8AC3E}">
        <p14:creationId xmlns:p14="http://schemas.microsoft.com/office/powerpoint/2010/main" val="374044725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Slide with Photo: Whit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0C8E9-93F7-B345-B37C-958522DA0E70}"/>
              </a:ext>
            </a:extLst>
          </p:cNvPr>
          <p:cNvSpPr/>
          <p:nvPr userDrawn="1"/>
        </p:nvSpPr>
        <p:spPr>
          <a:xfrm>
            <a:off x="0" y="0"/>
            <a:ext cx="53706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B22ABADB-D35E-454D-A387-2535A40F33B3}"/>
              </a:ext>
            </a:extLst>
          </p:cNvPr>
          <p:cNvSpPr>
            <a:spLocks noGrp="1"/>
          </p:cNvSpPr>
          <p:nvPr>
            <p:ph type="pic" sz="quarter" idx="12"/>
          </p:nvPr>
        </p:nvSpPr>
        <p:spPr>
          <a:xfrm>
            <a:off x="-70" y="0"/>
            <a:ext cx="5370652" cy="6858000"/>
          </a:xfrm>
        </p:spPr>
        <p:txBody>
          <a:bodyPr/>
          <a:lstStyle/>
          <a:p>
            <a:endParaRPr lang="en-US"/>
          </a:p>
        </p:txBody>
      </p:sp>
      <p:sp>
        <p:nvSpPr>
          <p:cNvPr id="11" name="Text Placeholder 10">
            <a:extLst>
              <a:ext uri="{FF2B5EF4-FFF2-40B4-BE49-F238E27FC236}">
                <a16:creationId xmlns:a16="http://schemas.microsoft.com/office/drawing/2014/main" id="{731859D0-76A1-9F46-A317-D5D284AA1EC9}"/>
              </a:ext>
            </a:extLst>
          </p:cNvPr>
          <p:cNvSpPr>
            <a:spLocks noGrp="1"/>
          </p:cNvSpPr>
          <p:nvPr>
            <p:ph type="body" sz="quarter" idx="11" hasCustomPrompt="1"/>
          </p:nvPr>
        </p:nvSpPr>
        <p:spPr>
          <a:xfrm>
            <a:off x="5906945" y="526091"/>
            <a:ext cx="5609863" cy="5661766"/>
          </a:xfrm>
        </p:spPr>
        <p:txBody>
          <a:bodyPr>
            <a:normAutofit/>
          </a:bodyPr>
          <a:lstStyle>
            <a:lvl1pPr marL="228600" indent="-228600">
              <a:buClrTx/>
              <a:buFont typeface=".AppleSystemUIFont"/>
              <a:buChar char="-"/>
              <a:defRPr lang="en-US" sz="3200" kern="1200" dirty="0" smtClean="0">
                <a:solidFill>
                  <a:schemeClr val="tx1"/>
                </a:solidFill>
                <a:latin typeface="Franklin Gothic Book" panose="020B0503020102020204" pitchFamily="34" charset="0"/>
                <a:ea typeface="+mn-ea"/>
                <a:cs typeface="+mn-cs"/>
              </a:defRPr>
            </a:lvl1pPr>
            <a:lvl2pPr marL="685800" indent="-228600">
              <a:buClrTx/>
              <a:buFont typeface=".AppleSystemUIFont"/>
              <a:buChar char="-"/>
              <a:defRPr lang="en-US" sz="2400" kern="1200" dirty="0" smtClean="0">
                <a:solidFill>
                  <a:schemeClr val="tx1"/>
                </a:solidFill>
                <a:latin typeface="Franklin Gothic Book" panose="020B0503020102020204" pitchFamily="34" charset="0"/>
                <a:ea typeface="+mn-ea"/>
                <a:cs typeface="+mn-cs"/>
              </a:defRPr>
            </a:lvl2pPr>
            <a:lvl3pPr marL="1143000" indent="-228600">
              <a:buClrTx/>
              <a:buSzPct val="75000"/>
              <a:buFont typeface=".AppleSystemUIFont"/>
              <a:buChar char="›"/>
              <a:defRPr lang="en-US" sz="2400" kern="1200" dirty="0" smtClean="0">
                <a:solidFill>
                  <a:schemeClr val="tx1"/>
                </a:solidFill>
                <a:latin typeface="Franklin Gothic Book" panose="020B0503020102020204" pitchFamily="34" charset="0"/>
                <a:ea typeface="+mn-ea"/>
                <a:cs typeface="+mn-cs"/>
              </a:defRPr>
            </a:lvl3pPr>
            <a:lvl4pPr marL="1600200" indent="-228600">
              <a:buClrTx/>
              <a:buSzPct val="75000"/>
              <a:buFont typeface="Arial" panose="020B0604020202020204" pitchFamily="34" charset="0"/>
              <a:buChar char="•"/>
              <a:defRPr lang="en-US" sz="1800" kern="1200" dirty="0" smtClean="0">
                <a:solidFill>
                  <a:schemeClr val="tx1"/>
                </a:solidFill>
                <a:latin typeface="Franklin Gothic Book" panose="020B0503020102020204" pitchFamily="34" charset="0"/>
                <a:ea typeface="+mn-ea"/>
                <a:cs typeface="+mn-cs"/>
              </a:defRPr>
            </a:lvl4pPr>
            <a:lvl5pPr marL="2057400" indent="-228600">
              <a:buClrTx/>
              <a:buSzPct val="75000"/>
              <a:buFont typeface="Arial" panose="020B0604020202020204" pitchFamily="34" charset="0"/>
              <a:buChar char="•"/>
              <a:defRPr lang="en-US" sz="1800" kern="1200" dirty="0">
                <a:solidFill>
                  <a:schemeClr val="tx1"/>
                </a:solidFill>
                <a:latin typeface="Franklin Gothic Book" panose="020B0503020102020204" pitchFamily="34" charset="0"/>
                <a:ea typeface="+mn-ea"/>
                <a:cs typeface="+mn-cs"/>
              </a:defRPr>
            </a:lvl5pPr>
          </a:lstStyle>
          <a:p>
            <a:pPr lvl="0"/>
            <a:r>
              <a:rPr lang="en-US"/>
              <a:t>Slide content goes here</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C85E6DA8-1D54-C845-A95A-6F190424D97D}"/>
              </a:ext>
            </a:extLst>
          </p:cNvPr>
          <p:cNvSpPr>
            <a:spLocks noGrp="1"/>
          </p:cNvSpPr>
          <p:nvPr>
            <p:ph type="title"/>
          </p:nvPr>
        </p:nvSpPr>
        <p:spPr>
          <a:xfrm>
            <a:off x="674829" y="526091"/>
            <a:ext cx="4020854" cy="5661766"/>
          </a:xfrm>
        </p:spPr>
        <p:txBody>
          <a:bodyPr anchor="t">
            <a:noAutofit/>
          </a:bodyPr>
          <a:lstStyle>
            <a:lvl1pPr>
              <a:defRPr lang="en-US" sz="5400" b="1" kern="1200" dirty="0" smtClean="0">
                <a:solidFill>
                  <a:schemeClr val="tx1"/>
                </a:solidFill>
                <a:latin typeface="Franklin Gothic Demi" panose="020B0603020102020204" pitchFamily="34" charset="0"/>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sp>
        <p:nvSpPr>
          <p:cNvPr id="6" name="Slide Number Placeholder 5">
            <a:extLst>
              <a:ext uri="{FF2B5EF4-FFF2-40B4-BE49-F238E27FC236}">
                <a16:creationId xmlns:a16="http://schemas.microsoft.com/office/drawing/2014/main" id="{6EA8E65F-E6A8-664C-BC76-F9039CB9EB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10000"/>
                  </a:schemeClr>
                </a:solidFill>
                <a:latin typeface="Franklin Gothic Medium" panose="020B0603020102020204" pitchFamily="34" charset="0"/>
              </a:defRPr>
            </a:lvl1pPr>
          </a:lstStyle>
          <a:p>
            <a:fld id="{78E7B9A2-A166-4DE4-96C3-CEAEA9C3F0C5}" type="slidenum">
              <a:rPr lang="en-US" smtClean="0"/>
              <a:pPr/>
              <a:t>‹#›</a:t>
            </a:fld>
            <a:endParaRPr lang="en-US"/>
          </a:p>
        </p:txBody>
      </p:sp>
    </p:spTree>
    <p:extLst>
      <p:ext uri="{BB962C8B-B14F-4D97-AF65-F5344CB8AC3E}">
        <p14:creationId xmlns:p14="http://schemas.microsoft.com/office/powerpoint/2010/main" val="351753458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Top Split">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635F6D-8A28-0C45-A211-42BFCB0E65FC}"/>
              </a:ext>
            </a:extLst>
          </p:cNvPr>
          <p:cNvSpPr/>
          <p:nvPr userDrawn="1"/>
        </p:nvSpPr>
        <p:spPr>
          <a:xfrm>
            <a:off x="0" y="0"/>
            <a:ext cx="12192000" cy="16283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88DBBA-CACE-9241-A502-5729DEEB546B}"/>
              </a:ext>
            </a:extLst>
          </p:cNvPr>
          <p:cNvSpPr>
            <a:spLocks noGrp="1"/>
          </p:cNvSpPr>
          <p:nvPr>
            <p:ph type="title"/>
          </p:nvPr>
        </p:nvSpPr>
        <p:spPr>
          <a:xfrm>
            <a:off x="838200" y="468603"/>
            <a:ext cx="10515600" cy="840230"/>
          </a:xfrm>
        </p:spPr>
        <p:txBody>
          <a:bodyPr>
            <a:normAutofit/>
          </a:bodyPr>
          <a:lstStyle>
            <a:lvl1pPr algn="l">
              <a:defRPr lang="en-US" sz="5400" b="1" kern="1200" dirty="0" smtClean="0">
                <a:solidFill>
                  <a:prstClr val="white"/>
                </a:solidFill>
                <a:latin typeface="Franklin Gothic Demi" panose="020B0603020102020204" pitchFamily="34" charset="0"/>
                <a:ea typeface="+mn-ea"/>
                <a:cs typeface="+mn-cs"/>
              </a:defRPr>
            </a:lvl1pPr>
          </a:lstStyle>
          <a:p>
            <a:r>
              <a:rPr lang="en-US"/>
              <a:t>Click to edit Master title style</a:t>
            </a:r>
          </a:p>
        </p:txBody>
      </p:sp>
      <p:sp>
        <p:nvSpPr>
          <p:cNvPr id="9" name="Content Placeholder 8">
            <a:extLst>
              <a:ext uri="{FF2B5EF4-FFF2-40B4-BE49-F238E27FC236}">
                <a16:creationId xmlns:a16="http://schemas.microsoft.com/office/drawing/2014/main" id="{218DF3CC-7CE4-3841-A35A-EAC3875DC6D6}"/>
              </a:ext>
            </a:extLst>
          </p:cNvPr>
          <p:cNvSpPr>
            <a:spLocks noGrp="1"/>
          </p:cNvSpPr>
          <p:nvPr>
            <p:ph sz="quarter" idx="11"/>
          </p:nvPr>
        </p:nvSpPr>
        <p:spPr>
          <a:xfrm>
            <a:off x="838200" y="2148520"/>
            <a:ext cx="10515600" cy="4202176"/>
          </a:xfrm>
        </p:spPr>
        <p:txBody>
          <a:bodyPr>
            <a:noAutofit/>
          </a:bodyPr>
          <a:lstStyle>
            <a:lvl1pPr marL="228600" indent="-228600" algn="l" defTabSz="914400" rtl="0" eaLnBrk="1" latinLnBrk="0" hangingPunct="1">
              <a:lnSpc>
                <a:spcPct val="90000"/>
              </a:lnSpc>
              <a:buClrTx/>
              <a:buFont typeface=".AppleSystemUIFont"/>
              <a:buChar char="-"/>
              <a:defRPr lang="en-US" sz="3200" kern="1200" dirty="0" smtClean="0">
                <a:solidFill>
                  <a:schemeClr val="bg1"/>
                </a:solidFill>
                <a:latin typeface="Franklin Gothic Book" panose="020B0503020102020204" pitchFamily="34" charset="0"/>
                <a:ea typeface="+mn-ea"/>
                <a:cs typeface="+mn-cs"/>
              </a:defRPr>
            </a:lvl1pPr>
            <a:lvl2pPr marL="685800" indent="-228600" algn="l" defTabSz="914400" rtl="0" eaLnBrk="1" latinLnBrk="0" hangingPunct="1">
              <a:lnSpc>
                <a:spcPct val="90000"/>
              </a:lnSpc>
              <a:buClrTx/>
              <a:buFont typeface=".AppleSystemUIFont"/>
              <a:buChar char="-"/>
              <a:defRPr lang="en-US" sz="2400" kern="1200" dirty="0" smtClean="0">
                <a:solidFill>
                  <a:schemeClr val="bg1"/>
                </a:solidFill>
                <a:latin typeface="Franklin Gothic Book" panose="020B0503020102020204" pitchFamily="34" charset="0"/>
                <a:ea typeface="+mn-ea"/>
                <a:cs typeface="+mn-cs"/>
              </a:defRPr>
            </a:lvl2pPr>
            <a:lvl3pPr marL="1143000" indent="-228600" algn="l" defTabSz="914400" rtl="0" eaLnBrk="1" latinLnBrk="0" hangingPunct="1">
              <a:lnSpc>
                <a:spcPct val="90000"/>
              </a:lnSpc>
              <a:buClrTx/>
              <a:buSzPct val="75000"/>
              <a:buFont typeface=".AppleSystemUIFont"/>
              <a:buChar char="›"/>
              <a:defRPr lang="en-US" sz="2400" kern="1200" dirty="0" smtClean="0">
                <a:solidFill>
                  <a:schemeClr val="bg1"/>
                </a:solidFill>
                <a:latin typeface="Franklin Gothic Book" panose="020B0503020102020204" pitchFamily="34" charset="0"/>
                <a:ea typeface="+mn-ea"/>
                <a:cs typeface="+mn-cs"/>
              </a:defRPr>
            </a:lvl3pPr>
            <a:lvl4pPr marL="1600200" indent="-228600" algn="l" defTabSz="914400" rtl="0" eaLnBrk="1" latinLnBrk="0" hangingPunct="1">
              <a:lnSpc>
                <a:spcPct val="90000"/>
              </a:lnSpc>
              <a:buClrTx/>
              <a:buSzPct val="75000"/>
              <a:buFont typeface="Arial" panose="020B0604020202020204" pitchFamily="34" charset="0"/>
              <a:buChar char="•"/>
              <a:defRPr lang="en-US" sz="1800" kern="1200" dirty="0" smtClean="0">
                <a:solidFill>
                  <a:schemeClr val="bg1"/>
                </a:solidFill>
                <a:latin typeface="Franklin Gothic Book" panose="020B0503020102020204" pitchFamily="34" charset="0"/>
                <a:ea typeface="+mn-ea"/>
                <a:cs typeface="+mn-cs"/>
              </a:defRPr>
            </a:lvl4pPr>
            <a:lvl5pPr marL="2057400" indent="-228600" algn="l" defTabSz="914400" rtl="0" eaLnBrk="1" latinLnBrk="0" hangingPunct="1">
              <a:lnSpc>
                <a:spcPct val="90000"/>
              </a:lnSpc>
              <a:buClrTx/>
              <a:buSzPct val="75000"/>
              <a:buFont typeface="Arial" panose="020B0604020202020204" pitchFamily="34" charset="0"/>
              <a:buChar char="•"/>
              <a:defRPr lang="en-US" sz="1800" kern="1200" dirty="0">
                <a:solidFill>
                  <a:schemeClr val="bg1"/>
                </a:solidFill>
                <a:latin typeface="Franklin Gothic Book" panose="020B0503020102020204" pitchFamily="3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69602BBE-1C7A-504A-AC49-3EE4046C21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Franklin Gothic Medium" panose="020B0603020102020204" pitchFamily="34" charset="0"/>
              </a:defRPr>
            </a:lvl1pPr>
          </a:lstStyle>
          <a:p>
            <a:fld id="{78E7B9A2-A166-4DE4-96C3-CEAEA9C3F0C5}" type="slidenum">
              <a:rPr lang="en-US" smtClean="0"/>
              <a:pPr/>
              <a:t>‹#›</a:t>
            </a:fld>
            <a:endParaRPr lang="en-US"/>
          </a:p>
        </p:txBody>
      </p:sp>
    </p:spTree>
    <p:extLst>
      <p:ext uri="{BB962C8B-B14F-4D97-AF65-F5344CB8AC3E}">
        <p14:creationId xmlns:p14="http://schemas.microsoft.com/office/powerpoint/2010/main" val="358912595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Top Split: White">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635F6D-8A28-0C45-A211-42BFCB0E65FC}"/>
              </a:ext>
            </a:extLst>
          </p:cNvPr>
          <p:cNvSpPr/>
          <p:nvPr userDrawn="1"/>
        </p:nvSpPr>
        <p:spPr>
          <a:xfrm>
            <a:off x="0" y="0"/>
            <a:ext cx="12192000" cy="16283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88DBBA-CACE-9241-A502-5729DEEB546B}"/>
              </a:ext>
            </a:extLst>
          </p:cNvPr>
          <p:cNvSpPr>
            <a:spLocks noGrp="1"/>
          </p:cNvSpPr>
          <p:nvPr>
            <p:ph type="title"/>
          </p:nvPr>
        </p:nvSpPr>
        <p:spPr>
          <a:xfrm>
            <a:off x="838200" y="468603"/>
            <a:ext cx="10515600" cy="840230"/>
          </a:xfrm>
        </p:spPr>
        <p:txBody>
          <a:bodyPr>
            <a:normAutofit/>
          </a:bodyPr>
          <a:lstStyle>
            <a:lvl1pPr algn="l">
              <a:defRPr lang="en-US" sz="5400" b="1" kern="1200" dirty="0" smtClean="0">
                <a:solidFill>
                  <a:schemeClr val="tx1"/>
                </a:solidFill>
                <a:latin typeface="Franklin Gothic Demi" panose="020B0603020102020204" pitchFamily="34" charset="0"/>
                <a:ea typeface="+mn-ea"/>
                <a:cs typeface="+mn-cs"/>
              </a:defRPr>
            </a:lvl1pPr>
          </a:lstStyle>
          <a:p>
            <a:r>
              <a:rPr lang="en-US"/>
              <a:t>Click to edit Master title style</a:t>
            </a:r>
          </a:p>
        </p:txBody>
      </p:sp>
      <p:sp>
        <p:nvSpPr>
          <p:cNvPr id="9" name="Content Placeholder 8">
            <a:extLst>
              <a:ext uri="{FF2B5EF4-FFF2-40B4-BE49-F238E27FC236}">
                <a16:creationId xmlns:a16="http://schemas.microsoft.com/office/drawing/2014/main" id="{218DF3CC-7CE4-3841-A35A-EAC3875DC6D6}"/>
              </a:ext>
            </a:extLst>
          </p:cNvPr>
          <p:cNvSpPr>
            <a:spLocks noGrp="1"/>
          </p:cNvSpPr>
          <p:nvPr>
            <p:ph sz="quarter" idx="11"/>
          </p:nvPr>
        </p:nvSpPr>
        <p:spPr>
          <a:xfrm>
            <a:off x="838200" y="2148520"/>
            <a:ext cx="10515600" cy="4202176"/>
          </a:xfrm>
        </p:spPr>
        <p:txBody>
          <a:bodyPr>
            <a:noAutofit/>
          </a:bodyPr>
          <a:lstStyle>
            <a:lvl1pPr marL="228600" indent="-228600" algn="l" defTabSz="914400" rtl="0" eaLnBrk="1" latinLnBrk="0" hangingPunct="1">
              <a:lnSpc>
                <a:spcPct val="90000"/>
              </a:lnSpc>
              <a:buClrTx/>
              <a:buFont typeface=".AppleSystemUIFont"/>
              <a:buChar char="-"/>
              <a:defRPr lang="en-US" sz="3200" kern="1200" dirty="0" smtClean="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buClrTx/>
              <a:buFont typeface=".AppleSystemUIFont"/>
              <a:buChar char="-"/>
              <a:defRPr lang="en-US" sz="2400" kern="1200" dirty="0" smtClean="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buClrTx/>
              <a:buSzPct val="75000"/>
              <a:buFont typeface=".AppleSystemUIFont"/>
              <a:buChar char="›"/>
              <a:defRPr lang="en-US" sz="2400" kern="1200" dirty="0" smtClean="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buClrTx/>
              <a:buSzPct val="75000"/>
              <a:buFont typeface="Arial" panose="020B0604020202020204" pitchFamily="34" charset="0"/>
              <a:buChar char="•"/>
              <a:defRPr lang="en-US" sz="1800" kern="1200" dirty="0" smtClean="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buClrTx/>
              <a:buSzPct val="75000"/>
              <a:buFont typeface="Arial" panose="020B0604020202020204" pitchFamily="34" charset="0"/>
              <a:buChar char="•"/>
              <a:defRPr lang="en-US" sz="1800" kern="1200" dirty="0">
                <a:solidFill>
                  <a:schemeClr val="tx1"/>
                </a:solidFill>
                <a:latin typeface="Franklin Gothic Book" panose="020B0503020102020204" pitchFamily="3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EAB6D9AE-CE86-174C-A204-29DFCBEBDF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10000"/>
                  </a:schemeClr>
                </a:solidFill>
                <a:latin typeface="Franklin Gothic Medium" panose="020B0603020102020204" pitchFamily="34" charset="0"/>
              </a:defRPr>
            </a:lvl1pPr>
          </a:lstStyle>
          <a:p>
            <a:fld id="{78E7B9A2-A166-4DE4-96C3-CEAEA9C3F0C5}" type="slidenum">
              <a:rPr lang="en-US" smtClean="0"/>
              <a:pPr/>
              <a:t>‹#›</a:t>
            </a:fld>
            <a:endParaRPr lang="en-US"/>
          </a:p>
        </p:txBody>
      </p:sp>
    </p:spTree>
    <p:extLst>
      <p:ext uri="{BB962C8B-B14F-4D97-AF65-F5344CB8AC3E}">
        <p14:creationId xmlns:p14="http://schemas.microsoft.com/office/powerpoint/2010/main" val="89574883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 Background Large Text">
    <p:bg>
      <p:bgRef idx="1001">
        <a:schemeClr val="bg2"/>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69D6915-9214-B548-AB00-AE9ECFA4690C}"/>
              </a:ext>
            </a:extLst>
          </p:cNvPr>
          <p:cNvSpPr>
            <a:spLocks noGrp="1"/>
          </p:cNvSpPr>
          <p:nvPr>
            <p:ph type="pic" sz="quarter" idx="10"/>
          </p:nvPr>
        </p:nvSpPr>
        <p:spPr>
          <a:xfrm>
            <a:off x="0" y="1"/>
            <a:ext cx="12191999" cy="6858000"/>
          </a:xfrm>
        </p:spPr>
        <p:txBody>
          <a:bodyPr/>
          <a:lstStyle/>
          <a:p>
            <a:endParaRPr lang="en-US"/>
          </a:p>
        </p:txBody>
      </p:sp>
      <p:sp>
        <p:nvSpPr>
          <p:cNvPr id="6" name="Title 5">
            <a:extLst>
              <a:ext uri="{FF2B5EF4-FFF2-40B4-BE49-F238E27FC236}">
                <a16:creationId xmlns:a16="http://schemas.microsoft.com/office/drawing/2014/main" id="{74EE6A0F-F550-154E-9CA8-CB9E2B015158}"/>
              </a:ext>
            </a:extLst>
          </p:cNvPr>
          <p:cNvSpPr>
            <a:spLocks noGrp="1"/>
          </p:cNvSpPr>
          <p:nvPr>
            <p:ph type="title"/>
          </p:nvPr>
        </p:nvSpPr>
        <p:spPr>
          <a:xfrm>
            <a:off x="838200" y="1882971"/>
            <a:ext cx="10515600" cy="3092059"/>
          </a:xfrm>
        </p:spPr>
        <p:txBody>
          <a:bodyPr>
            <a:noAutofit/>
          </a:bodyPr>
          <a:lstStyle>
            <a:lvl1pPr algn="ctr">
              <a:defRPr sz="6600"/>
            </a:lvl1pPr>
          </a:lstStyle>
          <a:p>
            <a:r>
              <a:rPr lang="en-US"/>
              <a:t>Click to edit Master title style</a:t>
            </a:r>
          </a:p>
        </p:txBody>
      </p:sp>
    </p:spTree>
    <p:extLst>
      <p:ext uri="{BB962C8B-B14F-4D97-AF65-F5344CB8AC3E}">
        <p14:creationId xmlns:p14="http://schemas.microsoft.com/office/powerpoint/2010/main" val="89378348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hoto Background Large Text: White">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69D6915-9214-B548-AB00-AE9ECFA4690C}"/>
              </a:ext>
            </a:extLst>
          </p:cNvPr>
          <p:cNvSpPr>
            <a:spLocks noGrp="1"/>
          </p:cNvSpPr>
          <p:nvPr>
            <p:ph type="pic" sz="quarter" idx="10"/>
          </p:nvPr>
        </p:nvSpPr>
        <p:spPr>
          <a:xfrm>
            <a:off x="0" y="1"/>
            <a:ext cx="12191999" cy="6858000"/>
          </a:xfrm>
        </p:spPr>
        <p:txBody>
          <a:bodyPr/>
          <a:lstStyle/>
          <a:p>
            <a:endParaRPr lang="en-US"/>
          </a:p>
        </p:txBody>
      </p:sp>
      <p:sp>
        <p:nvSpPr>
          <p:cNvPr id="6" name="Title 5">
            <a:extLst>
              <a:ext uri="{FF2B5EF4-FFF2-40B4-BE49-F238E27FC236}">
                <a16:creationId xmlns:a16="http://schemas.microsoft.com/office/drawing/2014/main" id="{74EE6A0F-F550-154E-9CA8-CB9E2B015158}"/>
              </a:ext>
            </a:extLst>
          </p:cNvPr>
          <p:cNvSpPr>
            <a:spLocks noGrp="1"/>
          </p:cNvSpPr>
          <p:nvPr>
            <p:ph type="title"/>
          </p:nvPr>
        </p:nvSpPr>
        <p:spPr>
          <a:xfrm>
            <a:off x="838200" y="1882971"/>
            <a:ext cx="10515600" cy="3092059"/>
          </a:xfrm>
        </p:spPr>
        <p:txBody>
          <a:bodyPr>
            <a:noAutofit/>
          </a:bodyPr>
          <a:lstStyle>
            <a:lvl1pPr algn="ctr">
              <a:defRPr sz="6600"/>
            </a:lvl1pPr>
          </a:lstStyle>
          <a:p>
            <a:r>
              <a:rPr lang="en-US"/>
              <a:t>Click to edit Master title style</a:t>
            </a:r>
          </a:p>
        </p:txBody>
      </p:sp>
    </p:spTree>
    <p:extLst>
      <p:ext uri="{BB962C8B-B14F-4D97-AF65-F5344CB8AC3E}">
        <p14:creationId xmlns:p14="http://schemas.microsoft.com/office/powerpoint/2010/main" val="55693839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meline/Process">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DC209A-2D22-6D41-B97E-6887F3082D0E}"/>
              </a:ext>
            </a:extLst>
          </p:cNvPr>
          <p:cNvSpPr/>
          <p:nvPr userDrawn="1"/>
        </p:nvSpPr>
        <p:spPr>
          <a:xfrm>
            <a:off x="0" y="2025569"/>
            <a:ext cx="4064000" cy="4844005"/>
          </a:xfrm>
          <a:prstGeom prst="rect">
            <a:avLst/>
          </a:prstGeom>
          <a:solidFill>
            <a:srgbClr val="688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586F441-C9E8-DA49-A7AE-9B5F25443B37}"/>
              </a:ext>
            </a:extLst>
          </p:cNvPr>
          <p:cNvSpPr/>
          <p:nvPr userDrawn="1"/>
        </p:nvSpPr>
        <p:spPr>
          <a:xfrm>
            <a:off x="4064000" y="2025569"/>
            <a:ext cx="4064000" cy="4844005"/>
          </a:xfrm>
          <a:prstGeom prst="rect">
            <a:avLst/>
          </a:prstGeom>
          <a:solidFill>
            <a:srgbClr val="005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B52EEC1-BCD6-444F-BA69-FF486CD22E4F}"/>
              </a:ext>
            </a:extLst>
          </p:cNvPr>
          <p:cNvSpPr/>
          <p:nvPr userDrawn="1"/>
        </p:nvSpPr>
        <p:spPr>
          <a:xfrm>
            <a:off x="8128000" y="2025569"/>
            <a:ext cx="4064000" cy="4844005"/>
          </a:xfrm>
          <a:prstGeom prst="rect">
            <a:avLst/>
          </a:prstGeom>
          <a:solidFill>
            <a:srgbClr val="1E9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a:extLst>
              <a:ext uri="{FF2B5EF4-FFF2-40B4-BE49-F238E27FC236}">
                <a16:creationId xmlns:a16="http://schemas.microsoft.com/office/drawing/2014/main" id="{CD463D7E-B564-8D43-B7A7-50A7681810A0}"/>
              </a:ext>
            </a:extLst>
          </p:cNvPr>
          <p:cNvSpPr/>
          <p:nvPr userDrawn="1"/>
        </p:nvSpPr>
        <p:spPr>
          <a:xfrm>
            <a:off x="8125428" y="1574157"/>
            <a:ext cx="4066572" cy="937549"/>
          </a:xfrm>
          <a:prstGeom prst="homePlate">
            <a:avLst>
              <a:gd name="adj" fmla="val 33951"/>
            </a:avLst>
          </a:prstGeom>
          <a:gradFill flip="none" rotWithShape="1">
            <a:gsLst>
              <a:gs pos="100000">
                <a:schemeClr val="tx1"/>
              </a:gs>
              <a:gs pos="32000">
                <a:srgbClr val="1E9DD7"/>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4000" b="1" spc="300">
              <a:solidFill>
                <a:schemeClr val="tx1"/>
              </a:solidFill>
              <a:latin typeface="Franklin Gothic Heavy" panose="020B0603020102020204" pitchFamily="34" charset="0"/>
            </a:endParaRPr>
          </a:p>
        </p:txBody>
      </p:sp>
      <p:sp>
        <p:nvSpPr>
          <p:cNvPr id="11" name="Pentagon 10">
            <a:extLst>
              <a:ext uri="{FF2B5EF4-FFF2-40B4-BE49-F238E27FC236}">
                <a16:creationId xmlns:a16="http://schemas.microsoft.com/office/drawing/2014/main" id="{D54CA0CA-F06A-9F4E-9403-EBED4B77FCF2}"/>
              </a:ext>
            </a:extLst>
          </p:cNvPr>
          <p:cNvSpPr/>
          <p:nvPr userDrawn="1"/>
        </p:nvSpPr>
        <p:spPr>
          <a:xfrm>
            <a:off x="4062714" y="1574157"/>
            <a:ext cx="4375230" cy="937549"/>
          </a:xfrm>
          <a:prstGeom prst="homePlate">
            <a:avLst>
              <a:gd name="adj" fmla="val 33951"/>
            </a:avLst>
          </a:prstGeom>
          <a:gradFill flip="none" rotWithShape="1">
            <a:gsLst>
              <a:gs pos="100000">
                <a:schemeClr val="tx1"/>
              </a:gs>
              <a:gs pos="27000">
                <a:srgbClr val="00539A">
                  <a:lumMod val="10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4000" b="1" spc="300">
              <a:solidFill>
                <a:schemeClr val="tx1"/>
              </a:solidFill>
              <a:latin typeface="Franklin Gothic Heavy" panose="020B0603020102020204" pitchFamily="34" charset="0"/>
            </a:endParaRPr>
          </a:p>
        </p:txBody>
      </p:sp>
      <p:sp>
        <p:nvSpPr>
          <p:cNvPr id="12" name="Pentagon 11">
            <a:extLst>
              <a:ext uri="{FF2B5EF4-FFF2-40B4-BE49-F238E27FC236}">
                <a16:creationId xmlns:a16="http://schemas.microsoft.com/office/drawing/2014/main" id="{573197CF-0D15-0A49-9139-0501FA69DC29}"/>
              </a:ext>
            </a:extLst>
          </p:cNvPr>
          <p:cNvSpPr/>
          <p:nvPr userDrawn="1"/>
        </p:nvSpPr>
        <p:spPr>
          <a:xfrm>
            <a:off x="0" y="1574157"/>
            <a:ext cx="4375230" cy="937549"/>
          </a:xfrm>
          <a:prstGeom prst="homePlate">
            <a:avLst>
              <a:gd name="adj" fmla="val 33951"/>
            </a:avLst>
          </a:prstGeom>
          <a:gradFill flip="none" rotWithShape="1">
            <a:gsLst>
              <a:gs pos="99000">
                <a:schemeClr val="tx1"/>
              </a:gs>
              <a:gs pos="22000">
                <a:srgbClr val="6885A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spc="300">
              <a:latin typeface="Franklin Gothic Heavy" panose="020B0603020102020204" pitchFamily="34" charset="0"/>
            </a:endParaRPr>
          </a:p>
        </p:txBody>
      </p:sp>
      <p:sp>
        <p:nvSpPr>
          <p:cNvPr id="22" name="Text Placeholder 21">
            <a:extLst>
              <a:ext uri="{FF2B5EF4-FFF2-40B4-BE49-F238E27FC236}">
                <a16:creationId xmlns:a16="http://schemas.microsoft.com/office/drawing/2014/main" id="{DA188B7E-9F80-784E-A93D-D49A9743D655}"/>
              </a:ext>
            </a:extLst>
          </p:cNvPr>
          <p:cNvSpPr>
            <a:spLocks noGrp="1"/>
          </p:cNvSpPr>
          <p:nvPr>
            <p:ph type="body" sz="quarter" idx="11" hasCustomPrompt="1"/>
          </p:nvPr>
        </p:nvSpPr>
        <p:spPr>
          <a:xfrm>
            <a:off x="537737" y="1776327"/>
            <a:ext cx="3145895" cy="593806"/>
          </a:xfrm>
        </p:spPr>
        <p:txBody>
          <a:bodyPr lIns="0" tIns="0" rIns="0" bIns="0" anchor="ctr">
            <a:noAutofit/>
          </a:bodyPr>
          <a:lstStyle>
            <a:lvl1pPr marL="0" indent="0" algn="ctr">
              <a:buNone/>
              <a:defRPr lang="en-US" sz="4000" b="1" kern="1200" spc="300" dirty="0" smtClean="0">
                <a:solidFill>
                  <a:schemeClr val="tx1"/>
                </a:solidFill>
                <a:latin typeface="Franklin Gothic Heavy" panose="020B0603020102020204" pitchFamily="34" charset="0"/>
                <a:ea typeface="+mn-ea"/>
                <a:cs typeface="+mn-cs"/>
              </a:defRPr>
            </a:lvl1pPr>
            <a:lvl2pPr marL="457200" indent="0" algn="ctr">
              <a:buNone/>
              <a:defRPr lang="en-US" sz="4000" b="1" kern="1200" spc="300" dirty="0" smtClean="0">
                <a:solidFill>
                  <a:schemeClr val="tx1"/>
                </a:solidFill>
                <a:latin typeface="Franklin Gothic Heavy" panose="020B0603020102020204" pitchFamily="34" charset="0"/>
                <a:ea typeface="+mn-ea"/>
                <a:cs typeface="+mn-cs"/>
              </a:defRPr>
            </a:lvl2pPr>
            <a:lvl3pPr marL="914400" indent="0" algn="ctr">
              <a:buNone/>
              <a:defRPr lang="en-US" sz="4000" b="1" kern="1200" spc="300" dirty="0" smtClean="0">
                <a:solidFill>
                  <a:schemeClr val="tx1"/>
                </a:solidFill>
                <a:latin typeface="Franklin Gothic Heavy" panose="020B0603020102020204" pitchFamily="34" charset="0"/>
                <a:ea typeface="+mn-ea"/>
                <a:cs typeface="+mn-cs"/>
              </a:defRPr>
            </a:lvl3pPr>
            <a:lvl4pPr marL="1371600" indent="0" algn="ctr">
              <a:buNone/>
              <a:defRPr lang="en-US" sz="4000" b="1" kern="1200" spc="300" dirty="0" smtClean="0">
                <a:solidFill>
                  <a:schemeClr val="tx1"/>
                </a:solidFill>
                <a:latin typeface="Franklin Gothic Heavy" panose="020B0603020102020204" pitchFamily="34" charset="0"/>
                <a:ea typeface="+mn-ea"/>
                <a:cs typeface="+mn-cs"/>
              </a:defRPr>
            </a:lvl4pPr>
            <a:lvl5pPr marL="1828800" indent="0" algn="ctr">
              <a:buNone/>
              <a:defRPr lang="en-US" sz="4000" b="1" kern="1200" spc="300" dirty="0">
                <a:solidFill>
                  <a:schemeClr val="tx1"/>
                </a:solidFill>
                <a:latin typeface="Franklin Gothic Heavy" panose="020B0603020102020204" pitchFamily="34" charset="0"/>
                <a:ea typeface="+mn-ea"/>
                <a:cs typeface="+mn-cs"/>
              </a:defRPr>
            </a:lvl5pPr>
          </a:lstStyle>
          <a:p>
            <a:pPr lvl="0"/>
            <a:r>
              <a:rPr lang="en-US"/>
              <a:t>TITLE</a:t>
            </a:r>
          </a:p>
        </p:txBody>
      </p:sp>
      <p:sp>
        <p:nvSpPr>
          <p:cNvPr id="23" name="Text Placeholder 21">
            <a:extLst>
              <a:ext uri="{FF2B5EF4-FFF2-40B4-BE49-F238E27FC236}">
                <a16:creationId xmlns:a16="http://schemas.microsoft.com/office/drawing/2014/main" id="{DD8385D7-D29A-984F-8710-4F0CFCEA05C6}"/>
              </a:ext>
            </a:extLst>
          </p:cNvPr>
          <p:cNvSpPr>
            <a:spLocks noGrp="1"/>
          </p:cNvSpPr>
          <p:nvPr>
            <p:ph type="body" sz="quarter" idx="12" hasCustomPrompt="1"/>
          </p:nvPr>
        </p:nvSpPr>
        <p:spPr>
          <a:xfrm>
            <a:off x="4541786" y="1776327"/>
            <a:ext cx="3204560" cy="593806"/>
          </a:xfrm>
        </p:spPr>
        <p:txBody>
          <a:bodyPr lIns="0" tIns="0" rIns="0" bIns="0" anchor="ctr">
            <a:noAutofit/>
          </a:bodyPr>
          <a:lstStyle>
            <a:lvl1pPr marL="0" indent="0" algn="ctr">
              <a:buNone/>
              <a:defRPr lang="en-US" sz="4000" b="1" kern="1200" spc="300" dirty="0" smtClean="0">
                <a:solidFill>
                  <a:schemeClr val="tx1"/>
                </a:solidFill>
                <a:latin typeface="Franklin Gothic Heavy" panose="020B0603020102020204" pitchFamily="34" charset="0"/>
                <a:ea typeface="+mn-ea"/>
                <a:cs typeface="+mn-cs"/>
              </a:defRPr>
            </a:lvl1pPr>
            <a:lvl2pPr marL="457200" indent="0" algn="ctr">
              <a:buNone/>
              <a:defRPr lang="en-US" sz="4000" b="1" kern="1200" spc="300" dirty="0" smtClean="0">
                <a:solidFill>
                  <a:schemeClr val="tx1"/>
                </a:solidFill>
                <a:latin typeface="Franklin Gothic Heavy" panose="020B0603020102020204" pitchFamily="34" charset="0"/>
                <a:ea typeface="+mn-ea"/>
                <a:cs typeface="+mn-cs"/>
              </a:defRPr>
            </a:lvl2pPr>
            <a:lvl3pPr marL="914400" indent="0" algn="ctr">
              <a:buNone/>
              <a:defRPr lang="en-US" sz="4000" b="1" kern="1200" spc="300" dirty="0" smtClean="0">
                <a:solidFill>
                  <a:schemeClr val="tx1"/>
                </a:solidFill>
                <a:latin typeface="Franklin Gothic Heavy" panose="020B0603020102020204" pitchFamily="34" charset="0"/>
                <a:ea typeface="+mn-ea"/>
                <a:cs typeface="+mn-cs"/>
              </a:defRPr>
            </a:lvl3pPr>
            <a:lvl4pPr marL="1371600" indent="0" algn="ctr">
              <a:buNone/>
              <a:defRPr lang="en-US" sz="4000" b="1" kern="1200" spc="300" dirty="0" smtClean="0">
                <a:solidFill>
                  <a:schemeClr val="tx1"/>
                </a:solidFill>
                <a:latin typeface="Franklin Gothic Heavy" panose="020B0603020102020204" pitchFamily="34" charset="0"/>
                <a:ea typeface="+mn-ea"/>
                <a:cs typeface="+mn-cs"/>
              </a:defRPr>
            </a:lvl4pPr>
            <a:lvl5pPr marL="1828800" indent="0" algn="ctr">
              <a:buNone/>
              <a:defRPr lang="en-US" sz="4000" b="1" kern="1200" spc="300" dirty="0">
                <a:solidFill>
                  <a:schemeClr val="tx1"/>
                </a:solidFill>
                <a:latin typeface="Franklin Gothic Heavy" panose="020B0603020102020204" pitchFamily="34" charset="0"/>
                <a:ea typeface="+mn-ea"/>
                <a:cs typeface="+mn-cs"/>
              </a:defRPr>
            </a:lvl5pPr>
          </a:lstStyle>
          <a:p>
            <a:pPr lvl="0"/>
            <a:r>
              <a:rPr lang="en-US"/>
              <a:t>TITLE</a:t>
            </a:r>
          </a:p>
        </p:txBody>
      </p:sp>
      <p:sp>
        <p:nvSpPr>
          <p:cNvPr id="24" name="Text Placeholder 21">
            <a:extLst>
              <a:ext uri="{FF2B5EF4-FFF2-40B4-BE49-F238E27FC236}">
                <a16:creationId xmlns:a16="http://schemas.microsoft.com/office/drawing/2014/main" id="{F25138AB-93A9-BA4A-8151-7EDB85C5D400}"/>
              </a:ext>
            </a:extLst>
          </p:cNvPr>
          <p:cNvSpPr>
            <a:spLocks noGrp="1"/>
          </p:cNvSpPr>
          <p:nvPr>
            <p:ph type="body" sz="quarter" idx="13" hasCustomPrompt="1"/>
          </p:nvPr>
        </p:nvSpPr>
        <p:spPr>
          <a:xfrm>
            <a:off x="8604499" y="1776327"/>
            <a:ext cx="3145895" cy="593806"/>
          </a:xfrm>
        </p:spPr>
        <p:txBody>
          <a:bodyPr lIns="0" tIns="0" rIns="0" bIns="0" anchor="ctr">
            <a:noAutofit/>
          </a:bodyPr>
          <a:lstStyle>
            <a:lvl1pPr marL="0" indent="0" algn="ctr">
              <a:buNone/>
              <a:defRPr lang="en-US" sz="4000" b="1" kern="1200" spc="300" dirty="0" smtClean="0">
                <a:solidFill>
                  <a:schemeClr val="tx1"/>
                </a:solidFill>
                <a:latin typeface="Franklin Gothic Heavy" panose="020B0603020102020204" pitchFamily="34" charset="0"/>
                <a:ea typeface="+mn-ea"/>
                <a:cs typeface="+mn-cs"/>
              </a:defRPr>
            </a:lvl1pPr>
            <a:lvl2pPr marL="457200" indent="0" algn="ctr">
              <a:buNone/>
              <a:defRPr lang="en-US" sz="4000" b="1" kern="1200" spc="300" dirty="0" smtClean="0">
                <a:solidFill>
                  <a:schemeClr val="tx1"/>
                </a:solidFill>
                <a:latin typeface="Franklin Gothic Heavy" panose="020B0603020102020204" pitchFamily="34" charset="0"/>
                <a:ea typeface="+mn-ea"/>
                <a:cs typeface="+mn-cs"/>
              </a:defRPr>
            </a:lvl2pPr>
            <a:lvl3pPr marL="914400" indent="0" algn="ctr">
              <a:buNone/>
              <a:defRPr lang="en-US" sz="4000" b="1" kern="1200" spc="300" dirty="0" smtClean="0">
                <a:solidFill>
                  <a:schemeClr val="tx1"/>
                </a:solidFill>
                <a:latin typeface="Franklin Gothic Heavy" panose="020B0603020102020204" pitchFamily="34" charset="0"/>
                <a:ea typeface="+mn-ea"/>
                <a:cs typeface="+mn-cs"/>
              </a:defRPr>
            </a:lvl3pPr>
            <a:lvl4pPr marL="1371600" indent="0" algn="ctr">
              <a:buNone/>
              <a:defRPr lang="en-US" sz="4000" b="1" kern="1200" spc="300" dirty="0" smtClean="0">
                <a:solidFill>
                  <a:schemeClr val="tx1"/>
                </a:solidFill>
                <a:latin typeface="Franklin Gothic Heavy" panose="020B0603020102020204" pitchFamily="34" charset="0"/>
                <a:ea typeface="+mn-ea"/>
                <a:cs typeface="+mn-cs"/>
              </a:defRPr>
            </a:lvl4pPr>
            <a:lvl5pPr marL="1828800" indent="0" algn="ctr">
              <a:buNone/>
              <a:defRPr lang="en-US" sz="4000" b="1" kern="1200" spc="300" dirty="0">
                <a:solidFill>
                  <a:schemeClr val="tx1"/>
                </a:solidFill>
                <a:latin typeface="Franklin Gothic Heavy" panose="020B0603020102020204" pitchFamily="34" charset="0"/>
                <a:ea typeface="+mn-ea"/>
                <a:cs typeface="+mn-cs"/>
              </a:defRPr>
            </a:lvl5pPr>
          </a:lstStyle>
          <a:p>
            <a:pPr lvl="0"/>
            <a:r>
              <a:rPr lang="en-US"/>
              <a:t>TITLE</a:t>
            </a:r>
          </a:p>
        </p:txBody>
      </p:sp>
      <p:sp>
        <p:nvSpPr>
          <p:cNvPr id="26" name="Text Placeholder 25">
            <a:extLst>
              <a:ext uri="{FF2B5EF4-FFF2-40B4-BE49-F238E27FC236}">
                <a16:creationId xmlns:a16="http://schemas.microsoft.com/office/drawing/2014/main" id="{BFBA0899-A0FA-554E-963F-20E91300A9A5}"/>
              </a:ext>
            </a:extLst>
          </p:cNvPr>
          <p:cNvSpPr>
            <a:spLocks noGrp="1"/>
          </p:cNvSpPr>
          <p:nvPr>
            <p:ph type="body" sz="quarter" idx="14"/>
          </p:nvPr>
        </p:nvSpPr>
        <p:spPr>
          <a:xfrm>
            <a:off x="537737" y="2976816"/>
            <a:ext cx="3145895" cy="3486614"/>
          </a:xfrm>
        </p:spPr>
        <p:txBody>
          <a:bodyPr/>
          <a:lstStyle>
            <a:lvl1pPr marL="0" indent="0" algn="ctr">
              <a:spcAft>
                <a:spcPts val="1800"/>
              </a:spcAft>
              <a:buNone/>
              <a:defRPr lang="en-US" sz="2400" b="1" kern="1200" spc="40" dirty="0" smtClean="0">
                <a:solidFill>
                  <a:schemeClr val="tx1"/>
                </a:solidFill>
                <a:latin typeface="Franklin Gothic Demi" panose="020B0603020102020204" pitchFamily="34" charset="0"/>
                <a:ea typeface="+mn-ea"/>
                <a:cs typeface="+mn-cs"/>
              </a:defRPr>
            </a:lvl1pPr>
            <a:lvl2pPr marL="260350" indent="-260350">
              <a:buFont typeface=".AppleSystemUIFont"/>
              <a:buChar char="-"/>
              <a:tabLst/>
              <a:defRPr lang="en-US" sz="2400" kern="1200" dirty="0" smtClean="0">
                <a:solidFill>
                  <a:prstClr val="white"/>
                </a:solidFill>
                <a:latin typeface="Franklin Gothic Book" panose="020B0503020102020204" pitchFamily="34" charset="0"/>
                <a:ea typeface="+mn-ea"/>
                <a:cs typeface="+mn-cs"/>
              </a:defRPr>
            </a:lvl2pPr>
            <a:lvl3pPr marL="571500" indent="-249238">
              <a:buFont typeface=".AppleSystemUIFont"/>
              <a:buChar char="-"/>
              <a:tabLst/>
              <a:defRPr lang="en-US" sz="2400" kern="1200" dirty="0" smtClean="0">
                <a:solidFill>
                  <a:prstClr val="white"/>
                </a:solidFill>
                <a:latin typeface="Franklin Gothic Book" panose="020B0503020102020204" pitchFamily="34" charset="0"/>
                <a:ea typeface="+mn-ea"/>
                <a:cs typeface="+mn-cs"/>
              </a:defRPr>
            </a:lvl3pPr>
            <a:lvl4pPr marL="920750" indent="-336550">
              <a:buFont typeface=".AppleSystemUIFont"/>
              <a:buChar char="-"/>
              <a:tabLst/>
              <a:defRPr lang="en-US" sz="2400" kern="1200" dirty="0" smtClean="0">
                <a:solidFill>
                  <a:prstClr val="white"/>
                </a:solidFill>
                <a:latin typeface="Franklin Gothic Book" panose="020B0503020102020204" pitchFamily="34" charset="0"/>
                <a:ea typeface="+mn-ea"/>
                <a:cs typeface="+mn-cs"/>
              </a:defRPr>
            </a:lvl4pPr>
            <a:lvl5pPr marL="1144588" indent="-336550">
              <a:buFont typeface=".AppleSystemUIFont"/>
              <a:buChar char="-"/>
              <a:tabLst/>
              <a:defRPr lang="en-US" sz="2400" kern="1200" dirty="0">
                <a:solidFill>
                  <a:prstClr val="white"/>
                </a:solidFill>
                <a:latin typeface="Franklin Gothic Book" panose="020B0503020102020204" pitchFamily="3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25">
            <a:extLst>
              <a:ext uri="{FF2B5EF4-FFF2-40B4-BE49-F238E27FC236}">
                <a16:creationId xmlns:a16="http://schemas.microsoft.com/office/drawing/2014/main" id="{D9421872-8F53-494F-A41B-9C5ADA5FBC62}"/>
              </a:ext>
            </a:extLst>
          </p:cNvPr>
          <p:cNvSpPr>
            <a:spLocks noGrp="1"/>
          </p:cNvSpPr>
          <p:nvPr>
            <p:ph type="body" sz="quarter" idx="15"/>
          </p:nvPr>
        </p:nvSpPr>
        <p:spPr>
          <a:xfrm>
            <a:off x="4558592" y="2976816"/>
            <a:ext cx="3145895" cy="3486614"/>
          </a:xfrm>
        </p:spPr>
        <p:txBody>
          <a:bodyPr/>
          <a:lstStyle>
            <a:lvl1pPr marL="0" indent="0" algn="ctr">
              <a:spcAft>
                <a:spcPts val="1800"/>
              </a:spcAft>
              <a:buNone/>
              <a:defRPr lang="en-US" sz="2400" b="1" kern="1200" spc="40" dirty="0" smtClean="0">
                <a:solidFill>
                  <a:schemeClr val="tx1"/>
                </a:solidFill>
                <a:latin typeface="Franklin Gothic Demi" panose="020B0603020102020204" pitchFamily="34" charset="0"/>
                <a:ea typeface="+mn-ea"/>
                <a:cs typeface="+mn-cs"/>
              </a:defRPr>
            </a:lvl1pPr>
            <a:lvl2pPr marL="260350" indent="-260350">
              <a:buFont typeface=".AppleSystemUIFont"/>
              <a:buChar char="-"/>
              <a:tabLst/>
              <a:defRPr lang="en-US" sz="2400" kern="1200" dirty="0" smtClean="0">
                <a:solidFill>
                  <a:prstClr val="white"/>
                </a:solidFill>
                <a:latin typeface="Franklin Gothic Book" panose="020B0503020102020204" pitchFamily="34" charset="0"/>
                <a:ea typeface="+mn-ea"/>
                <a:cs typeface="+mn-cs"/>
              </a:defRPr>
            </a:lvl2pPr>
            <a:lvl3pPr marL="571500" indent="-249238">
              <a:buFont typeface=".AppleSystemUIFont"/>
              <a:buChar char="-"/>
              <a:tabLst/>
              <a:defRPr lang="en-US" sz="2400" kern="1200" dirty="0" smtClean="0">
                <a:solidFill>
                  <a:prstClr val="white"/>
                </a:solidFill>
                <a:latin typeface="Franklin Gothic Book" panose="020B0503020102020204" pitchFamily="34" charset="0"/>
                <a:ea typeface="+mn-ea"/>
                <a:cs typeface="+mn-cs"/>
              </a:defRPr>
            </a:lvl3pPr>
            <a:lvl4pPr marL="920750" indent="-336550">
              <a:buFont typeface=".AppleSystemUIFont"/>
              <a:buChar char="-"/>
              <a:tabLst/>
              <a:defRPr lang="en-US" sz="2400" kern="1200" dirty="0" smtClean="0">
                <a:solidFill>
                  <a:prstClr val="white"/>
                </a:solidFill>
                <a:latin typeface="Franklin Gothic Book" panose="020B0503020102020204" pitchFamily="34" charset="0"/>
                <a:ea typeface="+mn-ea"/>
                <a:cs typeface="+mn-cs"/>
              </a:defRPr>
            </a:lvl4pPr>
            <a:lvl5pPr marL="1144588" indent="-336550">
              <a:buFont typeface=".AppleSystemUIFont"/>
              <a:buChar char="-"/>
              <a:tabLst/>
              <a:defRPr lang="en-US" sz="2400" kern="1200" dirty="0">
                <a:solidFill>
                  <a:prstClr val="white"/>
                </a:solidFill>
                <a:latin typeface="Franklin Gothic Book" panose="020B0503020102020204" pitchFamily="3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25">
            <a:extLst>
              <a:ext uri="{FF2B5EF4-FFF2-40B4-BE49-F238E27FC236}">
                <a16:creationId xmlns:a16="http://schemas.microsoft.com/office/drawing/2014/main" id="{5C1B0D52-3B98-3148-B092-68EEBF3232B6}"/>
              </a:ext>
            </a:extLst>
          </p:cNvPr>
          <p:cNvSpPr>
            <a:spLocks noGrp="1"/>
          </p:cNvSpPr>
          <p:nvPr>
            <p:ph type="body" sz="quarter" idx="16"/>
          </p:nvPr>
        </p:nvSpPr>
        <p:spPr>
          <a:xfrm>
            <a:off x="8617025" y="2976816"/>
            <a:ext cx="3145895" cy="3486614"/>
          </a:xfrm>
        </p:spPr>
        <p:txBody>
          <a:bodyPr/>
          <a:lstStyle>
            <a:lvl1pPr marL="0" indent="0" algn="ctr">
              <a:spcAft>
                <a:spcPts val="1800"/>
              </a:spcAft>
              <a:buNone/>
              <a:defRPr lang="en-US" sz="2400" b="1" kern="1200" spc="40" dirty="0" smtClean="0">
                <a:solidFill>
                  <a:schemeClr val="tx1"/>
                </a:solidFill>
                <a:latin typeface="Franklin Gothic Demi" panose="020B0603020102020204" pitchFamily="34" charset="0"/>
                <a:ea typeface="+mn-ea"/>
                <a:cs typeface="+mn-cs"/>
              </a:defRPr>
            </a:lvl1pPr>
            <a:lvl2pPr marL="260350" indent="-260350">
              <a:buFont typeface=".AppleSystemUIFont"/>
              <a:buChar char="-"/>
              <a:tabLst/>
              <a:defRPr lang="en-US" sz="2400" kern="1200" dirty="0" smtClean="0">
                <a:solidFill>
                  <a:prstClr val="white"/>
                </a:solidFill>
                <a:latin typeface="Franklin Gothic Book" panose="020B0503020102020204" pitchFamily="34" charset="0"/>
                <a:ea typeface="+mn-ea"/>
                <a:cs typeface="+mn-cs"/>
              </a:defRPr>
            </a:lvl2pPr>
            <a:lvl3pPr marL="571500" indent="-249238">
              <a:buFont typeface=".AppleSystemUIFont"/>
              <a:buChar char="-"/>
              <a:tabLst/>
              <a:defRPr lang="en-US" sz="2400" kern="1200" dirty="0" smtClean="0">
                <a:solidFill>
                  <a:prstClr val="white"/>
                </a:solidFill>
                <a:latin typeface="Franklin Gothic Book" panose="020B0503020102020204" pitchFamily="34" charset="0"/>
                <a:ea typeface="+mn-ea"/>
                <a:cs typeface="+mn-cs"/>
              </a:defRPr>
            </a:lvl3pPr>
            <a:lvl4pPr marL="920750" indent="-336550">
              <a:buFont typeface=".AppleSystemUIFont"/>
              <a:buChar char="-"/>
              <a:tabLst/>
              <a:defRPr lang="en-US" sz="2400" kern="1200" dirty="0" smtClean="0">
                <a:solidFill>
                  <a:prstClr val="white"/>
                </a:solidFill>
                <a:latin typeface="Franklin Gothic Book" panose="020B0503020102020204" pitchFamily="34" charset="0"/>
                <a:ea typeface="+mn-ea"/>
                <a:cs typeface="+mn-cs"/>
              </a:defRPr>
            </a:lvl4pPr>
            <a:lvl5pPr marL="1144588" indent="-336550">
              <a:buFont typeface=".AppleSystemUIFont"/>
              <a:buChar char="-"/>
              <a:tabLst/>
              <a:defRPr lang="en-US" sz="2400" kern="1200" dirty="0">
                <a:solidFill>
                  <a:prstClr val="white"/>
                </a:solidFill>
                <a:latin typeface="Franklin Gothic Book" panose="020B0503020102020204" pitchFamily="3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C5EAEE2-ADFE-9A4F-A263-1F084AEDB33B}"/>
              </a:ext>
            </a:extLst>
          </p:cNvPr>
          <p:cNvSpPr>
            <a:spLocks noGrp="1"/>
          </p:cNvSpPr>
          <p:nvPr>
            <p:ph type="title"/>
          </p:nvPr>
        </p:nvSpPr>
        <p:spPr>
          <a:xfrm>
            <a:off x="545385" y="331020"/>
            <a:ext cx="11101230" cy="920855"/>
          </a:xfrm>
        </p:spPr>
        <p:txBody>
          <a:bodyPr>
            <a:normAutofit/>
          </a:bodyPr>
          <a:lstStyle>
            <a:lvl1pPr algn="ctr">
              <a:defRPr lang="en-US" sz="5400" b="1" kern="1200" dirty="0" smtClean="0">
                <a:solidFill>
                  <a:prstClr val="white"/>
                </a:solidFill>
                <a:latin typeface="Franklin Gothic Demi" panose="020B0603020102020204" pitchFamily="34" charset="0"/>
                <a:ea typeface="+mn-ea"/>
                <a:cs typeface="+mn-cs"/>
              </a:defRPr>
            </a:lvl1pPr>
          </a:lstStyle>
          <a:p>
            <a:r>
              <a:rPr lang="en-US"/>
              <a:t>Click to edit Master title style</a:t>
            </a:r>
          </a:p>
        </p:txBody>
      </p:sp>
    </p:spTree>
    <p:extLst>
      <p:ext uri="{BB962C8B-B14F-4D97-AF65-F5344CB8AC3E}">
        <p14:creationId xmlns:p14="http://schemas.microsoft.com/office/powerpoint/2010/main" val="188287579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meline/Process: White">
    <p:bg>
      <p:bgRef idx="1001">
        <a:schemeClr val="bg1"/>
      </p:bgRef>
    </p:bg>
    <p:spTree>
      <p:nvGrpSpPr>
        <p:cNvPr id="1" name=""/>
        <p:cNvGrpSpPr/>
        <p:nvPr/>
      </p:nvGrpSpPr>
      <p:grpSpPr>
        <a:xfrm>
          <a:off x="0" y="0"/>
          <a:ext cx="0" cy="0"/>
          <a:chOff x="0" y="0"/>
          <a:chExt cx="0" cy="0"/>
        </a:xfrm>
      </p:grpSpPr>
      <p:sp>
        <p:nvSpPr>
          <p:cNvPr id="10" name="Pentagon 9">
            <a:extLst>
              <a:ext uri="{FF2B5EF4-FFF2-40B4-BE49-F238E27FC236}">
                <a16:creationId xmlns:a16="http://schemas.microsoft.com/office/drawing/2014/main" id="{CD463D7E-B564-8D43-B7A7-50A7681810A0}"/>
              </a:ext>
            </a:extLst>
          </p:cNvPr>
          <p:cNvSpPr/>
          <p:nvPr userDrawn="1"/>
        </p:nvSpPr>
        <p:spPr>
          <a:xfrm>
            <a:off x="8125428" y="1574157"/>
            <a:ext cx="4066572" cy="937549"/>
          </a:xfrm>
          <a:prstGeom prst="homePlate">
            <a:avLst>
              <a:gd name="adj" fmla="val 33951"/>
            </a:avLst>
          </a:prstGeom>
          <a:gradFill flip="none" rotWithShape="1">
            <a:gsLst>
              <a:gs pos="0">
                <a:schemeClr val="bg1"/>
              </a:gs>
              <a:gs pos="100000">
                <a:srgbClr val="1E9DD7"/>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4000" b="1" spc="300">
              <a:solidFill>
                <a:schemeClr val="tx1"/>
              </a:solidFill>
              <a:latin typeface="Franklin Gothic Heavy" panose="020B0603020102020204" pitchFamily="34" charset="0"/>
            </a:endParaRPr>
          </a:p>
        </p:txBody>
      </p:sp>
      <p:sp>
        <p:nvSpPr>
          <p:cNvPr id="11" name="Pentagon 10">
            <a:extLst>
              <a:ext uri="{FF2B5EF4-FFF2-40B4-BE49-F238E27FC236}">
                <a16:creationId xmlns:a16="http://schemas.microsoft.com/office/drawing/2014/main" id="{D54CA0CA-F06A-9F4E-9403-EBED4B77FCF2}"/>
              </a:ext>
            </a:extLst>
          </p:cNvPr>
          <p:cNvSpPr/>
          <p:nvPr userDrawn="1"/>
        </p:nvSpPr>
        <p:spPr>
          <a:xfrm>
            <a:off x="4062714" y="1574157"/>
            <a:ext cx="4375230" cy="937549"/>
          </a:xfrm>
          <a:prstGeom prst="homePlate">
            <a:avLst>
              <a:gd name="adj" fmla="val 33951"/>
            </a:avLst>
          </a:prstGeom>
          <a:gradFill flip="none" rotWithShape="1">
            <a:gsLst>
              <a:gs pos="0">
                <a:schemeClr val="bg1"/>
              </a:gs>
              <a:gs pos="100000">
                <a:srgbClr val="00539A">
                  <a:lumMod val="10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4000" b="1" spc="300">
              <a:solidFill>
                <a:schemeClr val="tx1"/>
              </a:solidFill>
              <a:latin typeface="Franklin Gothic Heavy" panose="020B0603020102020204" pitchFamily="34" charset="0"/>
            </a:endParaRPr>
          </a:p>
        </p:txBody>
      </p:sp>
      <p:sp>
        <p:nvSpPr>
          <p:cNvPr id="12" name="Pentagon 11">
            <a:extLst>
              <a:ext uri="{FF2B5EF4-FFF2-40B4-BE49-F238E27FC236}">
                <a16:creationId xmlns:a16="http://schemas.microsoft.com/office/drawing/2014/main" id="{573197CF-0D15-0A49-9139-0501FA69DC29}"/>
              </a:ext>
            </a:extLst>
          </p:cNvPr>
          <p:cNvSpPr/>
          <p:nvPr userDrawn="1"/>
        </p:nvSpPr>
        <p:spPr>
          <a:xfrm>
            <a:off x="11709" y="1574157"/>
            <a:ext cx="4375230" cy="937549"/>
          </a:xfrm>
          <a:prstGeom prst="homePlate">
            <a:avLst>
              <a:gd name="adj" fmla="val 33951"/>
            </a:avLst>
          </a:prstGeom>
          <a:gradFill flip="none" rotWithShape="1">
            <a:gsLst>
              <a:gs pos="0">
                <a:schemeClr val="bg1"/>
              </a:gs>
              <a:gs pos="100000">
                <a:srgbClr val="6885A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spc="300">
              <a:latin typeface="Franklin Gothic Heavy" panose="020B0603020102020204" pitchFamily="34" charset="0"/>
            </a:endParaRPr>
          </a:p>
        </p:txBody>
      </p:sp>
      <p:sp>
        <p:nvSpPr>
          <p:cNvPr id="22" name="Text Placeholder 21">
            <a:extLst>
              <a:ext uri="{FF2B5EF4-FFF2-40B4-BE49-F238E27FC236}">
                <a16:creationId xmlns:a16="http://schemas.microsoft.com/office/drawing/2014/main" id="{DA188B7E-9F80-784E-A93D-D49A9743D655}"/>
              </a:ext>
            </a:extLst>
          </p:cNvPr>
          <p:cNvSpPr>
            <a:spLocks noGrp="1"/>
          </p:cNvSpPr>
          <p:nvPr>
            <p:ph type="body" sz="quarter" idx="11" hasCustomPrompt="1"/>
          </p:nvPr>
        </p:nvSpPr>
        <p:spPr>
          <a:xfrm>
            <a:off x="537737" y="1776327"/>
            <a:ext cx="3145895" cy="593806"/>
          </a:xfrm>
        </p:spPr>
        <p:txBody>
          <a:bodyPr lIns="0" tIns="0" rIns="0" bIns="0" anchor="ctr">
            <a:noAutofit/>
          </a:bodyPr>
          <a:lstStyle>
            <a:lvl1pPr marL="0" indent="0" algn="ctr">
              <a:buNone/>
              <a:defRPr lang="en-US" sz="4000" b="1" kern="1200" spc="300" dirty="0" smtClean="0">
                <a:solidFill>
                  <a:schemeClr val="tx1"/>
                </a:solidFill>
                <a:latin typeface="Franklin Gothic Heavy" panose="020B0603020102020204" pitchFamily="34" charset="0"/>
                <a:ea typeface="+mn-ea"/>
                <a:cs typeface="+mn-cs"/>
              </a:defRPr>
            </a:lvl1pPr>
            <a:lvl2pPr marL="457200" indent="0" algn="ctr">
              <a:buNone/>
              <a:defRPr lang="en-US" sz="4000" b="1" kern="1200" spc="300" dirty="0" smtClean="0">
                <a:solidFill>
                  <a:schemeClr val="tx1"/>
                </a:solidFill>
                <a:latin typeface="Franklin Gothic Heavy" panose="020B0603020102020204" pitchFamily="34" charset="0"/>
                <a:ea typeface="+mn-ea"/>
                <a:cs typeface="+mn-cs"/>
              </a:defRPr>
            </a:lvl2pPr>
            <a:lvl3pPr marL="914400" indent="0" algn="ctr">
              <a:buNone/>
              <a:defRPr lang="en-US" sz="4000" b="1" kern="1200" spc="300" dirty="0" smtClean="0">
                <a:solidFill>
                  <a:schemeClr val="tx1"/>
                </a:solidFill>
                <a:latin typeface="Franklin Gothic Heavy" panose="020B0603020102020204" pitchFamily="34" charset="0"/>
                <a:ea typeface="+mn-ea"/>
                <a:cs typeface="+mn-cs"/>
              </a:defRPr>
            </a:lvl3pPr>
            <a:lvl4pPr marL="1371600" indent="0" algn="ctr">
              <a:buNone/>
              <a:defRPr lang="en-US" sz="4000" b="1" kern="1200" spc="300" dirty="0" smtClean="0">
                <a:solidFill>
                  <a:schemeClr val="tx1"/>
                </a:solidFill>
                <a:latin typeface="Franklin Gothic Heavy" panose="020B0603020102020204" pitchFamily="34" charset="0"/>
                <a:ea typeface="+mn-ea"/>
                <a:cs typeface="+mn-cs"/>
              </a:defRPr>
            </a:lvl4pPr>
            <a:lvl5pPr marL="1828800" indent="0" algn="ctr">
              <a:buNone/>
              <a:defRPr lang="en-US" sz="4000" b="1" kern="1200" spc="300" dirty="0">
                <a:solidFill>
                  <a:schemeClr val="tx1"/>
                </a:solidFill>
                <a:latin typeface="Franklin Gothic Heavy" panose="020B0603020102020204" pitchFamily="34" charset="0"/>
                <a:ea typeface="+mn-ea"/>
                <a:cs typeface="+mn-cs"/>
              </a:defRPr>
            </a:lvl5pPr>
          </a:lstStyle>
          <a:p>
            <a:pPr lvl="0"/>
            <a:r>
              <a:rPr lang="en-US"/>
              <a:t>TITLE</a:t>
            </a:r>
          </a:p>
        </p:txBody>
      </p:sp>
      <p:sp>
        <p:nvSpPr>
          <p:cNvPr id="23" name="Text Placeholder 21">
            <a:extLst>
              <a:ext uri="{FF2B5EF4-FFF2-40B4-BE49-F238E27FC236}">
                <a16:creationId xmlns:a16="http://schemas.microsoft.com/office/drawing/2014/main" id="{DD8385D7-D29A-984F-8710-4F0CFCEA05C6}"/>
              </a:ext>
            </a:extLst>
          </p:cNvPr>
          <p:cNvSpPr>
            <a:spLocks noGrp="1"/>
          </p:cNvSpPr>
          <p:nvPr>
            <p:ph type="body" sz="quarter" idx="12" hasCustomPrompt="1"/>
          </p:nvPr>
        </p:nvSpPr>
        <p:spPr>
          <a:xfrm>
            <a:off x="4541786" y="1776327"/>
            <a:ext cx="3204560" cy="593806"/>
          </a:xfrm>
        </p:spPr>
        <p:txBody>
          <a:bodyPr lIns="0" tIns="0" rIns="0" bIns="0" anchor="ctr">
            <a:noAutofit/>
          </a:bodyPr>
          <a:lstStyle>
            <a:lvl1pPr marL="0" indent="0" algn="ctr">
              <a:buNone/>
              <a:defRPr lang="en-US" sz="4000" b="1" kern="1200" spc="300" dirty="0" smtClean="0">
                <a:solidFill>
                  <a:schemeClr val="tx1"/>
                </a:solidFill>
                <a:latin typeface="Franklin Gothic Heavy" panose="020B0603020102020204" pitchFamily="34" charset="0"/>
                <a:ea typeface="+mn-ea"/>
                <a:cs typeface="+mn-cs"/>
              </a:defRPr>
            </a:lvl1pPr>
            <a:lvl2pPr marL="457200" indent="0" algn="ctr">
              <a:buNone/>
              <a:defRPr lang="en-US" sz="4000" b="1" kern="1200" spc="300" dirty="0" smtClean="0">
                <a:solidFill>
                  <a:schemeClr val="tx1"/>
                </a:solidFill>
                <a:latin typeface="Franklin Gothic Heavy" panose="020B0603020102020204" pitchFamily="34" charset="0"/>
                <a:ea typeface="+mn-ea"/>
                <a:cs typeface="+mn-cs"/>
              </a:defRPr>
            </a:lvl2pPr>
            <a:lvl3pPr marL="914400" indent="0" algn="ctr">
              <a:buNone/>
              <a:defRPr lang="en-US" sz="4000" b="1" kern="1200" spc="300" dirty="0" smtClean="0">
                <a:solidFill>
                  <a:schemeClr val="tx1"/>
                </a:solidFill>
                <a:latin typeface="Franklin Gothic Heavy" panose="020B0603020102020204" pitchFamily="34" charset="0"/>
                <a:ea typeface="+mn-ea"/>
                <a:cs typeface="+mn-cs"/>
              </a:defRPr>
            </a:lvl3pPr>
            <a:lvl4pPr marL="1371600" indent="0" algn="ctr">
              <a:buNone/>
              <a:defRPr lang="en-US" sz="4000" b="1" kern="1200" spc="300" dirty="0" smtClean="0">
                <a:solidFill>
                  <a:schemeClr val="tx1"/>
                </a:solidFill>
                <a:latin typeface="Franklin Gothic Heavy" panose="020B0603020102020204" pitchFamily="34" charset="0"/>
                <a:ea typeface="+mn-ea"/>
                <a:cs typeface="+mn-cs"/>
              </a:defRPr>
            </a:lvl4pPr>
            <a:lvl5pPr marL="1828800" indent="0" algn="ctr">
              <a:buNone/>
              <a:defRPr lang="en-US" sz="4000" b="1" kern="1200" spc="300" dirty="0">
                <a:solidFill>
                  <a:schemeClr val="tx1"/>
                </a:solidFill>
                <a:latin typeface="Franklin Gothic Heavy" panose="020B0603020102020204" pitchFamily="34" charset="0"/>
                <a:ea typeface="+mn-ea"/>
                <a:cs typeface="+mn-cs"/>
              </a:defRPr>
            </a:lvl5pPr>
          </a:lstStyle>
          <a:p>
            <a:pPr lvl="0"/>
            <a:r>
              <a:rPr lang="en-US"/>
              <a:t>TITLE</a:t>
            </a:r>
          </a:p>
        </p:txBody>
      </p:sp>
      <p:sp>
        <p:nvSpPr>
          <p:cNvPr id="24" name="Text Placeholder 21">
            <a:extLst>
              <a:ext uri="{FF2B5EF4-FFF2-40B4-BE49-F238E27FC236}">
                <a16:creationId xmlns:a16="http://schemas.microsoft.com/office/drawing/2014/main" id="{F25138AB-93A9-BA4A-8151-7EDB85C5D400}"/>
              </a:ext>
            </a:extLst>
          </p:cNvPr>
          <p:cNvSpPr>
            <a:spLocks noGrp="1"/>
          </p:cNvSpPr>
          <p:nvPr>
            <p:ph type="body" sz="quarter" idx="13" hasCustomPrompt="1"/>
          </p:nvPr>
        </p:nvSpPr>
        <p:spPr>
          <a:xfrm>
            <a:off x="8604499" y="1776327"/>
            <a:ext cx="3145895" cy="593806"/>
          </a:xfrm>
        </p:spPr>
        <p:txBody>
          <a:bodyPr lIns="0" tIns="0" rIns="0" bIns="0" anchor="ctr">
            <a:noAutofit/>
          </a:bodyPr>
          <a:lstStyle>
            <a:lvl1pPr marL="0" indent="0" algn="ctr">
              <a:buNone/>
              <a:defRPr lang="en-US" sz="4000" b="1" kern="1200" spc="300" dirty="0" smtClean="0">
                <a:solidFill>
                  <a:schemeClr val="tx1"/>
                </a:solidFill>
                <a:latin typeface="Franklin Gothic Heavy" panose="020B0603020102020204" pitchFamily="34" charset="0"/>
                <a:ea typeface="+mn-ea"/>
                <a:cs typeface="+mn-cs"/>
              </a:defRPr>
            </a:lvl1pPr>
            <a:lvl2pPr marL="457200" indent="0" algn="ctr">
              <a:buNone/>
              <a:defRPr lang="en-US" sz="4000" b="1" kern="1200" spc="300" dirty="0" smtClean="0">
                <a:solidFill>
                  <a:schemeClr val="tx1"/>
                </a:solidFill>
                <a:latin typeface="Franklin Gothic Heavy" panose="020B0603020102020204" pitchFamily="34" charset="0"/>
                <a:ea typeface="+mn-ea"/>
                <a:cs typeface="+mn-cs"/>
              </a:defRPr>
            </a:lvl2pPr>
            <a:lvl3pPr marL="914400" indent="0" algn="ctr">
              <a:buNone/>
              <a:defRPr lang="en-US" sz="4000" b="1" kern="1200" spc="300" dirty="0" smtClean="0">
                <a:solidFill>
                  <a:schemeClr val="tx1"/>
                </a:solidFill>
                <a:latin typeface="Franklin Gothic Heavy" panose="020B0603020102020204" pitchFamily="34" charset="0"/>
                <a:ea typeface="+mn-ea"/>
                <a:cs typeface="+mn-cs"/>
              </a:defRPr>
            </a:lvl3pPr>
            <a:lvl4pPr marL="1371600" indent="0" algn="ctr">
              <a:buNone/>
              <a:defRPr lang="en-US" sz="4000" b="1" kern="1200" spc="300" dirty="0" smtClean="0">
                <a:solidFill>
                  <a:schemeClr val="tx1"/>
                </a:solidFill>
                <a:latin typeface="Franklin Gothic Heavy" panose="020B0603020102020204" pitchFamily="34" charset="0"/>
                <a:ea typeface="+mn-ea"/>
                <a:cs typeface="+mn-cs"/>
              </a:defRPr>
            </a:lvl4pPr>
            <a:lvl5pPr marL="1828800" indent="0" algn="ctr">
              <a:buNone/>
              <a:defRPr lang="en-US" sz="4000" b="1" kern="1200" spc="300" dirty="0">
                <a:solidFill>
                  <a:schemeClr val="tx1"/>
                </a:solidFill>
                <a:latin typeface="Franklin Gothic Heavy" panose="020B0603020102020204" pitchFamily="34" charset="0"/>
                <a:ea typeface="+mn-ea"/>
                <a:cs typeface="+mn-cs"/>
              </a:defRPr>
            </a:lvl5pPr>
          </a:lstStyle>
          <a:p>
            <a:pPr lvl="0"/>
            <a:r>
              <a:rPr lang="en-US"/>
              <a:t>TITLE</a:t>
            </a:r>
          </a:p>
        </p:txBody>
      </p:sp>
      <p:sp>
        <p:nvSpPr>
          <p:cNvPr id="26" name="Text Placeholder 25">
            <a:extLst>
              <a:ext uri="{FF2B5EF4-FFF2-40B4-BE49-F238E27FC236}">
                <a16:creationId xmlns:a16="http://schemas.microsoft.com/office/drawing/2014/main" id="{BFBA0899-A0FA-554E-963F-20E91300A9A5}"/>
              </a:ext>
            </a:extLst>
          </p:cNvPr>
          <p:cNvSpPr>
            <a:spLocks noGrp="1"/>
          </p:cNvSpPr>
          <p:nvPr>
            <p:ph type="body" sz="quarter" idx="14"/>
          </p:nvPr>
        </p:nvSpPr>
        <p:spPr>
          <a:xfrm>
            <a:off x="537737" y="2976816"/>
            <a:ext cx="3145895" cy="3486614"/>
          </a:xfrm>
        </p:spPr>
        <p:txBody>
          <a:bodyPr/>
          <a:lstStyle>
            <a:lvl1pPr marL="0" indent="0" algn="ctr">
              <a:spcAft>
                <a:spcPts val="1800"/>
              </a:spcAft>
              <a:buNone/>
              <a:defRPr lang="en-US" sz="2400" b="1" kern="1200" spc="40" dirty="0" smtClean="0">
                <a:solidFill>
                  <a:schemeClr val="tx1"/>
                </a:solidFill>
                <a:latin typeface="Franklin Gothic Demi" panose="020B0603020102020204" pitchFamily="34" charset="0"/>
                <a:ea typeface="+mn-ea"/>
                <a:cs typeface="+mn-cs"/>
              </a:defRPr>
            </a:lvl1pPr>
            <a:lvl2pPr marL="260350" indent="-260350">
              <a:buFont typeface=".AppleSystemUIFont"/>
              <a:buChar char="-"/>
              <a:tabLst/>
              <a:defRPr lang="en-US" sz="2400" kern="1200" dirty="0" smtClean="0">
                <a:solidFill>
                  <a:schemeClr val="tx1"/>
                </a:solidFill>
                <a:latin typeface="Franklin Gothic Book" panose="020B0503020102020204" pitchFamily="34" charset="0"/>
                <a:ea typeface="+mn-ea"/>
                <a:cs typeface="+mn-cs"/>
              </a:defRPr>
            </a:lvl2pPr>
            <a:lvl3pPr marL="571500" indent="-249238">
              <a:buFont typeface=".AppleSystemUIFont"/>
              <a:buChar char="-"/>
              <a:tabLst/>
              <a:defRPr lang="en-US" sz="2400" kern="1200" dirty="0" smtClean="0">
                <a:solidFill>
                  <a:schemeClr val="tx1"/>
                </a:solidFill>
                <a:latin typeface="Franklin Gothic Book" panose="020B0503020102020204" pitchFamily="34" charset="0"/>
                <a:ea typeface="+mn-ea"/>
                <a:cs typeface="+mn-cs"/>
              </a:defRPr>
            </a:lvl3pPr>
            <a:lvl4pPr marL="920750" indent="-336550">
              <a:buFont typeface=".AppleSystemUIFont"/>
              <a:buChar char="-"/>
              <a:tabLst/>
              <a:defRPr lang="en-US" sz="2400" kern="1200" dirty="0" smtClean="0">
                <a:solidFill>
                  <a:schemeClr val="tx1"/>
                </a:solidFill>
                <a:latin typeface="Franklin Gothic Book" panose="020B0503020102020204" pitchFamily="34" charset="0"/>
                <a:ea typeface="+mn-ea"/>
                <a:cs typeface="+mn-cs"/>
              </a:defRPr>
            </a:lvl4pPr>
            <a:lvl5pPr marL="1144588" indent="-336550">
              <a:buFont typeface=".AppleSystemUIFont"/>
              <a:buChar char="-"/>
              <a:tabLst/>
              <a:defRPr lang="en-US" sz="2400" kern="1200" dirty="0">
                <a:solidFill>
                  <a:schemeClr val="tx1"/>
                </a:solidFill>
                <a:latin typeface="Franklin Gothic Book" panose="020B0503020102020204" pitchFamily="3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25">
            <a:extLst>
              <a:ext uri="{FF2B5EF4-FFF2-40B4-BE49-F238E27FC236}">
                <a16:creationId xmlns:a16="http://schemas.microsoft.com/office/drawing/2014/main" id="{D9421872-8F53-494F-A41B-9C5ADA5FBC62}"/>
              </a:ext>
            </a:extLst>
          </p:cNvPr>
          <p:cNvSpPr>
            <a:spLocks noGrp="1"/>
          </p:cNvSpPr>
          <p:nvPr>
            <p:ph type="body" sz="quarter" idx="15"/>
          </p:nvPr>
        </p:nvSpPr>
        <p:spPr>
          <a:xfrm>
            <a:off x="4558592" y="2976816"/>
            <a:ext cx="3145895" cy="3486614"/>
          </a:xfrm>
        </p:spPr>
        <p:txBody>
          <a:bodyPr/>
          <a:lstStyle>
            <a:lvl1pPr marL="0" indent="0" algn="ctr">
              <a:spcAft>
                <a:spcPts val="1800"/>
              </a:spcAft>
              <a:buNone/>
              <a:defRPr lang="en-US" sz="2400" b="1" kern="1200" spc="40" dirty="0" smtClean="0">
                <a:solidFill>
                  <a:schemeClr val="tx1"/>
                </a:solidFill>
                <a:latin typeface="Franklin Gothic Demi" panose="020B0603020102020204" pitchFamily="34" charset="0"/>
                <a:ea typeface="+mn-ea"/>
                <a:cs typeface="+mn-cs"/>
              </a:defRPr>
            </a:lvl1pPr>
            <a:lvl2pPr marL="260350" indent="-260350">
              <a:buFont typeface=".AppleSystemUIFont"/>
              <a:buChar char="-"/>
              <a:tabLst/>
              <a:defRPr lang="en-US" sz="2400" kern="1200" dirty="0" smtClean="0">
                <a:solidFill>
                  <a:schemeClr val="tx1"/>
                </a:solidFill>
                <a:latin typeface="Franklin Gothic Book" panose="020B0503020102020204" pitchFamily="34" charset="0"/>
                <a:ea typeface="+mn-ea"/>
                <a:cs typeface="+mn-cs"/>
              </a:defRPr>
            </a:lvl2pPr>
            <a:lvl3pPr marL="571500" indent="-249238">
              <a:buFont typeface=".AppleSystemUIFont"/>
              <a:buChar char="-"/>
              <a:tabLst/>
              <a:defRPr lang="en-US" sz="2400" kern="1200" dirty="0" smtClean="0">
                <a:solidFill>
                  <a:schemeClr val="tx1"/>
                </a:solidFill>
                <a:latin typeface="Franklin Gothic Book" panose="020B0503020102020204" pitchFamily="34" charset="0"/>
                <a:ea typeface="+mn-ea"/>
                <a:cs typeface="+mn-cs"/>
              </a:defRPr>
            </a:lvl3pPr>
            <a:lvl4pPr marL="920750" indent="-336550">
              <a:buFont typeface=".AppleSystemUIFont"/>
              <a:buChar char="-"/>
              <a:tabLst/>
              <a:defRPr lang="en-US" sz="2400" kern="1200" dirty="0" smtClean="0">
                <a:solidFill>
                  <a:schemeClr val="tx1"/>
                </a:solidFill>
                <a:latin typeface="Franklin Gothic Book" panose="020B0503020102020204" pitchFamily="34" charset="0"/>
                <a:ea typeface="+mn-ea"/>
                <a:cs typeface="+mn-cs"/>
              </a:defRPr>
            </a:lvl4pPr>
            <a:lvl5pPr marL="1144588" indent="-336550">
              <a:buFont typeface=".AppleSystemUIFont"/>
              <a:buChar char="-"/>
              <a:tabLst/>
              <a:defRPr lang="en-US" sz="2400" kern="1200" dirty="0">
                <a:solidFill>
                  <a:schemeClr val="tx1"/>
                </a:solidFill>
                <a:latin typeface="Franklin Gothic Book" panose="020B0503020102020204" pitchFamily="3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25">
            <a:extLst>
              <a:ext uri="{FF2B5EF4-FFF2-40B4-BE49-F238E27FC236}">
                <a16:creationId xmlns:a16="http://schemas.microsoft.com/office/drawing/2014/main" id="{5C1B0D52-3B98-3148-B092-68EEBF3232B6}"/>
              </a:ext>
            </a:extLst>
          </p:cNvPr>
          <p:cNvSpPr>
            <a:spLocks noGrp="1"/>
          </p:cNvSpPr>
          <p:nvPr>
            <p:ph type="body" sz="quarter" idx="16"/>
          </p:nvPr>
        </p:nvSpPr>
        <p:spPr>
          <a:xfrm>
            <a:off x="8617025" y="2976816"/>
            <a:ext cx="3145895" cy="3486614"/>
          </a:xfrm>
        </p:spPr>
        <p:txBody>
          <a:bodyPr/>
          <a:lstStyle>
            <a:lvl1pPr marL="0" indent="0" algn="ctr">
              <a:spcAft>
                <a:spcPts val="1800"/>
              </a:spcAft>
              <a:buNone/>
              <a:defRPr lang="en-US" sz="2400" b="1" kern="1200" spc="40" dirty="0" smtClean="0">
                <a:solidFill>
                  <a:schemeClr val="tx1"/>
                </a:solidFill>
                <a:latin typeface="Franklin Gothic Demi" panose="020B0603020102020204" pitchFamily="34" charset="0"/>
                <a:ea typeface="+mn-ea"/>
                <a:cs typeface="+mn-cs"/>
              </a:defRPr>
            </a:lvl1pPr>
            <a:lvl2pPr marL="260350" indent="-260350">
              <a:buFont typeface=".AppleSystemUIFont"/>
              <a:buChar char="-"/>
              <a:tabLst/>
              <a:defRPr lang="en-US" sz="2400" kern="1200" dirty="0" smtClean="0">
                <a:solidFill>
                  <a:schemeClr val="tx1"/>
                </a:solidFill>
                <a:latin typeface="Franklin Gothic Book" panose="020B0503020102020204" pitchFamily="34" charset="0"/>
                <a:ea typeface="+mn-ea"/>
                <a:cs typeface="+mn-cs"/>
              </a:defRPr>
            </a:lvl2pPr>
            <a:lvl3pPr marL="571500" indent="-249238">
              <a:buFont typeface=".AppleSystemUIFont"/>
              <a:buChar char="-"/>
              <a:tabLst/>
              <a:defRPr lang="en-US" sz="2400" kern="1200" dirty="0" smtClean="0">
                <a:solidFill>
                  <a:schemeClr val="tx1"/>
                </a:solidFill>
                <a:latin typeface="Franklin Gothic Book" panose="020B0503020102020204" pitchFamily="34" charset="0"/>
                <a:ea typeface="+mn-ea"/>
                <a:cs typeface="+mn-cs"/>
              </a:defRPr>
            </a:lvl3pPr>
            <a:lvl4pPr marL="920750" indent="-336550">
              <a:buFont typeface=".AppleSystemUIFont"/>
              <a:buChar char="-"/>
              <a:tabLst/>
              <a:defRPr lang="en-US" sz="2400" kern="1200" dirty="0" smtClean="0">
                <a:solidFill>
                  <a:schemeClr val="tx1"/>
                </a:solidFill>
                <a:latin typeface="Franklin Gothic Book" panose="020B0503020102020204" pitchFamily="34" charset="0"/>
                <a:ea typeface="+mn-ea"/>
                <a:cs typeface="+mn-cs"/>
              </a:defRPr>
            </a:lvl4pPr>
            <a:lvl5pPr marL="1144588" indent="-336550">
              <a:buFont typeface=".AppleSystemUIFont"/>
              <a:buChar char="-"/>
              <a:tabLst/>
              <a:defRPr lang="en-US" sz="2400" kern="1200" dirty="0">
                <a:solidFill>
                  <a:schemeClr val="tx1"/>
                </a:solidFill>
                <a:latin typeface="Franklin Gothic Book" panose="020B0503020102020204" pitchFamily="34" charset="0"/>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C5EAEE2-ADFE-9A4F-A263-1F084AEDB33B}"/>
              </a:ext>
            </a:extLst>
          </p:cNvPr>
          <p:cNvSpPr>
            <a:spLocks noGrp="1"/>
          </p:cNvSpPr>
          <p:nvPr>
            <p:ph type="title"/>
          </p:nvPr>
        </p:nvSpPr>
        <p:spPr>
          <a:xfrm>
            <a:off x="545385" y="331020"/>
            <a:ext cx="11101230" cy="920855"/>
          </a:xfrm>
        </p:spPr>
        <p:txBody>
          <a:bodyPr>
            <a:normAutofit/>
          </a:bodyPr>
          <a:lstStyle>
            <a:lvl1pPr algn="ctr">
              <a:defRPr lang="en-US" sz="5400" b="1" kern="1200" dirty="0" smtClean="0">
                <a:solidFill>
                  <a:schemeClr val="tx1"/>
                </a:solidFill>
                <a:latin typeface="Franklin Gothic Demi" panose="020B0603020102020204" pitchFamily="34" charset="0"/>
                <a:ea typeface="+mn-ea"/>
                <a:cs typeface="+mn-cs"/>
              </a:defRPr>
            </a:lvl1pPr>
          </a:lstStyle>
          <a:p>
            <a:r>
              <a:rPr lang="en-US"/>
              <a:t>Click to edit Master title style</a:t>
            </a:r>
          </a:p>
        </p:txBody>
      </p:sp>
    </p:spTree>
    <p:extLst>
      <p:ext uri="{BB962C8B-B14F-4D97-AF65-F5344CB8AC3E}">
        <p14:creationId xmlns:p14="http://schemas.microsoft.com/office/powerpoint/2010/main" val="239174135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EEF748-EBEB-9B4E-ABB8-CE1D42AB7B13}"/>
              </a:ext>
            </a:extLst>
          </p:cNvPr>
          <p:cNvPicPr>
            <a:picLocks noChangeAspect="1"/>
          </p:cNvPicPr>
          <p:nvPr userDrawn="1"/>
        </p:nvPicPr>
        <p:blipFill>
          <a:blip r:embed="rId2">
            <a:alphaModFix amt="4000"/>
          </a:blip>
          <a:stretch>
            <a:fillRect/>
          </a:stretch>
        </p:blipFill>
        <p:spPr>
          <a:xfrm>
            <a:off x="7825759" y="2377094"/>
            <a:ext cx="5175504" cy="5175504"/>
          </a:xfrm>
          <a:prstGeom prst="rect">
            <a:avLst/>
          </a:prstGeom>
        </p:spPr>
      </p:pic>
      <p:sp>
        <p:nvSpPr>
          <p:cNvPr id="8" name="Text Placeholder 7">
            <a:extLst>
              <a:ext uri="{FF2B5EF4-FFF2-40B4-BE49-F238E27FC236}">
                <a16:creationId xmlns:a16="http://schemas.microsoft.com/office/drawing/2014/main" id="{5E421FD2-803B-6C4F-9D33-86ED137821C4}"/>
              </a:ext>
            </a:extLst>
          </p:cNvPr>
          <p:cNvSpPr>
            <a:spLocks noGrp="1"/>
          </p:cNvSpPr>
          <p:nvPr>
            <p:ph type="body" sz="quarter" idx="10" hasCustomPrompt="1"/>
          </p:nvPr>
        </p:nvSpPr>
        <p:spPr>
          <a:xfrm>
            <a:off x="2137569" y="2047579"/>
            <a:ext cx="7916862" cy="1539875"/>
          </a:xfrm>
        </p:spPr>
        <p:txBody>
          <a:bodyPr anchor="ctr"/>
          <a:lstStyle>
            <a:lvl1pPr marL="0" indent="0" algn="l">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1pPr>
            <a:lvl2pPr marL="4572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2pPr>
            <a:lvl3pPr marL="9144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3pPr>
            <a:lvl4pPr marL="13716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4pPr>
            <a:lvl5pPr marL="1828800" indent="0" algn="ctr">
              <a:buNone/>
              <a:defRPr kumimoji="0" lang="en-US" sz="6600" b="1" i="0" u="none" strike="noStrike" kern="1200" cap="none" spc="300" normalizeH="0" baseline="0" dirty="0">
                <a:ln>
                  <a:noFill/>
                </a:ln>
                <a:solidFill>
                  <a:prstClr val="white"/>
                </a:solidFill>
                <a:effectLst/>
                <a:uLnTx/>
                <a:uFillTx/>
                <a:latin typeface="Franklin Gothic Demi" panose="020B0603020102020204" pitchFamily="34" charset="0"/>
                <a:ea typeface="+mn-ea"/>
                <a:cs typeface="+mn-cs"/>
              </a:defRPr>
            </a:lvl5pPr>
          </a:lstStyle>
          <a:p>
            <a:pPr lvl="0"/>
            <a:r>
              <a:rPr lang="en-US"/>
              <a:t>QUESTIONS?</a:t>
            </a:r>
          </a:p>
        </p:txBody>
      </p:sp>
      <p:sp>
        <p:nvSpPr>
          <p:cNvPr id="9" name="Text Placeholder 7">
            <a:extLst>
              <a:ext uri="{FF2B5EF4-FFF2-40B4-BE49-F238E27FC236}">
                <a16:creationId xmlns:a16="http://schemas.microsoft.com/office/drawing/2014/main" id="{751E1607-1D58-4149-BC97-D41160B1B57C}"/>
              </a:ext>
            </a:extLst>
          </p:cNvPr>
          <p:cNvSpPr>
            <a:spLocks noGrp="1"/>
          </p:cNvSpPr>
          <p:nvPr>
            <p:ph type="body" sz="quarter" idx="11" hasCustomPrompt="1"/>
          </p:nvPr>
        </p:nvSpPr>
        <p:spPr>
          <a:xfrm>
            <a:off x="2137569" y="3976121"/>
            <a:ext cx="7916862" cy="1539875"/>
          </a:xfrm>
        </p:spPr>
        <p:txBody>
          <a:bodyPr anchor="ctr">
            <a:normAutofit/>
          </a:bodyPr>
          <a:lstStyle>
            <a:lvl1pPr marL="0" indent="0" algn="l">
              <a:buNone/>
              <a:defRPr kumimoji="0" lang="en-US" sz="2400" b="0" i="0" u="none" strike="noStrike" kern="1200" cap="none" spc="0" normalizeH="0" baseline="0" dirty="0" smtClean="0">
                <a:ln>
                  <a:noFill/>
                </a:ln>
                <a:solidFill>
                  <a:prstClr val="white"/>
                </a:solidFill>
                <a:effectLst/>
                <a:uLnTx/>
                <a:uFillTx/>
                <a:latin typeface="+mn-lt"/>
                <a:ea typeface="+mn-ea"/>
                <a:cs typeface="+mn-cs"/>
              </a:defRPr>
            </a:lvl1pPr>
            <a:lvl2pPr marL="4572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2pPr>
            <a:lvl3pPr marL="9144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3pPr>
            <a:lvl4pPr marL="13716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4pPr>
            <a:lvl5pPr marL="1828800" indent="0" algn="ctr">
              <a:buNone/>
              <a:defRPr kumimoji="0" lang="en-US" sz="6600" b="1" i="0" u="none" strike="noStrike" kern="1200" cap="none" spc="300" normalizeH="0" baseline="0" dirty="0">
                <a:ln>
                  <a:noFill/>
                </a:ln>
                <a:solidFill>
                  <a:prstClr val="white"/>
                </a:solidFill>
                <a:effectLst/>
                <a:uLnTx/>
                <a:uFillTx/>
                <a:latin typeface="Franklin Gothic Demi" panose="020B0603020102020204" pitchFamily="34" charset="0"/>
                <a:ea typeface="+mn-ea"/>
                <a:cs typeface="+mn-cs"/>
              </a:defRPr>
            </a:lvl5pPr>
          </a:lstStyle>
          <a:p>
            <a:pPr lvl="0"/>
            <a:r>
              <a:rPr lang="en-US"/>
              <a:t>Contact information</a:t>
            </a:r>
          </a:p>
        </p:txBody>
      </p:sp>
      <p:pic>
        <p:nvPicPr>
          <p:cNvPr id="10" name="Picture 9">
            <a:extLst>
              <a:ext uri="{FF2B5EF4-FFF2-40B4-BE49-F238E27FC236}">
                <a16:creationId xmlns:a16="http://schemas.microsoft.com/office/drawing/2014/main" id="{2CFCE044-152B-6243-AB55-BD0BC8D3EB1F}"/>
              </a:ext>
            </a:extLst>
          </p:cNvPr>
          <p:cNvPicPr>
            <a:picLocks noChangeAspect="1"/>
          </p:cNvPicPr>
          <p:nvPr userDrawn="1"/>
        </p:nvPicPr>
        <p:blipFill>
          <a:blip r:embed="rId3"/>
          <a:stretch>
            <a:fillRect/>
          </a:stretch>
        </p:blipFill>
        <p:spPr>
          <a:xfrm>
            <a:off x="1284655" y="820713"/>
            <a:ext cx="2231136" cy="966059"/>
          </a:xfrm>
          <a:prstGeom prst="rect">
            <a:avLst/>
          </a:prstGeom>
        </p:spPr>
      </p:pic>
    </p:spTree>
    <p:extLst>
      <p:ext uri="{BB962C8B-B14F-4D97-AF65-F5344CB8AC3E}">
        <p14:creationId xmlns:p14="http://schemas.microsoft.com/office/powerpoint/2010/main" val="172775888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_alt">
    <p:bg>
      <p:bgPr>
        <a:solidFill>
          <a:srgbClr val="0B283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0C8E9-93F7-B345-B37C-958522DA0E70}"/>
              </a:ext>
            </a:extLst>
          </p:cNvPr>
          <p:cNvSpPr/>
          <p:nvPr userDrawn="1"/>
        </p:nvSpPr>
        <p:spPr>
          <a:xfrm>
            <a:off x="0" y="0"/>
            <a:ext cx="12192000" cy="1470991"/>
          </a:xfrm>
          <a:prstGeom prst="rect">
            <a:avLst/>
          </a:prstGeom>
          <a:solidFill>
            <a:srgbClr val="004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731859D0-76A1-9F46-A317-D5D284AA1EC9}"/>
              </a:ext>
            </a:extLst>
          </p:cNvPr>
          <p:cNvSpPr>
            <a:spLocks noGrp="1"/>
          </p:cNvSpPr>
          <p:nvPr>
            <p:ph type="body" sz="quarter" idx="11" hasCustomPrompt="1"/>
          </p:nvPr>
        </p:nvSpPr>
        <p:spPr>
          <a:xfrm>
            <a:off x="674899" y="1577009"/>
            <a:ext cx="10841909" cy="4620895"/>
          </a:xfrm>
        </p:spPr>
        <p:txBody>
          <a:bodyPr>
            <a:normAutofit/>
          </a:bodyPr>
          <a:lstStyle>
            <a:lvl1pPr marL="228600" indent="-228600">
              <a:buClrTx/>
              <a:buFont typeface=".AppleSystemUIFont"/>
              <a:buChar char="-"/>
              <a:defRPr lang="en-US" sz="3200" kern="1200" dirty="0" smtClean="0">
                <a:solidFill>
                  <a:schemeClr val="bg1"/>
                </a:solidFill>
                <a:latin typeface="Arial" panose="020B0604020202020204" pitchFamily="34" charset="0"/>
                <a:ea typeface="+mn-ea"/>
                <a:cs typeface="Arial" panose="020B0604020202020204" pitchFamily="34" charset="0"/>
              </a:defRPr>
            </a:lvl1pPr>
            <a:lvl2pPr marL="685800" indent="-228600">
              <a:buClrTx/>
              <a:buFont typeface=".AppleSystemUIFont"/>
              <a:buChar char="-"/>
              <a:defRPr lang="en-US" sz="2400" kern="1200" dirty="0" smtClean="0">
                <a:solidFill>
                  <a:schemeClr val="bg1"/>
                </a:solidFill>
                <a:latin typeface="Arial" panose="020B0604020202020204" pitchFamily="34" charset="0"/>
                <a:ea typeface="+mn-ea"/>
                <a:cs typeface="Arial" panose="020B0604020202020204" pitchFamily="34" charset="0"/>
              </a:defRPr>
            </a:lvl2pPr>
            <a:lvl3pPr marL="1143000" indent="-228600">
              <a:buClrTx/>
              <a:buSzPct val="75000"/>
              <a:buFont typeface=".AppleSystemUIFont"/>
              <a:buChar char="›"/>
              <a:defRPr lang="en-US" sz="2400" kern="1200" dirty="0" smtClean="0">
                <a:solidFill>
                  <a:schemeClr val="bg1"/>
                </a:solidFill>
                <a:latin typeface="Arial" panose="020B0604020202020204" pitchFamily="34" charset="0"/>
                <a:ea typeface="+mn-ea"/>
                <a:cs typeface="Arial" panose="020B0604020202020204" pitchFamily="34" charset="0"/>
              </a:defRPr>
            </a:lvl3pPr>
            <a:lvl4pPr marL="1600200" indent="-228600">
              <a:buClrTx/>
              <a:buSzPct val="75000"/>
              <a:buFont typeface="Arial" panose="020B0604020202020204" pitchFamily="34" charset="0"/>
              <a:buChar char="•"/>
              <a:defRPr lang="en-US" sz="1800" kern="1200" dirty="0" smtClean="0">
                <a:solidFill>
                  <a:schemeClr val="bg1"/>
                </a:solidFill>
                <a:latin typeface="Arial" panose="020B0604020202020204" pitchFamily="34" charset="0"/>
                <a:ea typeface="+mn-ea"/>
                <a:cs typeface="Arial" panose="020B0604020202020204" pitchFamily="34" charset="0"/>
              </a:defRPr>
            </a:lvl4pPr>
            <a:lvl5pPr marL="2057400" indent="-228600">
              <a:buClrTx/>
              <a:buSzPct val="75000"/>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stStyle>
          <a:p>
            <a:pPr lvl="0"/>
            <a:r>
              <a:rPr lang="en-US" dirty="0"/>
              <a:t>Slide content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a:extLst>
              <a:ext uri="{FF2B5EF4-FFF2-40B4-BE49-F238E27FC236}">
                <a16:creationId xmlns:a16="http://schemas.microsoft.com/office/drawing/2014/main" id="{837BC267-7268-4C42-BD0C-747910A86967}"/>
              </a:ext>
            </a:extLst>
          </p:cNvPr>
          <p:cNvSpPr>
            <a:spLocks noGrp="1"/>
          </p:cNvSpPr>
          <p:nvPr>
            <p:ph type="title"/>
          </p:nvPr>
        </p:nvSpPr>
        <p:spPr>
          <a:xfrm>
            <a:off x="674898" y="470453"/>
            <a:ext cx="10841909" cy="708990"/>
          </a:xfrm>
        </p:spPr>
        <p:txBody>
          <a:bodyPr anchor="t">
            <a:noAutofit/>
          </a:bodyPr>
          <a:lstStyle>
            <a:lvl1pPr>
              <a:defRPr lang="en-US" sz="5400" b="1" kern="1200" dirty="0" smtClean="0">
                <a:solidFill>
                  <a:prstClr val="white"/>
                </a:solidFill>
                <a:latin typeface="Arial" panose="020B0604020202020204" pitchFamily="34" charset="0"/>
                <a:ea typeface="+mn-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790803239"/>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losing Slide: White">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69507B4-CDE7-EA4F-B6F7-C907C9A5547F}"/>
              </a:ext>
            </a:extLst>
          </p:cNvPr>
          <p:cNvPicPr>
            <a:picLocks noChangeAspect="1"/>
          </p:cNvPicPr>
          <p:nvPr userDrawn="1"/>
        </p:nvPicPr>
        <p:blipFill>
          <a:blip r:embed="rId2">
            <a:alphaModFix amt="15000"/>
          </a:blip>
          <a:stretch>
            <a:fillRect/>
          </a:stretch>
        </p:blipFill>
        <p:spPr>
          <a:xfrm>
            <a:off x="7825759" y="2377094"/>
            <a:ext cx="5179136" cy="5179136"/>
          </a:xfrm>
          <a:prstGeom prst="rect">
            <a:avLst/>
          </a:prstGeom>
        </p:spPr>
      </p:pic>
      <p:sp>
        <p:nvSpPr>
          <p:cNvPr id="8" name="Text Placeholder 7">
            <a:extLst>
              <a:ext uri="{FF2B5EF4-FFF2-40B4-BE49-F238E27FC236}">
                <a16:creationId xmlns:a16="http://schemas.microsoft.com/office/drawing/2014/main" id="{5E421FD2-803B-6C4F-9D33-86ED137821C4}"/>
              </a:ext>
            </a:extLst>
          </p:cNvPr>
          <p:cNvSpPr>
            <a:spLocks noGrp="1"/>
          </p:cNvSpPr>
          <p:nvPr>
            <p:ph type="body" sz="quarter" idx="10" hasCustomPrompt="1"/>
          </p:nvPr>
        </p:nvSpPr>
        <p:spPr>
          <a:xfrm>
            <a:off x="2137569" y="2047579"/>
            <a:ext cx="7916862" cy="1539875"/>
          </a:xfrm>
        </p:spPr>
        <p:txBody>
          <a:bodyPr anchor="ctr"/>
          <a:lstStyle>
            <a:lvl1pPr marL="0" indent="0" algn="l">
              <a:buNone/>
              <a:defRPr kumimoji="0" lang="en-US" sz="6600" b="1" i="0" u="none" strike="noStrike" kern="1200" cap="none" spc="300" normalizeH="0" baseline="0" dirty="0" smtClean="0">
                <a:ln>
                  <a:noFill/>
                </a:ln>
                <a:solidFill>
                  <a:schemeClr val="tx1"/>
                </a:solidFill>
                <a:effectLst/>
                <a:uLnTx/>
                <a:uFillTx/>
                <a:latin typeface="Franklin Gothic Demi" panose="020B0603020102020204" pitchFamily="34" charset="0"/>
                <a:ea typeface="+mn-ea"/>
                <a:cs typeface="+mn-cs"/>
              </a:defRPr>
            </a:lvl1pPr>
            <a:lvl2pPr marL="4572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2pPr>
            <a:lvl3pPr marL="9144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3pPr>
            <a:lvl4pPr marL="13716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4pPr>
            <a:lvl5pPr marL="1828800" indent="0" algn="ctr">
              <a:buNone/>
              <a:defRPr kumimoji="0" lang="en-US" sz="6600" b="1" i="0" u="none" strike="noStrike" kern="1200" cap="none" spc="300" normalizeH="0" baseline="0" dirty="0">
                <a:ln>
                  <a:noFill/>
                </a:ln>
                <a:solidFill>
                  <a:prstClr val="white"/>
                </a:solidFill>
                <a:effectLst/>
                <a:uLnTx/>
                <a:uFillTx/>
                <a:latin typeface="Franklin Gothic Demi" panose="020B0603020102020204" pitchFamily="34" charset="0"/>
                <a:ea typeface="+mn-ea"/>
                <a:cs typeface="+mn-cs"/>
              </a:defRPr>
            </a:lvl5pPr>
          </a:lstStyle>
          <a:p>
            <a:pPr lvl="0"/>
            <a:r>
              <a:rPr lang="en-US"/>
              <a:t>QUESTIONS?</a:t>
            </a:r>
          </a:p>
        </p:txBody>
      </p:sp>
      <p:sp>
        <p:nvSpPr>
          <p:cNvPr id="9" name="Text Placeholder 7">
            <a:extLst>
              <a:ext uri="{FF2B5EF4-FFF2-40B4-BE49-F238E27FC236}">
                <a16:creationId xmlns:a16="http://schemas.microsoft.com/office/drawing/2014/main" id="{751E1607-1D58-4149-BC97-D41160B1B57C}"/>
              </a:ext>
            </a:extLst>
          </p:cNvPr>
          <p:cNvSpPr>
            <a:spLocks noGrp="1"/>
          </p:cNvSpPr>
          <p:nvPr>
            <p:ph type="body" sz="quarter" idx="11" hasCustomPrompt="1"/>
          </p:nvPr>
        </p:nvSpPr>
        <p:spPr>
          <a:xfrm>
            <a:off x="2137569" y="3976121"/>
            <a:ext cx="7916862" cy="1539875"/>
          </a:xfrm>
        </p:spPr>
        <p:txBody>
          <a:bodyPr anchor="ctr">
            <a:normAutofit/>
          </a:bodyPr>
          <a:lstStyle>
            <a:lvl1pPr marL="0" indent="0" algn="l">
              <a:buNone/>
              <a:defRPr kumimoji="0" lang="en-US" sz="2400" b="0" i="0" u="none" strike="noStrike" kern="1200" cap="none" spc="0" normalizeH="0" baseline="0" dirty="0" smtClean="0">
                <a:ln>
                  <a:noFill/>
                </a:ln>
                <a:solidFill>
                  <a:schemeClr val="accent1"/>
                </a:solidFill>
                <a:effectLst/>
                <a:uLnTx/>
                <a:uFillTx/>
                <a:latin typeface="+mn-lt"/>
                <a:ea typeface="+mn-ea"/>
                <a:cs typeface="+mn-cs"/>
              </a:defRPr>
            </a:lvl1pPr>
            <a:lvl2pPr marL="4572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2pPr>
            <a:lvl3pPr marL="9144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3pPr>
            <a:lvl4pPr marL="1371600" indent="0" algn="ctr">
              <a:buNone/>
              <a:defRPr kumimoji="0" lang="en-US" sz="6600" b="1" i="0" u="none" strike="noStrike" kern="1200" cap="none" spc="300" normalizeH="0" baseline="0" dirty="0" smtClean="0">
                <a:ln>
                  <a:noFill/>
                </a:ln>
                <a:solidFill>
                  <a:prstClr val="white"/>
                </a:solidFill>
                <a:effectLst/>
                <a:uLnTx/>
                <a:uFillTx/>
                <a:latin typeface="Franklin Gothic Demi" panose="020B0603020102020204" pitchFamily="34" charset="0"/>
                <a:ea typeface="+mn-ea"/>
                <a:cs typeface="+mn-cs"/>
              </a:defRPr>
            </a:lvl4pPr>
            <a:lvl5pPr marL="1828800" indent="0" algn="ctr">
              <a:buNone/>
              <a:defRPr kumimoji="0" lang="en-US" sz="6600" b="1" i="0" u="none" strike="noStrike" kern="1200" cap="none" spc="300" normalizeH="0" baseline="0" dirty="0">
                <a:ln>
                  <a:noFill/>
                </a:ln>
                <a:solidFill>
                  <a:prstClr val="white"/>
                </a:solidFill>
                <a:effectLst/>
                <a:uLnTx/>
                <a:uFillTx/>
                <a:latin typeface="Franklin Gothic Demi" panose="020B0603020102020204" pitchFamily="34" charset="0"/>
                <a:ea typeface="+mn-ea"/>
                <a:cs typeface="+mn-cs"/>
              </a:defRPr>
            </a:lvl5pPr>
          </a:lstStyle>
          <a:p>
            <a:pPr lvl="0"/>
            <a:r>
              <a:rPr lang="en-US"/>
              <a:t>Contact information</a:t>
            </a:r>
          </a:p>
        </p:txBody>
      </p:sp>
      <p:pic>
        <p:nvPicPr>
          <p:cNvPr id="11" name="Picture 10">
            <a:extLst>
              <a:ext uri="{FF2B5EF4-FFF2-40B4-BE49-F238E27FC236}">
                <a16:creationId xmlns:a16="http://schemas.microsoft.com/office/drawing/2014/main" id="{A61507D5-714A-C946-87A3-39BCFAC69F17}"/>
              </a:ext>
            </a:extLst>
          </p:cNvPr>
          <p:cNvPicPr>
            <a:picLocks noChangeAspect="1"/>
          </p:cNvPicPr>
          <p:nvPr userDrawn="1"/>
        </p:nvPicPr>
        <p:blipFill>
          <a:blip r:embed="rId3"/>
          <a:stretch>
            <a:fillRect/>
          </a:stretch>
        </p:blipFill>
        <p:spPr>
          <a:xfrm>
            <a:off x="1284655" y="822237"/>
            <a:ext cx="2231136" cy="966059"/>
          </a:xfrm>
          <a:prstGeom prst="rect">
            <a:avLst/>
          </a:prstGeom>
        </p:spPr>
      </p:pic>
    </p:spTree>
    <p:extLst>
      <p:ext uri="{BB962C8B-B14F-4D97-AF65-F5344CB8AC3E}">
        <p14:creationId xmlns:p14="http://schemas.microsoft.com/office/powerpoint/2010/main" val="253912535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_alt: Whit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0C8E9-93F7-B345-B37C-958522DA0E70}"/>
              </a:ext>
            </a:extLst>
          </p:cNvPr>
          <p:cNvSpPr/>
          <p:nvPr userDrawn="1"/>
        </p:nvSpPr>
        <p:spPr>
          <a:xfrm>
            <a:off x="0" y="0"/>
            <a:ext cx="12192000" cy="14709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731859D0-76A1-9F46-A317-D5D284AA1EC9}"/>
              </a:ext>
            </a:extLst>
          </p:cNvPr>
          <p:cNvSpPr>
            <a:spLocks noGrp="1"/>
          </p:cNvSpPr>
          <p:nvPr>
            <p:ph type="body" sz="quarter" idx="11" hasCustomPrompt="1"/>
          </p:nvPr>
        </p:nvSpPr>
        <p:spPr>
          <a:xfrm>
            <a:off x="674899" y="1577009"/>
            <a:ext cx="10841909" cy="4620895"/>
          </a:xfrm>
        </p:spPr>
        <p:txBody>
          <a:bodyPr>
            <a:normAutofit/>
          </a:bodyPr>
          <a:lstStyle>
            <a:lvl1pPr marL="228600" indent="-228600">
              <a:buClrTx/>
              <a:buFont typeface=".AppleSystemUIFont"/>
              <a:buChar char="-"/>
              <a:defRPr lang="en-US" sz="3200" kern="1200" dirty="0" smtClean="0">
                <a:solidFill>
                  <a:schemeClr val="bg2">
                    <a:lumMod val="10000"/>
                  </a:schemeClr>
                </a:solidFill>
                <a:latin typeface="Arial" panose="020B0604020202020204" pitchFamily="34" charset="0"/>
                <a:ea typeface="+mn-ea"/>
                <a:cs typeface="Arial" panose="020B0604020202020204" pitchFamily="34" charset="0"/>
              </a:defRPr>
            </a:lvl1pPr>
            <a:lvl2pPr marL="685800" indent="-228600">
              <a:buClrTx/>
              <a:buFont typeface=".AppleSystemUIFont"/>
              <a:buChar char="-"/>
              <a:defRPr lang="en-US" sz="2400" kern="1200" dirty="0" smtClean="0">
                <a:solidFill>
                  <a:schemeClr val="bg2">
                    <a:lumMod val="10000"/>
                  </a:schemeClr>
                </a:solidFill>
                <a:latin typeface="Arial" panose="020B0604020202020204" pitchFamily="34" charset="0"/>
                <a:ea typeface="+mn-ea"/>
                <a:cs typeface="Arial" panose="020B0604020202020204" pitchFamily="34" charset="0"/>
              </a:defRPr>
            </a:lvl2pPr>
            <a:lvl3pPr marL="1143000" indent="-228600">
              <a:buClrTx/>
              <a:buSzPct val="75000"/>
              <a:buFont typeface=".AppleSystemUIFont"/>
              <a:buChar char="›"/>
              <a:defRPr lang="en-US" sz="2400" kern="1200" dirty="0" smtClean="0">
                <a:solidFill>
                  <a:schemeClr val="bg2">
                    <a:lumMod val="10000"/>
                  </a:schemeClr>
                </a:solidFill>
                <a:latin typeface="Arial" panose="020B0604020202020204" pitchFamily="34" charset="0"/>
                <a:ea typeface="+mn-ea"/>
                <a:cs typeface="Arial" panose="020B0604020202020204" pitchFamily="34" charset="0"/>
              </a:defRPr>
            </a:lvl3pPr>
            <a:lvl4pPr marL="1600200" indent="-228600">
              <a:buClrTx/>
              <a:buSzPct val="75000"/>
              <a:buFont typeface="Arial" panose="020B0604020202020204" pitchFamily="34" charset="0"/>
              <a:buChar char="•"/>
              <a:defRPr lang="en-US" sz="1800" kern="1200" dirty="0" smtClean="0">
                <a:solidFill>
                  <a:schemeClr val="bg2">
                    <a:lumMod val="10000"/>
                  </a:schemeClr>
                </a:solidFill>
                <a:latin typeface="Arial" panose="020B0604020202020204" pitchFamily="34" charset="0"/>
                <a:ea typeface="+mn-ea"/>
                <a:cs typeface="Arial" panose="020B0604020202020204" pitchFamily="34" charset="0"/>
              </a:defRPr>
            </a:lvl4pPr>
            <a:lvl5pPr marL="2057400" indent="-228600">
              <a:buClrTx/>
              <a:buSzPct val="75000"/>
              <a:buFont typeface="Arial" panose="020B0604020202020204" pitchFamily="34" charset="0"/>
              <a:buChar char="•"/>
              <a:defRPr lang="en-US" sz="1800" kern="1200" dirty="0">
                <a:solidFill>
                  <a:schemeClr val="bg2">
                    <a:lumMod val="10000"/>
                  </a:schemeClr>
                </a:solidFill>
                <a:latin typeface="Arial" panose="020B0604020202020204" pitchFamily="34" charset="0"/>
                <a:ea typeface="+mn-ea"/>
                <a:cs typeface="Arial" panose="020B0604020202020204" pitchFamily="34" charset="0"/>
              </a:defRPr>
            </a:lvl5pPr>
          </a:lstStyle>
          <a:p>
            <a:pPr lvl="0"/>
            <a:r>
              <a:rPr lang="en-US" dirty="0"/>
              <a:t>Slide content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a:extLst>
              <a:ext uri="{FF2B5EF4-FFF2-40B4-BE49-F238E27FC236}">
                <a16:creationId xmlns:a16="http://schemas.microsoft.com/office/drawing/2014/main" id="{837BC267-7268-4C42-BD0C-747910A86967}"/>
              </a:ext>
            </a:extLst>
          </p:cNvPr>
          <p:cNvSpPr>
            <a:spLocks noGrp="1"/>
          </p:cNvSpPr>
          <p:nvPr>
            <p:ph type="title"/>
          </p:nvPr>
        </p:nvSpPr>
        <p:spPr>
          <a:xfrm>
            <a:off x="674898" y="470453"/>
            <a:ext cx="10841909" cy="708990"/>
          </a:xfrm>
        </p:spPr>
        <p:txBody>
          <a:bodyPr anchor="t">
            <a:noAutofit/>
          </a:bodyPr>
          <a:lstStyle>
            <a:lvl1pPr>
              <a:defRPr lang="en-US" sz="5400" b="1" kern="1200" dirty="0" smtClean="0">
                <a:solidFill>
                  <a:srgbClr val="0B2839"/>
                </a:solidFill>
                <a:latin typeface="Arial" panose="020B0604020202020204" pitchFamily="34" charset="0"/>
                <a:ea typeface="+mn-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3502618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with Photo">
    <p:bg>
      <p:bgPr>
        <a:solidFill>
          <a:srgbClr val="0B283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0C8E9-93F7-B345-B37C-958522DA0E70}"/>
              </a:ext>
            </a:extLst>
          </p:cNvPr>
          <p:cNvSpPr/>
          <p:nvPr userDrawn="1"/>
        </p:nvSpPr>
        <p:spPr>
          <a:xfrm>
            <a:off x="0" y="0"/>
            <a:ext cx="5370652" cy="6858000"/>
          </a:xfrm>
          <a:prstGeom prst="rect">
            <a:avLst/>
          </a:prstGeom>
          <a:solidFill>
            <a:srgbClr val="004C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B22ABADB-D35E-454D-A387-2535A40F33B3}"/>
              </a:ext>
            </a:extLst>
          </p:cNvPr>
          <p:cNvSpPr>
            <a:spLocks noGrp="1"/>
          </p:cNvSpPr>
          <p:nvPr>
            <p:ph type="pic" sz="quarter" idx="12"/>
          </p:nvPr>
        </p:nvSpPr>
        <p:spPr>
          <a:xfrm>
            <a:off x="0" y="0"/>
            <a:ext cx="5370652" cy="6858000"/>
          </a:xfrm>
        </p:spPr>
        <p:txBody>
          <a:bodyPr/>
          <a:lstStyle>
            <a:lvl1pPr>
              <a:defRPr baseline="0">
                <a:solidFill>
                  <a:schemeClr val="bg1"/>
                </a:solidFill>
              </a:defRPr>
            </a:lvl1pPr>
          </a:lstStyle>
          <a:p>
            <a:endParaRPr lang="en-US" dirty="0"/>
          </a:p>
        </p:txBody>
      </p:sp>
      <p:sp>
        <p:nvSpPr>
          <p:cNvPr id="11" name="Text Placeholder 10">
            <a:extLst>
              <a:ext uri="{FF2B5EF4-FFF2-40B4-BE49-F238E27FC236}">
                <a16:creationId xmlns:a16="http://schemas.microsoft.com/office/drawing/2014/main" id="{731859D0-76A1-9F46-A317-D5D284AA1EC9}"/>
              </a:ext>
            </a:extLst>
          </p:cNvPr>
          <p:cNvSpPr>
            <a:spLocks noGrp="1"/>
          </p:cNvSpPr>
          <p:nvPr>
            <p:ph type="body" sz="quarter" idx="11" hasCustomPrompt="1"/>
          </p:nvPr>
        </p:nvSpPr>
        <p:spPr>
          <a:xfrm>
            <a:off x="5906945" y="526091"/>
            <a:ext cx="5609863" cy="5661766"/>
          </a:xfrm>
        </p:spPr>
        <p:txBody>
          <a:bodyPr>
            <a:normAutofit/>
          </a:bodyPr>
          <a:lstStyle>
            <a:lvl1pPr marL="228600" indent="-228600">
              <a:buClrTx/>
              <a:buFont typeface=".AppleSystemUIFont"/>
              <a:buChar char="-"/>
              <a:defRPr lang="en-US" sz="3200" kern="1200" dirty="0" smtClean="0">
                <a:solidFill>
                  <a:schemeClr val="bg1"/>
                </a:solidFill>
                <a:latin typeface="Arial" panose="020B0604020202020204" pitchFamily="34" charset="0"/>
                <a:ea typeface="+mn-ea"/>
                <a:cs typeface="Arial" panose="020B0604020202020204" pitchFamily="34" charset="0"/>
              </a:defRPr>
            </a:lvl1pPr>
            <a:lvl2pPr marL="685800" indent="-228600">
              <a:buClrTx/>
              <a:buFont typeface=".AppleSystemUIFont"/>
              <a:buChar char="-"/>
              <a:defRPr lang="en-US" sz="2400" kern="1200" dirty="0" smtClean="0">
                <a:solidFill>
                  <a:schemeClr val="bg1"/>
                </a:solidFill>
                <a:latin typeface="Arial" panose="020B0604020202020204" pitchFamily="34" charset="0"/>
                <a:ea typeface="+mn-ea"/>
                <a:cs typeface="Arial" panose="020B0604020202020204" pitchFamily="34" charset="0"/>
              </a:defRPr>
            </a:lvl2pPr>
            <a:lvl3pPr marL="1143000" indent="-228600">
              <a:buClrTx/>
              <a:buSzPct val="75000"/>
              <a:buFont typeface=".AppleSystemUIFont"/>
              <a:buChar char="›"/>
              <a:defRPr lang="en-US" sz="2400" kern="1200" dirty="0" smtClean="0">
                <a:solidFill>
                  <a:schemeClr val="bg1"/>
                </a:solidFill>
                <a:latin typeface="Arial" panose="020B0604020202020204" pitchFamily="34" charset="0"/>
                <a:ea typeface="+mn-ea"/>
                <a:cs typeface="Arial" panose="020B0604020202020204" pitchFamily="34" charset="0"/>
              </a:defRPr>
            </a:lvl3pPr>
            <a:lvl4pPr marL="1600200" indent="-228600">
              <a:buClrTx/>
              <a:buSzPct val="75000"/>
              <a:buFont typeface="Arial" panose="020B0604020202020204" pitchFamily="34" charset="0"/>
              <a:buChar char="•"/>
              <a:defRPr lang="en-US" sz="1800" kern="1200" dirty="0" smtClean="0">
                <a:solidFill>
                  <a:schemeClr val="bg1"/>
                </a:solidFill>
                <a:latin typeface="Arial" panose="020B0604020202020204" pitchFamily="34" charset="0"/>
                <a:ea typeface="+mn-ea"/>
                <a:cs typeface="Arial" panose="020B0604020202020204" pitchFamily="34" charset="0"/>
              </a:defRPr>
            </a:lvl4pPr>
            <a:lvl5pPr marL="2057400" indent="-228600">
              <a:buClrTx/>
              <a:buSzPct val="75000"/>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5pPr>
          </a:lstStyle>
          <a:p>
            <a:pPr lvl="0"/>
            <a:r>
              <a:rPr lang="en-US" dirty="0"/>
              <a:t>Slide content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C85E6DA8-1D54-C845-A95A-6F190424D97D}"/>
              </a:ext>
            </a:extLst>
          </p:cNvPr>
          <p:cNvSpPr>
            <a:spLocks noGrp="1"/>
          </p:cNvSpPr>
          <p:nvPr>
            <p:ph type="title"/>
          </p:nvPr>
        </p:nvSpPr>
        <p:spPr>
          <a:xfrm>
            <a:off x="674829" y="526091"/>
            <a:ext cx="4020854" cy="5661766"/>
          </a:xfrm>
        </p:spPr>
        <p:txBody>
          <a:bodyPr anchor="t">
            <a:noAutofit/>
          </a:bodyPr>
          <a:lstStyle>
            <a:lvl1pPr>
              <a:defRPr lang="en-US" sz="5400" b="1" kern="1200" dirty="0" smtClean="0">
                <a:solidFill>
                  <a:prstClr val="white"/>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Tree>
    <p:extLst>
      <p:ext uri="{BB962C8B-B14F-4D97-AF65-F5344CB8AC3E}">
        <p14:creationId xmlns:p14="http://schemas.microsoft.com/office/powerpoint/2010/main" val="252879608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with Photo: Whit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0C8E9-93F7-B345-B37C-958522DA0E70}"/>
              </a:ext>
            </a:extLst>
          </p:cNvPr>
          <p:cNvSpPr/>
          <p:nvPr userDrawn="1"/>
        </p:nvSpPr>
        <p:spPr>
          <a:xfrm>
            <a:off x="0" y="0"/>
            <a:ext cx="53706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B22ABADB-D35E-454D-A387-2535A40F33B3}"/>
              </a:ext>
            </a:extLst>
          </p:cNvPr>
          <p:cNvSpPr>
            <a:spLocks noGrp="1"/>
          </p:cNvSpPr>
          <p:nvPr>
            <p:ph type="pic" sz="quarter" idx="12"/>
          </p:nvPr>
        </p:nvSpPr>
        <p:spPr>
          <a:xfrm>
            <a:off x="-70" y="0"/>
            <a:ext cx="5370652" cy="6858000"/>
          </a:xfrm>
        </p:spPr>
        <p:txBody>
          <a:bodyPr/>
          <a:lstStyle/>
          <a:p>
            <a:endParaRPr lang="en-US" dirty="0"/>
          </a:p>
        </p:txBody>
      </p:sp>
      <p:sp>
        <p:nvSpPr>
          <p:cNvPr id="11" name="Text Placeholder 10">
            <a:extLst>
              <a:ext uri="{FF2B5EF4-FFF2-40B4-BE49-F238E27FC236}">
                <a16:creationId xmlns:a16="http://schemas.microsoft.com/office/drawing/2014/main" id="{731859D0-76A1-9F46-A317-D5D284AA1EC9}"/>
              </a:ext>
            </a:extLst>
          </p:cNvPr>
          <p:cNvSpPr>
            <a:spLocks noGrp="1"/>
          </p:cNvSpPr>
          <p:nvPr>
            <p:ph type="body" sz="quarter" idx="11" hasCustomPrompt="1"/>
          </p:nvPr>
        </p:nvSpPr>
        <p:spPr>
          <a:xfrm>
            <a:off x="5906945" y="526091"/>
            <a:ext cx="5609863" cy="5661766"/>
          </a:xfrm>
        </p:spPr>
        <p:txBody>
          <a:bodyPr>
            <a:normAutofit/>
          </a:bodyPr>
          <a:lstStyle>
            <a:lvl1pPr marL="228600" indent="-228600">
              <a:buClrTx/>
              <a:buFont typeface=".AppleSystemUIFont"/>
              <a:buChar char="-"/>
              <a:defRPr lang="en-US" sz="3200" kern="1200" dirty="0" smtClean="0">
                <a:solidFill>
                  <a:schemeClr val="tx1"/>
                </a:solidFill>
                <a:latin typeface="Arial" panose="020B0604020202020204" pitchFamily="34" charset="0"/>
                <a:ea typeface="+mn-ea"/>
                <a:cs typeface="Arial" panose="020B0604020202020204" pitchFamily="34" charset="0"/>
              </a:defRPr>
            </a:lvl1pPr>
            <a:lvl2pPr marL="685800" indent="-228600">
              <a:buClrTx/>
              <a:buFont typeface=".AppleSystemUIFont"/>
              <a:buChar char="-"/>
              <a:defRPr lang="en-US" sz="2400" kern="1200" dirty="0" smtClean="0">
                <a:solidFill>
                  <a:schemeClr val="tx1"/>
                </a:solidFill>
                <a:latin typeface="Arial" panose="020B0604020202020204" pitchFamily="34" charset="0"/>
                <a:ea typeface="+mn-ea"/>
                <a:cs typeface="Arial" panose="020B0604020202020204" pitchFamily="34" charset="0"/>
              </a:defRPr>
            </a:lvl2pPr>
            <a:lvl3pPr marL="1143000" indent="-228600">
              <a:buClrTx/>
              <a:buSzPct val="75000"/>
              <a:buFont typeface=".AppleSystemUIFont"/>
              <a:buChar char="›"/>
              <a:defRPr lang="en-US" sz="2400" kern="1200" dirty="0" smtClean="0">
                <a:solidFill>
                  <a:schemeClr val="tx1"/>
                </a:solidFill>
                <a:latin typeface="Arial" panose="020B0604020202020204" pitchFamily="34" charset="0"/>
                <a:ea typeface="+mn-ea"/>
                <a:cs typeface="Arial" panose="020B0604020202020204" pitchFamily="34" charset="0"/>
              </a:defRPr>
            </a:lvl3pPr>
            <a:lvl4pPr marL="1600200" indent="-228600">
              <a:buClrTx/>
              <a:buSzPct val="75000"/>
              <a:buFont typeface="Arial" panose="020B0604020202020204" pitchFamily="34" charset="0"/>
              <a:buChar char="•"/>
              <a:defRPr lang="en-US" sz="1800" kern="1200" dirty="0" smtClean="0">
                <a:solidFill>
                  <a:schemeClr val="tx1"/>
                </a:solidFill>
                <a:latin typeface="Arial" panose="020B0604020202020204" pitchFamily="34" charset="0"/>
                <a:ea typeface="+mn-ea"/>
                <a:cs typeface="Arial" panose="020B0604020202020204" pitchFamily="34" charset="0"/>
              </a:defRPr>
            </a:lvl4pPr>
            <a:lvl5pPr marL="2057400" indent="-228600">
              <a:buClrTx/>
              <a:buSzPct val="75000"/>
              <a:buFont typeface="Arial" panose="020B0604020202020204" pitchFamily="34" charset="0"/>
              <a:buChar char="•"/>
              <a:defRPr lang="en-US" sz="1800" kern="1200" dirty="0">
                <a:solidFill>
                  <a:schemeClr val="tx1"/>
                </a:solidFill>
                <a:latin typeface="Arial" panose="020B0604020202020204" pitchFamily="34" charset="0"/>
                <a:ea typeface="+mn-ea"/>
                <a:cs typeface="Arial" panose="020B0604020202020204" pitchFamily="34" charset="0"/>
              </a:defRPr>
            </a:lvl5pPr>
          </a:lstStyle>
          <a:p>
            <a:pPr lvl="0"/>
            <a:r>
              <a:rPr lang="en-US" dirty="0"/>
              <a:t>Slide content goes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C85E6DA8-1D54-C845-A95A-6F190424D97D}"/>
              </a:ext>
            </a:extLst>
          </p:cNvPr>
          <p:cNvSpPr>
            <a:spLocks noGrp="1"/>
          </p:cNvSpPr>
          <p:nvPr>
            <p:ph type="title"/>
          </p:nvPr>
        </p:nvSpPr>
        <p:spPr>
          <a:xfrm>
            <a:off x="674829" y="526091"/>
            <a:ext cx="4020854" cy="5661766"/>
          </a:xfrm>
        </p:spPr>
        <p:txBody>
          <a:bodyPr anchor="t">
            <a:noAutofit/>
          </a:bodyPr>
          <a:lstStyle>
            <a:lvl1pPr>
              <a:defRPr lang="en-US" sz="5400" b="1" kern="1200" dirty="0" smtClean="0">
                <a:solidFill>
                  <a:srgbClr val="0B2839"/>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6" name="Slide Number Placeholder 5">
            <a:extLst>
              <a:ext uri="{FF2B5EF4-FFF2-40B4-BE49-F238E27FC236}">
                <a16:creationId xmlns:a16="http://schemas.microsoft.com/office/drawing/2014/main" id="{6EA8E65F-E6A8-664C-BC76-F9039CB9EB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10000"/>
                  </a:schemeClr>
                </a:solidFill>
                <a:latin typeface="Franklin Gothic Medium" panose="020B0603020102020204" pitchFamily="34" charset="0"/>
              </a:defRPr>
            </a:lvl1pPr>
          </a:lstStyle>
          <a:p>
            <a:fld id="{78E7B9A2-A166-4DE4-96C3-CEAEA9C3F0C5}" type="slidenum">
              <a:rPr lang="en-US" smtClean="0"/>
              <a:pPr/>
              <a:t>‹#›</a:t>
            </a:fld>
            <a:endParaRPr lang="en-US" dirty="0"/>
          </a:p>
        </p:txBody>
      </p:sp>
    </p:spTree>
    <p:extLst>
      <p:ext uri="{BB962C8B-B14F-4D97-AF65-F5344CB8AC3E}">
        <p14:creationId xmlns:p14="http://schemas.microsoft.com/office/powerpoint/2010/main" val="407005450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Top Split">
    <p:bg>
      <p:bgPr>
        <a:solidFill>
          <a:srgbClr val="004C97"/>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635F6D-8A28-0C45-A211-42BFCB0E65FC}"/>
              </a:ext>
            </a:extLst>
          </p:cNvPr>
          <p:cNvSpPr/>
          <p:nvPr userDrawn="1"/>
        </p:nvSpPr>
        <p:spPr>
          <a:xfrm>
            <a:off x="0" y="0"/>
            <a:ext cx="12192000" cy="1628384"/>
          </a:xfrm>
          <a:prstGeom prst="rect">
            <a:avLst/>
          </a:prstGeom>
          <a:solidFill>
            <a:srgbClr val="0B2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88DBBA-CACE-9241-A502-5729DEEB546B}"/>
              </a:ext>
            </a:extLst>
          </p:cNvPr>
          <p:cNvSpPr>
            <a:spLocks noGrp="1"/>
          </p:cNvSpPr>
          <p:nvPr>
            <p:ph type="title"/>
          </p:nvPr>
        </p:nvSpPr>
        <p:spPr>
          <a:xfrm>
            <a:off x="838200" y="468603"/>
            <a:ext cx="10515600" cy="840230"/>
          </a:xfrm>
        </p:spPr>
        <p:txBody>
          <a:bodyPr>
            <a:normAutofit/>
          </a:bodyPr>
          <a:lstStyle>
            <a:lvl1pPr algn="l">
              <a:defRPr lang="en-US" sz="5400" b="1" kern="1200" dirty="0" smtClean="0">
                <a:solidFill>
                  <a:prstClr val="white"/>
                </a:solidFill>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9" name="Content Placeholder 8">
            <a:extLst>
              <a:ext uri="{FF2B5EF4-FFF2-40B4-BE49-F238E27FC236}">
                <a16:creationId xmlns:a16="http://schemas.microsoft.com/office/drawing/2014/main" id="{218DF3CC-7CE4-3841-A35A-EAC3875DC6D6}"/>
              </a:ext>
            </a:extLst>
          </p:cNvPr>
          <p:cNvSpPr>
            <a:spLocks noGrp="1"/>
          </p:cNvSpPr>
          <p:nvPr>
            <p:ph sz="quarter" idx="11"/>
          </p:nvPr>
        </p:nvSpPr>
        <p:spPr>
          <a:xfrm>
            <a:off x="838200" y="2148520"/>
            <a:ext cx="10515600" cy="4202176"/>
          </a:xfrm>
        </p:spPr>
        <p:txBody>
          <a:bodyPr>
            <a:noAutofit/>
          </a:bodyPr>
          <a:lstStyle>
            <a:lvl1pPr marL="228600" indent="-228600" algn="l" defTabSz="914400" rtl="0" eaLnBrk="1" latinLnBrk="0" hangingPunct="1">
              <a:lnSpc>
                <a:spcPct val="90000"/>
              </a:lnSpc>
              <a:buClrTx/>
              <a:buFont typeface=".AppleSystemUIFont"/>
              <a:buChar char="-"/>
              <a:defRPr lang="en-US" sz="3200" kern="1200" baseline="0" dirty="0" smtClean="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buClrTx/>
              <a:buFont typeface=".AppleSystemUIFont"/>
              <a:buChar char="-"/>
              <a:defRPr lang="en-US" sz="2400" kern="1200" baseline="0" dirty="0" smtClean="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buClrTx/>
              <a:buSzPct val="75000"/>
              <a:buFont typeface=".AppleSystemUIFont"/>
              <a:buChar char="›"/>
              <a:defRPr lang="en-US" sz="2400" kern="1200" baseline="0" dirty="0" smtClean="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buClrTx/>
              <a:buSzPct val="75000"/>
              <a:buFont typeface="Arial" panose="020B0604020202020204" pitchFamily="34" charset="0"/>
              <a:buChar char="•"/>
              <a:defRPr lang="en-US" sz="1800" kern="1200" baseline="0" dirty="0" smtClean="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buClrTx/>
              <a:buSzPct val="75000"/>
              <a:buFont typeface="Arial" panose="020B0604020202020204" pitchFamily="34" charset="0"/>
              <a:buChar char="•"/>
              <a:defRPr lang="en-US" sz="1800" kern="1200" baseline="0" dirty="0">
                <a:solidFill>
                  <a:schemeClr val="bg1"/>
                </a:solidFill>
                <a:latin typeface="Arial" panose="020B0604020202020204" pitchFamily="34" charset="0"/>
                <a:ea typeface="+mn-ea"/>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200268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3.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BB8206-C3E9-48CE-AD9E-3C52685640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193C9BA-A849-4BBF-ACED-7450B99C50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120C1BD-4889-4F7C-89A0-F1B9186259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aseline="0">
                <a:solidFill>
                  <a:srgbClr val="767677"/>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C6942982-79C3-4A9C-BD7B-921749B57B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aseline="0">
                <a:solidFill>
                  <a:srgbClr val="6E6E6D"/>
                </a:solidFill>
                <a:latin typeface="Arial" panose="020B0604020202020204" pitchFamily="34" charset="0"/>
                <a:cs typeface="Arial" panose="020B0604020202020204" pitchFamily="34" charset="0"/>
              </a:defRPr>
            </a:lvl1pPr>
          </a:lstStyle>
          <a:p>
            <a:fld id="{78E7B9A2-A166-4DE4-96C3-CEAEA9C3F0C5}" type="slidenum">
              <a:rPr lang="en-US" smtClean="0"/>
              <a:pPr/>
              <a:t>‹#›</a:t>
            </a:fld>
            <a:endParaRPr lang="en-US" dirty="0"/>
          </a:p>
        </p:txBody>
      </p:sp>
    </p:spTree>
    <p:extLst>
      <p:ext uri="{BB962C8B-B14F-4D97-AF65-F5344CB8AC3E}">
        <p14:creationId xmlns:p14="http://schemas.microsoft.com/office/powerpoint/2010/main" val="1775522917"/>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5" r:id="rId3"/>
    <p:sldLayoutId id="2147483663" r:id="rId4"/>
    <p:sldLayoutId id="2147483670" r:id="rId5"/>
    <p:sldLayoutId id="2147483669" r:id="rId6"/>
    <p:sldLayoutId id="2147483658" r:id="rId7"/>
    <p:sldLayoutId id="2147483664" r:id="rId8"/>
    <p:sldLayoutId id="2147483659" r:id="rId9"/>
    <p:sldLayoutId id="2147483665" r:id="rId10"/>
    <p:sldLayoutId id="2147483671" r:id="rId11"/>
    <p:sldLayoutId id="2147483660" r:id="rId12"/>
    <p:sldLayoutId id="2147483666" r:id="rId13"/>
    <p:sldLayoutId id="2147483657" r:id="rId14"/>
    <p:sldLayoutId id="2147483668" r:id="rId15"/>
    <p:sldLayoutId id="2147483661" r:id="rId16"/>
    <p:sldLayoutId id="2147483667" r:id="rId17"/>
  </p:sldLayoutIdLst>
  <p:transition>
    <p:fade/>
  </p:transition>
  <p:hf hdr="0" ftr="0" dt="0"/>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BB8206-C3E9-48CE-AD9E-3C52685640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193C9BA-A849-4BBF-ACED-7450B99C50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120C1BD-4889-4F7C-89A0-F1B9186259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C6942982-79C3-4A9C-BD7B-921749B57B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8E7B9A2-A166-4DE4-96C3-CEAEA9C3F0C5}" type="slidenum">
              <a:rPr lang="en-US" smtClean="0"/>
              <a:pPr/>
              <a:t>‹#›</a:t>
            </a:fld>
            <a:endParaRPr lang="en-US" dirty="0"/>
          </a:p>
        </p:txBody>
      </p:sp>
    </p:spTree>
    <p:extLst>
      <p:ext uri="{BB962C8B-B14F-4D97-AF65-F5344CB8AC3E}">
        <p14:creationId xmlns:p14="http://schemas.microsoft.com/office/powerpoint/2010/main" val="8512899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ransition>
    <p:fade/>
  </p:transition>
  <p:hf hdr="0" ftr="0" dt="0"/>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BB8206-C3E9-48CE-AD9E-3C52685640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93C9BA-A849-4BBF-ACED-7450B99C50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20C1BD-4889-4F7C-89A0-F1B9186259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Franklin Gothic Medium" panose="020B0603020102020204" pitchFamily="34" charset="0"/>
              </a:defRPr>
            </a:lvl1pPr>
          </a:lstStyle>
          <a:p>
            <a:endParaRPr lang="en-US"/>
          </a:p>
        </p:txBody>
      </p:sp>
      <p:sp>
        <p:nvSpPr>
          <p:cNvPr id="6" name="Slide Number Placeholder 5">
            <a:extLst>
              <a:ext uri="{FF2B5EF4-FFF2-40B4-BE49-F238E27FC236}">
                <a16:creationId xmlns:a16="http://schemas.microsoft.com/office/drawing/2014/main" id="{C6942982-79C3-4A9C-BD7B-921749B57B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Franklin Gothic Medium" panose="020B0603020102020204" pitchFamily="34" charset="0"/>
              </a:defRPr>
            </a:lvl1pPr>
          </a:lstStyle>
          <a:p>
            <a:fld id="{78E7B9A2-A166-4DE4-96C3-CEAEA9C3F0C5}" type="slidenum">
              <a:rPr lang="en-US" smtClean="0"/>
              <a:pPr/>
              <a:t>‹#›</a:t>
            </a:fld>
            <a:endParaRPr lang="en-US"/>
          </a:p>
        </p:txBody>
      </p:sp>
    </p:spTree>
    <p:extLst>
      <p:ext uri="{BB962C8B-B14F-4D97-AF65-F5344CB8AC3E}">
        <p14:creationId xmlns:p14="http://schemas.microsoft.com/office/powerpoint/2010/main" val="121236459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ransition>
    <p:fade/>
  </p:transition>
  <p:hf hdr="0" ftr="0" dt="0"/>
  <p:txStyles>
    <p:titleStyle>
      <a:lvl1pPr algn="l" defTabSz="914400" rtl="0" eaLnBrk="1" latinLnBrk="0" hangingPunct="1">
        <a:lnSpc>
          <a:spcPct val="90000"/>
        </a:lnSpc>
        <a:spcBef>
          <a:spcPct val="0"/>
        </a:spcBef>
        <a:buNone/>
        <a:defRPr sz="4400" b="1" i="0" kern="1200">
          <a:solidFill>
            <a:schemeClr val="tx1"/>
          </a:solidFill>
          <a:latin typeface="Franklin Gothic Demi"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customXml" Target="../ink/ink2.xml"/><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10.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customXml" Target="../ink/ink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customXml" Target="../ink/ink6.xml"/><Relationship Id="rId5" Type="http://schemas.openxmlformats.org/officeDocument/2006/relationships/image" Target="../media/image13.png"/><Relationship Id="rId4" Type="http://schemas.openxmlformats.org/officeDocument/2006/relationships/customXml" Target="../ink/ink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9.xml"/><Relationship Id="rId6" Type="http://schemas.openxmlformats.org/officeDocument/2006/relationships/customXml" Target="../ink/ink8.xml"/><Relationship Id="rId5" Type="http://schemas.openxmlformats.org/officeDocument/2006/relationships/image" Target="../media/image17.png"/><Relationship Id="rId4" Type="http://schemas.openxmlformats.org/officeDocument/2006/relationships/customXml" Target="../ink/ink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9.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46.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4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Layout" Target="../diagrams/layout5.xml"/><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diagramData" Target="../diagrams/data5.xml"/><Relationship Id="rId1" Type="http://schemas.openxmlformats.org/officeDocument/2006/relationships/slideLayout" Target="../slideLayouts/slideLayout46.xml"/><Relationship Id="rId6" Type="http://schemas.microsoft.com/office/2007/relationships/diagramDrawing" Target="../diagrams/drawing5.xml"/><Relationship Id="rId11" Type="http://schemas.openxmlformats.org/officeDocument/2006/relationships/image" Target="../media/image34.png"/><Relationship Id="rId5" Type="http://schemas.openxmlformats.org/officeDocument/2006/relationships/diagramColors" Target="../diagrams/colors5.xml"/><Relationship Id="rId10" Type="http://schemas.openxmlformats.org/officeDocument/2006/relationships/image" Target="../media/image33.png"/><Relationship Id="rId4" Type="http://schemas.openxmlformats.org/officeDocument/2006/relationships/diagramQuickStyle" Target="../diagrams/quickStyle5.xml"/><Relationship Id="rId9"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4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42AC95C-37C4-DE48-833A-46A1408335F7}"/>
              </a:ext>
            </a:extLst>
          </p:cNvPr>
          <p:cNvSpPr>
            <a:spLocks noGrp="1"/>
          </p:cNvSpPr>
          <p:nvPr>
            <p:ph type="body" sz="quarter" idx="13"/>
          </p:nvPr>
        </p:nvSpPr>
        <p:spPr/>
        <p:txBody>
          <a:bodyPr/>
          <a:lstStyle/>
          <a:p>
            <a:r>
              <a:rPr lang="en-US" dirty="0"/>
              <a:t>May 2024 | NPF | Washington, DC	</a:t>
            </a:r>
          </a:p>
        </p:txBody>
      </p:sp>
      <p:sp>
        <p:nvSpPr>
          <p:cNvPr id="6" name="Title 5">
            <a:extLst>
              <a:ext uri="{FF2B5EF4-FFF2-40B4-BE49-F238E27FC236}">
                <a16:creationId xmlns:a16="http://schemas.microsoft.com/office/drawing/2014/main" id="{CC427D5D-1656-3D48-8428-8551DEC4D38D}"/>
              </a:ext>
            </a:extLst>
          </p:cNvPr>
          <p:cNvSpPr>
            <a:spLocks noGrp="1"/>
          </p:cNvSpPr>
          <p:nvPr>
            <p:ph type="ctrTitle"/>
          </p:nvPr>
        </p:nvSpPr>
        <p:spPr>
          <a:xfrm>
            <a:off x="1058551" y="825243"/>
            <a:ext cx="10452100" cy="2050961"/>
          </a:xfrm>
        </p:spPr>
        <p:txBody>
          <a:bodyPr/>
          <a:lstStyle/>
          <a:p>
            <a:r>
              <a:rPr lang="en-US" sz="5400" dirty="0">
                <a:latin typeface="Calibri" panose="020F0502020204030204" pitchFamily="34" charset="0"/>
                <a:ea typeface="Calibri" panose="020F0502020204030204" pitchFamily="34" charset="0"/>
              </a:rPr>
              <a:t>Psychologically Healthy Workplaces</a:t>
            </a:r>
            <a:br>
              <a:rPr lang="en-US" sz="4400" b="1" dirty="0">
                <a:latin typeface="Calibri" panose="020F0502020204030204" pitchFamily="34" charset="0"/>
                <a:ea typeface="Calibri" panose="020F0502020204030204" pitchFamily="34" charset="0"/>
              </a:rPr>
            </a:br>
            <a:r>
              <a:rPr lang="en-US" sz="3600" b="1" dirty="0">
                <a:solidFill>
                  <a:schemeClr val="accent5">
                    <a:lumMod val="75000"/>
                  </a:schemeClr>
                </a:solidFill>
                <a:latin typeface="Calibri" panose="020F0502020204030204" pitchFamily="34" charset="0"/>
                <a:ea typeface="Calibri" panose="020F0502020204030204" pitchFamily="34" charset="0"/>
              </a:rPr>
              <a:t>Building Psychological Capital</a:t>
            </a:r>
            <a:br>
              <a:rPr lang="en-US" sz="32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3200" dirty="0"/>
          </a:p>
        </p:txBody>
      </p:sp>
      <p:sp>
        <p:nvSpPr>
          <p:cNvPr id="8" name="Text Placeholder 7">
            <a:extLst>
              <a:ext uri="{FF2B5EF4-FFF2-40B4-BE49-F238E27FC236}">
                <a16:creationId xmlns:a16="http://schemas.microsoft.com/office/drawing/2014/main" id="{C7B1639D-EC6D-B64D-AD0F-04CB1980FE03}"/>
              </a:ext>
            </a:extLst>
          </p:cNvPr>
          <p:cNvSpPr>
            <a:spLocks noGrp="1"/>
          </p:cNvSpPr>
          <p:nvPr>
            <p:ph type="body" sz="quarter" idx="14"/>
          </p:nvPr>
        </p:nvSpPr>
        <p:spPr/>
        <p:txBody>
          <a:bodyPr/>
          <a:lstStyle/>
          <a:p>
            <a:r>
              <a:rPr lang="en-US" dirty="0"/>
              <a:t>American Psychological Association | Science Directorate</a:t>
            </a:r>
          </a:p>
        </p:txBody>
      </p:sp>
      <p:sp>
        <p:nvSpPr>
          <p:cNvPr id="9" name="Text Placeholder 8">
            <a:extLst>
              <a:ext uri="{FF2B5EF4-FFF2-40B4-BE49-F238E27FC236}">
                <a16:creationId xmlns:a16="http://schemas.microsoft.com/office/drawing/2014/main" id="{EF5349D1-D6C7-5C49-AED5-61AA00A3A9EA}"/>
              </a:ext>
            </a:extLst>
          </p:cNvPr>
          <p:cNvSpPr>
            <a:spLocks noGrp="1"/>
          </p:cNvSpPr>
          <p:nvPr>
            <p:ph type="body" sz="quarter" idx="15"/>
          </p:nvPr>
        </p:nvSpPr>
        <p:spPr>
          <a:xfrm>
            <a:off x="1058551" y="3192479"/>
            <a:ext cx="10452100" cy="1293813"/>
          </a:xfrm>
        </p:spPr>
        <p:txBody>
          <a:bodyPr>
            <a:normAutofit lnSpcReduction="10000"/>
          </a:bodyPr>
          <a:lstStyle/>
          <a:p>
            <a:r>
              <a:rPr lang="en-US" sz="2400" dirty="0">
                <a:solidFill>
                  <a:srgbClr val="217FAA"/>
                </a:solidFill>
              </a:rPr>
              <a:t>Dr. Dennis P. Stolle</a:t>
            </a:r>
          </a:p>
          <a:p>
            <a:r>
              <a:rPr lang="en-US" sz="2400" dirty="0">
                <a:solidFill>
                  <a:srgbClr val="217FAA"/>
                </a:solidFill>
              </a:rPr>
              <a:t>Senior Director of Applied Psychology</a:t>
            </a:r>
          </a:p>
          <a:p>
            <a:r>
              <a:rPr lang="en-US" sz="1500" dirty="0">
                <a:solidFill>
                  <a:schemeClr val="bg1">
                    <a:lumMod val="50000"/>
                  </a:schemeClr>
                </a:solidFill>
              </a:rPr>
              <a:t>dstolle@apa.org</a:t>
            </a:r>
          </a:p>
        </p:txBody>
      </p:sp>
    </p:spTree>
    <p:extLst>
      <p:ext uri="{BB962C8B-B14F-4D97-AF65-F5344CB8AC3E}">
        <p14:creationId xmlns:p14="http://schemas.microsoft.com/office/powerpoint/2010/main" val="287821136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AAFDB0-4E66-09E2-7EDB-29F219DD287E}"/>
              </a:ext>
            </a:extLst>
          </p:cNvPr>
          <p:cNvPicPr>
            <a:picLocks noChangeAspect="1"/>
          </p:cNvPicPr>
          <p:nvPr/>
        </p:nvPicPr>
        <p:blipFill>
          <a:blip r:embed="rId3"/>
          <a:stretch>
            <a:fillRect/>
          </a:stretch>
        </p:blipFill>
        <p:spPr>
          <a:xfrm>
            <a:off x="435885" y="498764"/>
            <a:ext cx="4380213" cy="5345084"/>
          </a:xfrm>
          <a:prstGeom prst="rect">
            <a:avLst/>
          </a:prstGeom>
        </p:spPr>
      </p:pic>
      <p:pic>
        <p:nvPicPr>
          <p:cNvPr id="9" name="Picture 8">
            <a:extLst>
              <a:ext uri="{FF2B5EF4-FFF2-40B4-BE49-F238E27FC236}">
                <a16:creationId xmlns:a16="http://schemas.microsoft.com/office/drawing/2014/main" id="{C6186E37-0D16-8902-2F8F-C7F363F720B1}"/>
              </a:ext>
            </a:extLst>
          </p:cNvPr>
          <p:cNvPicPr>
            <a:picLocks noChangeAspect="1"/>
          </p:cNvPicPr>
          <p:nvPr/>
        </p:nvPicPr>
        <p:blipFill rotWithShape="1">
          <a:blip r:embed="rId4"/>
          <a:srcRect t="21376"/>
          <a:stretch/>
        </p:blipFill>
        <p:spPr>
          <a:xfrm>
            <a:off x="1376290" y="1862051"/>
            <a:ext cx="10454640" cy="1406860"/>
          </a:xfrm>
          <a:prstGeom prst="rect">
            <a:avLst/>
          </a:prstGeom>
          <a:ln w="12700">
            <a:solidFill>
              <a:schemeClr val="bg1"/>
            </a:solidFill>
          </a:ln>
          <a:effectLst>
            <a:outerShdw blurRad="50800" dist="38100" dir="2700000" algn="tl" rotWithShape="0">
              <a:prstClr val="black">
                <a:alpha val="40000"/>
              </a:prstClr>
            </a:outerShdw>
          </a:effectLst>
        </p:spPr>
      </p:pic>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CE4D0BB3-6C0A-38AF-9F0C-456527BA2B22}"/>
                  </a:ext>
                </a:extLst>
              </p14:cNvPr>
              <p14:cNvContentPartPr/>
              <p14:nvPr/>
            </p14:nvContentPartPr>
            <p14:xfrm>
              <a:off x="689564" y="1396407"/>
              <a:ext cx="357840" cy="9000"/>
            </p14:xfrm>
          </p:contentPart>
        </mc:Choice>
        <mc:Fallback xmlns="">
          <p:pic>
            <p:nvPicPr>
              <p:cNvPr id="10" name="Ink 9">
                <a:extLst>
                  <a:ext uri="{FF2B5EF4-FFF2-40B4-BE49-F238E27FC236}">
                    <a16:creationId xmlns:a16="http://schemas.microsoft.com/office/drawing/2014/main" id="{CE4D0BB3-6C0A-38AF-9F0C-456527BA2B22}"/>
                  </a:ext>
                </a:extLst>
              </p:cNvPr>
              <p:cNvPicPr/>
              <p:nvPr/>
            </p:nvPicPr>
            <p:blipFill>
              <a:blip r:embed="rId6"/>
              <a:stretch>
                <a:fillRect/>
              </a:stretch>
            </p:blipFill>
            <p:spPr>
              <a:xfrm>
                <a:off x="626564" y="1333407"/>
                <a:ext cx="4834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FAFD32E4-F837-5946-F122-37714415A6A6}"/>
                  </a:ext>
                </a:extLst>
              </p14:cNvPr>
              <p14:cNvContentPartPr/>
              <p14:nvPr/>
            </p14:nvContentPartPr>
            <p14:xfrm>
              <a:off x="639524" y="689727"/>
              <a:ext cx="2336400" cy="26280"/>
            </p14:xfrm>
          </p:contentPart>
        </mc:Choice>
        <mc:Fallback xmlns="">
          <p:pic>
            <p:nvPicPr>
              <p:cNvPr id="11" name="Ink 10">
                <a:extLst>
                  <a:ext uri="{FF2B5EF4-FFF2-40B4-BE49-F238E27FC236}">
                    <a16:creationId xmlns:a16="http://schemas.microsoft.com/office/drawing/2014/main" id="{FAFD32E4-F837-5946-F122-37714415A6A6}"/>
                  </a:ext>
                </a:extLst>
              </p:cNvPr>
              <p:cNvPicPr/>
              <p:nvPr/>
            </p:nvPicPr>
            <p:blipFill>
              <a:blip r:embed="rId8"/>
              <a:stretch>
                <a:fillRect/>
              </a:stretch>
            </p:blipFill>
            <p:spPr>
              <a:xfrm>
                <a:off x="576884" y="626727"/>
                <a:ext cx="24620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178FFD7A-ECB2-31EC-3566-20E7E59EA193}"/>
                  </a:ext>
                </a:extLst>
              </p14:cNvPr>
              <p14:cNvContentPartPr/>
              <p14:nvPr/>
            </p14:nvContentPartPr>
            <p14:xfrm>
              <a:off x="-291076" y="2468487"/>
              <a:ext cx="360" cy="360"/>
            </p14:xfrm>
          </p:contentPart>
        </mc:Choice>
        <mc:Fallback xmlns="">
          <p:pic>
            <p:nvPicPr>
              <p:cNvPr id="12" name="Ink 11">
                <a:extLst>
                  <a:ext uri="{FF2B5EF4-FFF2-40B4-BE49-F238E27FC236}">
                    <a16:creationId xmlns:a16="http://schemas.microsoft.com/office/drawing/2014/main" id="{178FFD7A-ECB2-31EC-3566-20E7E59EA193}"/>
                  </a:ext>
                </a:extLst>
              </p:cNvPr>
              <p:cNvPicPr/>
              <p:nvPr/>
            </p:nvPicPr>
            <p:blipFill>
              <a:blip r:embed="rId10"/>
              <a:stretch>
                <a:fillRect/>
              </a:stretch>
            </p:blipFill>
            <p:spPr>
              <a:xfrm>
                <a:off x="-354076" y="2405487"/>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9F01ACE2-89E0-5C56-8049-2288456F33FE}"/>
                  </a:ext>
                </a:extLst>
              </p14:cNvPr>
              <p14:cNvContentPartPr/>
              <p14:nvPr/>
            </p14:nvContentPartPr>
            <p14:xfrm>
              <a:off x="-756916" y="1113447"/>
              <a:ext cx="360" cy="360"/>
            </p14:xfrm>
          </p:contentPart>
        </mc:Choice>
        <mc:Fallback xmlns="">
          <p:pic>
            <p:nvPicPr>
              <p:cNvPr id="13" name="Ink 12">
                <a:extLst>
                  <a:ext uri="{FF2B5EF4-FFF2-40B4-BE49-F238E27FC236}">
                    <a16:creationId xmlns:a16="http://schemas.microsoft.com/office/drawing/2014/main" id="{9F01ACE2-89E0-5C56-8049-2288456F33FE}"/>
                  </a:ext>
                </a:extLst>
              </p:cNvPr>
              <p:cNvPicPr/>
              <p:nvPr/>
            </p:nvPicPr>
            <p:blipFill>
              <a:blip r:embed="rId10"/>
              <a:stretch>
                <a:fillRect/>
              </a:stretch>
            </p:blipFill>
            <p:spPr>
              <a:xfrm>
                <a:off x="-819556" y="1050807"/>
                <a:ext cx="126000" cy="126000"/>
              </a:xfrm>
              <a:prstGeom prst="rect">
                <a:avLst/>
              </a:prstGeom>
            </p:spPr>
          </p:pic>
        </mc:Fallback>
      </mc:AlternateContent>
      <p:sp>
        <p:nvSpPr>
          <p:cNvPr id="14" name="TextBox 13">
            <a:extLst>
              <a:ext uri="{FF2B5EF4-FFF2-40B4-BE49-F238E27FC236}">
                <a16:creationId xmlns:a16="http://schemas.microsoft.com/office/drawing/2014/main" id="{01CC2301-6AED-FAEB-26D0-330C75947311}"/>
              </a:ext>
            </a:extLst>
          </p:cNvPr>
          <p:cNvSpPr txBox="1"/>
          <p:nvPr/>
        </p:nvSpPr>
        <p:spPr>
          <a:xfrm>
            <a:off x="4505498" y="867225"/>
            <a:ext cx="1745674" cy="492443"/>
          </a:xfrm>
          <a:prstGeom prst="rect">
            <a:avLst/>
          </a:prstGeom>
          <a:solidFill>
            <a:schemeClr val="tx1"/>
          </a:solidFill>
          <a:ln>
            <a:solidFill>
              <a:schemeClr val="bg1"/>
            </a:solidFill>
          </a:ln>
        </p:spPr>
        <p:txBody>
          <a:bodyPr wrap="square" lIns="91440" tIns="91440" rIns="182880" bIns="91440"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Jan. 15, 2024</a:t>
            </a:r>
          </a:p>
        </p:txBody>
      </p:sp>
    </p:spTree>
    <p:extLst>
      <p:ext uri="{BB962C8B-B14F-4D97-AF65-F5344CB8AC3E}">
        <p14:creationId xmlns:p14="http://schemas.microsoft.com/office/powerpoint/2010/main" val="421099211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AAFDB0-4E66-09E2-7EDB-29F219DD287E}"/>
              </a:ext>
            </a:extLst>
          </p:cNvPr>
          <p:cNvPicPr>
            <a:picLocks noChangeAspect="1"/>
          </p:cNvPicPr>
          <p:nvPr/>
        </p:nvPicPr>
        <p:blipFill>
          <a:blip r:embed="rId3"/>
          <a:stretch>
            <a:fillRect/>
          </a:stretch>
        </p:blipFill>
        <p:spPr>
          <a:xfrm>
            <a:off x="435885" y="498764"/>
            <a:ext cx="4380213" cy="5345084"/>
          </a:xfrm>
          <a:prstGeom prst="rect">
            <a:avLst/>
          </a:prstGeom>
        </p:spPr>
      </p:pic>
      <p:sp>
        <p:nvSpPr>
          <p:cNvPr id="5" name="TextBox 4">
            <a:extLst>
              <a:ext uri="{FF2B5EF4-FFF2-40B4-BE49-F238E27FC236}">
                <a16:creationId xmlns:a16="http://schemas.microsoft.com/office/drawing/2014/main" id="{1DDFEB7F-B189-A298-DE2B-61C28E2AEECF}"/>
              </a:ext>
            </a:extLst>
          </p:cNvPr>
          <p:cNvSpPr txBox="1"/>
          <p:nvPr/>
        </p:nvSpPr>
        <p:spPr>
          <a:xfrm>
            <a:off x="1529542" y="1546171"/>
            <a:ext cx="10141527" cy="2400657"/>
          </a:xfrm>
          <a:prstGeom prst="rect">
            <a:avLst/>
          </a:prstGeom>
          <a:solidFill>
            <a:schemeClr val="tx1"/>
          </a:solidFill>
          <a:ln w="12700">
            <a:solidFill>
              <a:schemeClr val="bg1"/>
            </a:solidFill>
          </a:ln>
          <a:effectLst>
            <a:outerShdw blurRad="50800" dist="38100" dir="2700000" algn="tl" rotWithShape="0">
              <a:prstClr val="black">
                <a:alpha val="40000"/>
              </a:prstClr>
            </a:outerShdw>
          </a:effectLst>
        </p:spPr>
        <p:txBody>
          <a:bodyPr wrap="square" lIns="182880" tIns="91440" rIns="182880" bIns="91440" rtlCol="0">
            <a:spAutoFit/>
          </a:bodyPr>
          <a:lstStyle/>
          <a:p>
            <a:r>
              <a:rPr lang="en-US" sz="2400" dirty="0">
                <a:solidFill>
                  <a:schemeClr val="bg1"/>
                </a:solidFill>
                <a:latin typeface="Times New Roman" panose="02020603050405020304" pitchFamily="18" charset="0"/>
                <a:cs typeface="Times New Roman" panose="02020603050405020304" pitchFamily="18" charset="0"/>
              </a:rPr>
              <a:t>Employee mental health services have become a billion-dollar industry. New hires … are presented with … digital wellness solutions, mindfulness seminars, massage classes, resilience workshops, coaching sessions and sleep apps.</a:t>
            </a:r>
          </a:p>
          <a:p>
            <a:endParaRPr lang="en-US" sz="2400" dirty="0">
              <a:solidFill>
                <a:schemeClr val="bg1"/>
              </a:solidFill>
              <a:latin typeface="Times New Roman" panose="02020603050405020304" pitchFamily="18" charset="0"/>
              <a:cs typeface="Times New Roman" panose="02020603050405020304" pitchFamily="18" charset="0"/>
            </a:endParaRPr>
          </a:p>
          <a:p>
            <a:r>
              <a:rPr lang="en-US" sz="2400" dirty="0">
                <a:solidFill>
                  <a:schemeClr val="bg1"/>
                </a:solidFill>
                <a:latin typeface="Times New Roman" panose="02020603050405020304" pitchFamily="18" charset="0"/>
                <a:cs typeface="Times New Roman" panose="02020603050405020304" pitchFamily="18" charset="0"/>
              </a:rPr>
              <a:t>But a British researcher … found that people who participated in them were no better off than colleagues who did not.</a:t>
            </a:r>
          </a:p>
        </p:txBody>
      </p:sp>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13728C55-B09B-4657-F080-7F1342C4248B}"/>
                  </a:ext>
                </a:extLst>
              </p14:cNvPr>
              <p14:cNvContentPartPr/>
              <p14:nvPr/>
            </p14:nvContentPartPr>
            <p14:xfrm>
              <a:off x="631604" y="1388127"/>
              <a:ext cx="399600" cy="9000"/>
            </p14:xfrm>
          </p:contentPart>
        </mc:Choice>
        <mc:Fallback xmlns="">
          <p:pic>
            <p:nvPicPr>
              <p:cNvPr id="9" name="Ink 8">
                <a:extLst>
                  <a:ext uri="{FF2B5EF4-FFF2-40B4-BE49-F238E27FC236}">
                    <a16:creationId xmlns:a16="http://schemas.microsoft.com/office/drawing/2014/main" id="{13728C55-B09B-4657-F080-7F1342C4248B}"/>
                  </a:ext>
                </a:extLst>
              </p:cNvPr>
              <p:cNvPicPr/>
              <p:nvPr/>
            </p:nvPicPr>
            <p:blipFill>
              <a:blip r:embed="rId5"/>
              <a:stretch>
                <a:fillRect/>
              </a:stretch>
            </p:blipFill>
            <p:spPr>
              <a:xfrm>
                <a:off x="568604" y="1325127"/>
                <a:ext cx="5252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1A4DE18A-4298-6501-59F3-0DFD0509AC58}"/>
                  </a:ext>
                </a:extLst>
              </p14:cNvPr>
              <p14:cNvContentPartPr/>
              <p14:nvPr/>
            </p14:nvContentPartPr>
            <p14:xfrm>
              <a:off x="673004" y="679287"/>
              <a:ext cx="2323080" cy="44280"/>
            </p14:xfrm>
          </p:contentPart>
        </mc:Choice>
        <mc:Fallback xmlns="">
          <p:pic>
            <p:nvPicPr>
              <p:cNvPr id="11" name="Ink 10">
                <a:extLst>
                  <a:ext uri="{FF2B5EF4-FFF2-40B4-BE49-F238E27FC236}">
                    <a16:creationId xmlns:a16="http://schemas.microsoft.com/office/drawing/2014/main" id="{1A4DE18A-4298-6501-59F3-0DFD0509AC58}"/>
                  </a:ext>
                </a:extLst>
              </p:cNvPr>
              <p:cNvPicPr/>
              <p:nvPr/>
            </p:nvPicPr>
            <p:blipFill>
              <a:blip r:embed="rId7"/>
              <a:stretch>
                <a:fillRect/>
              </a:stretch>
            </p:blipFill>
            <p:spPr>
              <a:xfrm>
                <a:off x="610364" y="616287"/>
                <a:ext cx="2448720" cy="169920"/>
              </a:xfrm>
              <a:prstGeom prst="rect">
                <a:avLst/>
              </a:prstGeom>
            </p:spPr>
          </p:pic>
        </mc:Fallback>
      </mc:AlternateContent>
      <p:sp>
        <p:nvSpPr>
          <p:cNvPr id="12" name="TextBox 11">
            <a:extLst>
              <a:ext uri="{FF2B5EF4-FFF2-40B4-BE49-F238E27FC236}">
                <a16:creationId xmlns:a16="http://schemas.microsoft.com/office/drawing/2014/main" id="{F612745D-307E-9C25-712F-746F89ABD278}"/>
              </a:ext>
            </a:extLst>
          </p:cNvPr>
          <p:cNvSpPr txBox="1"/>
          <p:nvPr/>
        </p:nvSpPr>
        <p:spPr>
          <a:xfrm>
            <a:off x="4505498" y="867225"/>
            <a:ext cx="1745674" cy="492443"/>
          </a:xfrm>
          <a:prstGeom prst="rect">
            <a:avLst/>
          </a:prstGeom>
          <a:solidFill>
            <a:schemeClr val="tx1"/>
          </a:solidFill>
          <a:ln>
            <a:solidFill>
              <a:schemeClr val="bg1"/>
            </a:solidFill>
          </a:ln>
        </p:spPr>
        <p:txBody>
          <a:bodyPr wrap="square" lIns="91440" tIns="91440" rIns="182880" bIns="91440"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Jan. 15, 2024</a:t>
            </a:r>
          </a:p>
        </p:txBody>
      </p:sp>
    </p:spTree>
    <p:extLst>
      <p:ext uri="{BB962C8B-B14F-4D97-AF65-F5344CB8AC3E}">
        <p14:creationId xmlns:p14="http://schemas.microsoft.com/office/powerpoint/2010/main" val="60859680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76E98B-21CE-0966-E647-A1192DECF756}"/>
              </a:ext>
            </a:extLst>
          </p:cNvPr>
          <p:cNvPicPr>
            <a:picLocks noChangeAspect="1"/>
          </p:cNvPicPr>
          <p:nvPr/>
        </p:nvPicPr>
        <p:blipFill>
          <a:blip r:embed="rId3"/>
          <a:stretch>
            <a:fillRect/>
          </a:stretch>
        </p:blipFill>
        <p:spPr>
          <a:xfrm>
            <a:off x="324185" y="417765"/>
            <a:ext cx="4032926" cy="5850031"/>
          </a:xfrm>
          <a:prstGeom prst="rect">
            <a:avLst/>
          </a:prstGeom>
        </p:spPr>
      </p:pic>
      <p:pic>
        <p:nvPicPr>
          <p:cNvPr id="6" name="Picture 5">
            <a:extLst>
              <a:ext uri="{FF2B5EF4-FFF2-40B4-BE49-F238E27FC236}">
                <a16:creationId xmlns:a16="http://schemas.microsoft.com/office/drawing/2014/main" id="{5E4CFC93-4565-558F-6189-9A6F5BE92F76}"/>
              </a:ext>
            </a:extLst>
          </p:cNvPr>
          <p:cNvPicPr>
            <a:picLocks noChangeAspect="1"/>
          </p:cNvPicPr>
          <p:nvPr/>
        </p:nvPicPr>
        <p:blipFill>
          <a:blip r:embed="rId4"/>
          <a:stretch>
            <a:fillRect/>
          </a:stretch>
        </p:blipFill>
        <p:spPr>
          <a:xfrm>
            <a:off x="2340648" y="1585524"/>
            <a:ext cx="8893311" cy="2972058"/>
          </a:xfrm>
          <a:prstGeom prst="rect">
            <a:avLst/>
          </a:prstGeom>
          <a:ln w="12700">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7009726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AAFDB0-4E66-09E2-7EDB-29F219DD287E}"/>
              </a:ext>
            </a:extLst>
          </p:cNvPr>
          <p:cNvPicPr>
            <a:picLocks noChangeAspect="1"/>
          </p:cNvPicPr>
          <p:nvPr/>
        </p:nvPicPr>
        <p:blipFill>
          <a:blip r:embed="rId3"/>
          <a:stretch>
            <a:fillRect/>
          </a:stretch>
        </p:blipFill>
        <p:spPr>
          <a:xfrm>
            <a:off x="435885" y="498764"/>
            <a:ext cx="4380213" cy="5345084"/>
          </a:xfrm>
          <a:prstGeom prst="rect">
            <a:avLst/>
          </a:prstGeom>
        </p:spPr>
      </p:pic>
      <p:sp>
        <p:nvSpPr>
          <p:cNvPr id="5" name="TextBox 4">
            <a:extLst>
              <a:ext uri="{FF2B5EF4-FFF2-40B4-BE49-F238E27FC236}">
                <a16:creationId xmlns:a16="http://schemas.microsoft.com/office/drawing/2014/main" id="{1DDFEB7F-B189-A298-DE2B-61C28E2AEECF}"/>
              </a:ext>
            </a:extLst>
          </p:cNvPr>
          <p:cNvSpPr txBox="1"/>
          <p:nvPr/>
        </p:nvSpPr>
        <p:spPr>
          <a:xfrm>
            <a:off x="1529541" y="1732733"/>
            <a:ext cx="10141527" cy="1846659"/>
          </a:xfrm>
          <a:prstGeom prst="rect">
            <a:avLst/>
          </a:prstGeom>
          <a:solidFill>
            <a:schemeClr val="tx1"/>
          </a:solidFill>
          <a:ln w="12700">
            <a:solidFill>
              <a:schemeClr val="bg1"/>
            </a:solidFill>
          </a:ln>
          <a:effectLst>
            <a:outerShdw blurRad="50800" dist="38100" dir="2700000" algn="tl" rotWithShape="0">
              <a:prstClr val="black">
                <a:alpha val="40000"/>
              </a:prstClr>
            </a:outerShdw>
          </a:effectLst>
        </p:spPr>
        <p:txBody>
          <a:bodyPr wrap="square" lIns="182880" tIns="182880" rIns="182880" bIns="182880" rtlCol="0">
            <a:spAutoFit/>
          </a:bodyPr>
          <a:lstStyle/>
          <a:p>
            <a:r>
              <a:rPr lang="en-US" sz="2400" i="0" u="none" strike="noStrike" baseline="0" dirty="0">
                <a:solidFill>
                  <a:srgbClr val="000000"/>
                </a:solidFill>
                <a:latin typeface="Times New Roman" panose="02020603050405020304" pitchFamily="18" charset="0"/>
                <a:cs typeface="Times New Roman" panose="02020603050405020304" pitchFamily="18" charset="0"/>
              </a:rPr>
              <a:t>Dr. Fleming: “If employees do want access to mindfulness apps and sleep programs and well-being apps, there is not anything wrong with that,” he said. “But if you’re seriously trying to drive employees’ well-being, then it has to be about working practices.”</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905CDF2D-FEC6-E2A1-C63C-B44A85530DFE}"/>
                  </a:ext>
                </a:extLst>
              </p14:cNvPr>
              <p14:cNvContentPartPr/>
              <p14:nvPr/>
            </p14:nvContentPartPr>
            <p14:xfrm>
              <a:off x="689564" y="1362567"/>
              <a:ext cx="374400" cy="26640"/>
            </p14:xfrm>
          </p:contentPart>
        </mc:Choice>
        <mc:Fallback xmlns="">
          <p:pic>
            <p:nvPicPr>
              <p:cNvPr id="2" name="Ink 1">
                <a:extLst>
                  <a:ext uri="{FF2B5EF4-FFF2-40B4-BE49-F238E27FC236}">
                    <a16:creationId xmlns:a16="http://schemas.microsoft.com/office/drawing/2014/main" id="{905CDF2D-FEC6-E2A1-C63C-B44A85530DFE}"/>
                  </a:ext>
                </a:extLst>
              </p:cNvPr>
              <p:cNvPicPr/>
              <p:nvPr/>
            </p:nvPicPr>
            <p:blipFill>
              <a:blip r:embed="rId5"/>
              <a:stretch>
                <a:fillRect/>
              </a:stretch>
            </p:blipFill>
            <p:spPr>
              <a:xfrm>
                <a:off x="626564" y="1299567"/>
                <a:ext cx="5000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217EF6BC-15D6-0F24-774E-7C1634FB9340}"/>
                  </a:ext>
                </a:extLst>
              </p14:cNvPr>
              <p14:cNvContentPartPr/>
              <p14:nvPr/>
            </p14:nvContentPartPr>
            <p14:xfrm>
              <a:off x="647804" y="680367"/>
              <a:ext cx="2361600" cy="44640"/>
            </p14:xfrm>
          </p:contentPart>
        </mc:Choice>
        <mc:Fallback xmlns="">
          <p:pic>
            <p:nvPicPr>
              <p:cNvPr id="3" name="Ink 2">
                <a:extLst>
                  <a:ext uri="{FF2B5EF4-FFF2-40B4-BE49-F238E27FC236}">
                    <a16:creationId xmlns:a16="http://schemas.microsoft.com/office/drawing/2014/main" id="{217EF6BC-15D6-0F24-774E-7C1634FB9340}"/>
                  </a:ext>
                </a:extLst>
              </p:cNvPr>
              <p:cNvPicPr/>
              <p:nvPr/>
            </p:nvPicPr>
            <p:blipFill>
              <a:blip r:embed="rId7"/>
              <a:stretch>
                <a:fillRect/>
              </a:stretch>
            </p:blipFill>
            <p:spPr>
              <a:xfrm>
                <a:off x="585164" y="617367"/>
                <a:ext cx="2487240" cy="170280"/>
              </a:xfrm>
              <a:prstGeom prst="rect">
                <a:avLst/>
              </a:prstGeom>
            </p:spPr>
          </p:pic>
        </mc:Fallback>
      </mc:AlternateContent>
      <p:sp>
        <p:nvSpPr>
          <p:cNvPr id="6" name="TextBox 5">
            <a:extLst>
              <a:ext uri="{FF2B5EF4-FFF2-40B4-BE49-F238E27FC236}">
                <a16:creationId xmlns:a16="http://schemas.microsoft.com/office/drawing/2014/main" id="{B7A78DEB-DBD6-7FC8-5EE5-2D192B83F5CD}"/>
              </a:ext>
            </a:extLst>
          </p:cNvPr>
          <p:cNvSpPr txBox="1"/>
          <p:nvPr/>
        </p:nvSpPr>
        <p:spPr>
          <a:xfrm>
            <a:off x="4505498" y="867225"/>
            <a:ext cx="1745674" cy="492443"/>
          </a:xfrm>
          <a:prstGeom prst="rect">
            <a:avLst/>
          </a:prstGeom>
          <a:solidFill>
            <a:schemeClr val="tx1"/>
          </a:solidFill>
          <a:ln>
            <a:solidFill>
              <a:schemeClr val="bg1"/>
            </a:solidFill>
          </a:ln>
        </p:spPr>
        <p:txBody>
          <a:bodyPr wrap="square" lIns="91440" tIns="91440" rIns="182880" bIns="91440" rtlCol="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Jan. 15, 2024</a:t>
            </a:r>
          </a:p>
        </p:txBody>
      </p:sp>
      <p:sp>
        <p:nvSpPr>
          <p:cNvPr id="7" name="TextBox 6">
            <a:extLst>
              <a:ext uri="{FF2B5EF4-FFF2-40B4-BE49-F238E27FC236}">
                <a16:creationId xmlns:a16="http://schemas.microsoft.com/office/drawing/2014/main" id="{99C66815-29F8-5F34-581D-F2F942A2ACA8}"/>
              </a:ext>
            </a:extLst>
          </p:cNvPr>
          <p:cNvSpPr txBox="1"/>
          <p:nvPr/>
        </p:nvSpPr>
        <p:spPr>
          <a:xfrm>
            <a:off x="2585258" y="3962381"/>
            <a:ext cx="9085810" cy="1477328"/>
          </a:xfrm>
          <a:prstGeom prst="rect">
            <a:avLst/>
          </a:prstGeom>
          <a:solidFill>
            <a:schemeClr val="tx1"/>
          </a:solidFill>
          <a:ln w="12700">
            <a:solidFill>
              <a:schemeClr val="bg1"/>
            </a:solidFill>
          </a:ln>
          <a:effectLst>
            <a:outerShdw blurRad="50800" dist="38100" dir="2700000" algn="tl" rotWithShape="0">
              <a:prstClr val="black">
                <a:alpha val="40000"/>
              </a:prstClr>
            </a:outerShdw>
          </a:effectLst>
        </p:spPr>
        <p:txBody>
          <a:bodyPr wrap="square" lIns="182880" tIns="182880" rIns="182880" bIns="182880" rtlCol="0">
            <a:spAutoFit/>
          </a:bodyPr>
          <a:lstStyle/>
          <a:p>
            <a:r>
              <a:rPr lang="en-US" sz="2400" i="0" u="none" strike="noStrike" baseline="0" dirty="0">
                <a:solidFill>
                  <a:srgbClr val="000000"/>
                </a:solidFill>
                <a:latin typeface="Times New Roman" panose="02020603050405020304" pitchFamily="18" charset="0"/>
                <a:cs typeface="Times New Roman" panose="02020603050405020304" pitchFamily="18" charset="0"/>
              </a:rPr>
              <a:t>“There is recent and highly credible data that things like mental health programs do improve all those metrics that he mentions,” Dr. </a:t>
            </a:r>
            <a:r>
              <a:rPr lang="en-US" sz="2400" i="0" u="none" strike="noStrike" baseline="0" dirty="0" err="1">
                <a:solidFill>
                  <a:srgbClr val="000000"/>
                </a:solidFill>
                <a:latin typeface="Times New Roman" panose="02020603050405020304" pitchFamily="18" charset="0"/>
                <a:cs typeface="Times New Roman" panose="02020603050405020304" pitchFamily="18" charset="0"/>
              </a:rPr>
              <a:t>Chekroud</a:t>
            </a:r>
            <a:r>
              <a:rPr lang="en-US" sz="2400" i="0" u="none" strike="noStrike" baseline="0" dirty="0">
                <a:solidFill>
                  <a:srgbClr val="000000"/>
                </a:solidFill>
                <a:latin typeface="Times New Roman" panose="02020603050405020304" pitchFamily="18" charset="0"/>
                <a:cs typeface="Times New Roman" panose="02020603050405020304" pitchFamily="18" charset="0"/>
              </a:rPr>
              <a:t> said. “That’s the baby you shouldn’t be throwing out.”</a:t>
            </a:r>
          </a:p>
        </p:txBody>
      </p:sp>
    </p:spTree>
    <p:extLst>
      <p:ext uri="{BB962C8B-B14F-4D97-AF65-F5344CB8AC3E}">
        <p14:creationId xmlns:p14="http://schemas.microsoft.com/office/powerpoint/2010/main" val="41534670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0A24DF-D014-A0F6-D515-B9700CB096D7}"/>
              </a:ext>
            </a:extLst>
          </p:cNvPr>
          <p:cNvPicPr>
            <a:picLocks noChangeAspect="1"/>
          </p:cNvPicPr>
          <p:nvPr/>
        </p:nvPicPr>
        <p:blipFill>
          <a:blip r:embed="rId3"/>
          <a:stretch>
            <a:fillRect/>
          </a:stretch>
        </p:blipFill>
        <p:spPr>
          <a:xfrm>
            <a:off x="690800" y="602145"/>
            <a:ext cx="5527120" cy="5492102"/>
          </a:xfrm>
          <a:prstGeom prst="rect">
            <a:avLst/>
          </a:prstGeom>
          <a:ln w="12700">
            <a:solidFill>
              <a:schemeClr val="bg1"/>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4C27AC14-44C7-E8D5-9073-A91B0166B996}"/>
              </a:ext>
            </a:extLst>
          </p:cNvPr>
          <p:cNvPicPr>
            <a:picLocks noChangeAspect="1"/>
          </p:cNvPicPr>
          <p:nvPr/>
        </p:nvPicPr>
        <p:blipFill>
          <a:blip r:embed="rId4"/>
          <a:stretch>
            <a:fillRect/>
          </a:stretch>
        </p:blipFill>
        <p:spPr>
          <a:xfrm>
            <a:off x="5557326" y="486442"/>
            <a:ext cx="4867954" cy="1629002"/>
          </a:xfrm>
          <a:prstGeom prst="rect">
            <a:avLst/>
          </a:prstGeom>
          <a:ln w="12700">
            <a:solidFill>
              <a:schemeClr val="bg1"/>
            </a:solidFill>
          </a:ln>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6CBF087F-A3AC-4334-2CFB-5CA4A507E9BE}"/>
              </a:ext>
            </a:extLst>
          </p:cNvPr>
          <p:cNvSpPr txBox="1"/>
          <p:nvPr/>
        </p:nvSpPr>
        <p:spPr>
          <a:xfrm>
            <a:off x="5249755" y="3757352"/>
            <a:ext cx="5822798" cy="2031325"/>
          </a:xfrm>
          <a:prstGeom prst="rect">
            <a:avLst/>
          </a:prstGeom>
          <a:solidFill>
            <a:schemeClr val="tx1"/>
          </a:solidFill>
          <a:ln w="12700">
            <a:solidFill>
              <a:schemeClr val="bg1"/>
            </a:solidFill>
          </a:ln>
          <a:effectLst>
            <a:outerShdw blurRad="50800" dist="38100" dir="2700000" algn="tl" rotWithShape="0">
              <a:prstClr val="black">
                <a:alpha val="40000"/>
              </a:prstClr>
            </a:outerShdw>
          </a:effectLst>
        </p:spPr>
        <p:txBody>
          <a:bodyPr wrap="square" lIns="182880" tIns="91440" rIns="182880" bIns="91440" rtlCol="0">
            <a:spAutoFit/>
          </a:bodyPr>
          <a:lstStyle/>
          <a:p>
            <a:r>
              <a:rPr lang="en-US" sz="2400" dirty="0">
                <a:solidFill>
                  <a:schemeClr val="bg1"/>
                </a:solidFill>
              </a:rPr>
              <a:t>A recent Oxford University study … reinforces … that … workplace wellness initiatives require time, intention, and investment from all organizational levels. </a:t>
            </a:r>
          </a:p>
        </p:txBody>
      </p:sp>
    </p:spTree>
    <p:extLst>
      <p:ext uri="{BB962C8B-B14F-4D97-AF65-F5344CB8AC3E}">
        <p14:creationId xmlns:p14="http://schemas.microsoft.com/office/powerpoint/2010/main" val="72939336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Title 5">
            <a:extLst>
              <a:ext uri="{FF2B5EF4-FFF2-40B4-BE49-F238E27FC236}">
                <a16:creationId xmlns:a16="http://schemas.microsoft.com/office/drawing/2014/main" id="{43B77C23-2CC4-354D-AD1D-39BC267F0815}"/>
              </a:ext>
            </a:extLst>
          </p:cNvPr>
          <p:cNvSpPr>
            <a:spLocks noGrp="1"/>
          </p:cNvSpPr>
          <p:nvPr>
            <p:ph type="title"/>
          </p:nvPr>
        </p:nvSpPr>
        <p:spPr>
          <a:xfrm>
            <a:off x="2399234" y="2073715"/>
            <a:ext cx="6935759" cy="2993042"/>
          </a:xfrm>
        </p:spPr>
        <p:txBody>
          <a:bodyPr vert="horz" lIns="91440" tIns="45720" rIns="91440" bIns="45720" rtlCol="0" anchor="ctr">
            <a:normAutofit/>
          </a:bodyPr>
          <a:lstStyle/>
          <a:p>
            <a:r>
              <a:rPr lang="en-US" sz="4200" dirty="0">
                <a:solidFill>
                  <a:schemeClr val="bg1"/>
                </a:solidFill>
                <a:latin typeface="+mj-lt"/>
                <a:cs typeface="+mj-cs"/>
              </a:rPr>
              <a:t>Psychological Capital</a:t>
            </a:r>
            <a:endParaRPr lang="en-US" sz="4200" kern="1200" dirty="0">
              <a:solidFill>
                <a:schemeClr val="tx1">
                  <a:lumMod val="75000"/>
                </a:schemeClr>
              </a:solidFill>
              <a:latin typeface="+mj-lt"/>
              <a:ea typeface="+mj-ea"/>
              <a:cs typeface="+mj-cs"/>
            </a:endParaRPr>
          </a:p>
        </p:txBody>
      </p:sp>
      <p:sp>
        <p:nvSpPr>
          <p:cNvPr id="13" name="Rectangle 12">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5" name="Straight Connector 14">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1883640"/>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5066757"/>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473555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46" name="Rectangle 45">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48" name="Freeform: Shape 47">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6" name="Freeform: Shape 5">
            <a:extLst>
              <a:ext uri="{FF2B5EF4-FFF2-40B4-BE49-F238E27FC236}">
                <a16:creationId xmlns:a16="http://schemas.microsoft.com/office/drawing/2014/main" id="{4934D8C2-50B6-C467-9106-B79CBD640C2C}"/>
              </a:ext>
            </a:extLst>
          </p:cNvPr>
          <p:cNvSpPr/>
          <p:nvPr/>
        </p:nvSpPr>
        <p:spPr>
          <a:xfrm>
            <a:off x="4691536" y="2448473"/>
            <a:ext cx="2732722" cy="2733127"/>
          </a:xfrm>
          <a:custGeom>
            <a:avLst/>
            <a:gdLst>
              <a:gd name="connsiteX0" fmla="*/ 0 w 3205551"/>
              <a:gd name="connsiteY0" fmla="*/ 1603013 h 3206026"/>
              <a:gd name="connsiteX1" fmla="*/ 1602776 w 3205551"/>
              <a:gd name="connsiteY1" fmla="*/ 0 h 3206026"/>
              <a:gd name="connsiteX2" fmla="*/ 3205552 w 3205551"/>
              <a:gd name="connsiteY2" fmla="*/ 1603013 h 3206026"/>
              <a:gd name="connsiteX3" fmla="*/ 1602776 w 3205551"/>
              <a:gd name="connsiteY3" fmla="*/ 3206026 h 3206026"/>
              <a:gd name="connsiteX4" fmla="*/ 0 w 3205551"/>
              <a:gd name="connsiteY4" fmla="*/ 1603013 h 3206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5551" h="3206026">
                <a:moveTo>
                  <a:pt x="0" y="1603013"/>
                </a:moveTo>
                <a:cubicBezTo>
                  <a:pt x="0" y="717693"/>
                  <a:pt x="717587" y="0"/>
                  <a:pt x="1602776" y="0"/>
                </a:cubicBezTo>
                <a:cubicBezTo>
                  <a:pt x="2487965" y="0"/>
                  <a:pt x="3205552" y="717693"/>
                  <a:pt x="3205552" y="1603013"/>
                </a:cubicBezTo>
                <a:cubicBezTo>
                  <a:pt x="3205552" y="2488333"/>
                  <a:pt x="2487965" y="3206026"/>
                  <a:pt x="1602776" y="3206026"/>
                </a:cubicBezTo>
                <a:cubicBezTo>
                  <a:pt x="717587" y="3206026"/>
                  <a:pt x="0" y="2488333"/>
                  <a:pt x="0" y="1603013"/>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487222" tIns="487292" rIns="487222" bIns="487292" numCol="1" spcCol="1270" anchor="ctr" anchorCtr="0">
            <a:noAutofit/>
          </a:bodyPr>
          <a:lstStyle/>
          <a:p>
            <a:pPr marL="0" marR="0" lvl="0" indent="0" algn="ctr" defTabSz="1057910" rtl="0" eaLnBrk="1" fontAlgn="auto" latinLnBrk="0" hangingPunct="1">
              <a:lnSpc>
                <a:spcPct val="90000"/>
              </a:lnSpc>
              <a:spcBef>
                <a:spcPct val="0"/>
              </a:spcBef>
              <a:spcAft>
                <a:spcPct val="35000"/>
              </a:spcAft>
              <a:buClrTx/>
              <a:buSzTx/>
              <a:buFontTx/>
              <a:buNone/>
              <a:tabLst/>
              <a:defRPr/>
            </a:pPr>
            <a:r>
              <a:rPr kumimoji="0" lang="en-US" sz="2380" b="1" i="0" u="none" strike="noStrike" kern="1200" cap="none" spc="0" normalizeH="0" baseline="0" noProof="0">
                <a:ln>
                  <a:noFill/>
                </a:ln>
                <a:solidFill>
                  <a:srgbClr val="FFFFFF"/>
                </a:solidFill>
                <a:effectLst/>
                <a:uLnTx/>
                <a:uFillTx/>
                <a:latin typeface="Franklin Gothic Book" panose="020B0503020102020204"/>
                <a:ea typeface="+mn-ea"/>
                <a:cs typeface="+mn-cs"/>
              </a:rPr>
              <a:t>Psychological Capital</a:t>
            </a:r>
            <a:endParaRPr kumimoji="0" lang="en-US" sz="2800" b="1"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48290624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46" name="Rectangle 45">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48" name="Freeform: Shape 47">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grpSp>
        <p:nvGrpSpPr>
          <p:cNvPr id="5" name="Group 4">
            <a:extLst>
              <a:ext uri="{FF2B5EF4-FFF2-40B4-BE49-F238E27FC236}">
                <a16:creationId xmlns:a16="http://schemas.microsoft.com/office/drawing/2014/main" id="{9C458BB8-DD63-2127-42BB-BF12985916A7}"/>
              </a:ext>
            </a:extLst>
          </p:cNvPr>
          <p:cNvGrpSpPr/>
          <p:nvPr/>
        </p:nvGrpSpPr>
        <p:grpSpPr>
          <a:xfrm>
            <a:off x="2142772" y="2301154"/>
            <a:ext cx="5281487" cy="2880446"/>
            <a:chOff x="1503459" y="3050197"/>
            <a:chExt cx="6195316" cy="3378835"/>
          </a:xfrm>
        </p:grpSpPr>
        <p:sp>
          <p:nvSpPr>
            <p:cNvPr id="6" name="Freeform: Shape 5">
              <a:extLst>
                <a:ext uri="{FF2B5EF4-FFF2-40B4-BE49-F238E27FC236}">
                  <a16:creationId xmlns:a16="http://schemas.microsoft.com/office/drawing/2014/main" id="{4934D8C2-50B6-C467-9106-B79CBD640C2C}"/>
                </a:ext>
              </a:extLst>
            </p:cNvPr>
            <p:cNvSpPr/>
            <p:nvPr/>
          </p:nvSpPr>
          <p:spPr>
            <a:xfrm>
              <a:off x="4493224" y="3223006"/>
              <a:ext cx="3205551" cy="3206026"/>
            </a:xfrm>
            <a:custGeom>
              <a:avLst/>
              <a:gdLst>
                <a:gd name="connsiteX0" fmla="*/ 0 w 3205551"/>
                <a:gd name="connsiteY0" fmla="*/ 1603013 h 3206026"/>
                <a:gd name="connsiteX1" fmla="*/ 1602776 w 3205551"/>
                <a:gd name="connsiteY1" fmla="*/ 0 h 3206026"/>
                <a:gd name="connsiteX2" fmla="*/ 3205552 w 3205551"/>
                <a:gd name="connsiteY2" fmla="*/ 1603013 h 3206026"/>
                <a:gd name="connsiteX3" fmla="*/ 1602776 w 3205551"/>
                <a:gd name="connsiteY3" fmla="*/ 3206026 h 3206026"/>
                <a:gd name="connsiteX4" fmla="*/ 0 w 3205551"/>
                <a:gd name="connsiteY4" fmla="*/ 1603013 h 3206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5551" h="3206026">
                  <a:moveTo>
                    <a:pt x="0" y="1603013"/>
                  </a:moveTo>
                  <a:cubicBezTo>
                    <a:pt x="0" y="717693"/>
                    <a:pt x="717587" y="0"/>
                    <a:pt x="1602776" y="0"/>
                  </a:cubicBezTo>
                  <a:cubicBezTo>
                    <a:pt x="2487965" y="0"/>
                    <a:pt x="3205552" y="717693"/>
                    <a:pt x="3205552" y="1603013"/>
                  </a:cubicBezTo>
                  <a:cubicBezTo>
                    <a:pt x="3205552" y="2488333"/>
                    <a:pt x="2487965" y="3206026"/>
                    <a:pt x="1602776" y="3206026"/>
                  </a:cubicBezTo>
                  <a:cubicBezTo>
                    <a:pt x="717587" y="3206026"/>
                    <a:pt x="0" y="2488333"/>
                    <a:pt x="0" y="1603013"/>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487222" tIns="487292" rIns="487222" bIns="487292" numCol="1" spcCol="1270" anchor="ctr" anchorCtr="0">
              <a:noAutofit/>
            </a:bodyPr>
            <a:lstStyle/>
            <a:p>
              <a:pPr marL="0" marR="0" lvl="0" indent="0" algn="ctr" defTabSz="1057910" rtl="0" eaLnBrk="1" fontAlgn="auto" latinLnBrk="0" hangingPunct="1">
                <a:lnSpc>
                  <a:spcPct val="90000"/>
                </a:lnSpc>
                <a:spcBef>
                  <a:spcPct val="0"/>
                </a:spcBef>
                <a:spcAft>
                  <a:spcPct val="35000"/>
                </a:spcAft>
                <a:buClrTx/>
                <a:buSzTx/>
                <a:buFontTx/>
                <a:buNone/>
                <a:tabLst/>
                <a:defRPr/>
              </a:pPr>
              <a:r>
                <a:rPr kumimoji="0" lang="en-US" sz="2380" b="1" i="0" u="none" strike="noStrike" kern="1200" cap="none" spc="0" normalizeH="0" baseline="0" noProof="0">
                  <a:ln>
                    <a:noFill/>
                  </a:ln>
                  <a:solidFill>
                    <a:srgbClr val="FFFFFF"/>
                  </a:solidFill>
                  <a:effectLst/>
                  <a:uLnTx/>
                  <a:uFillTx/>
                  <a:latin typeface="Franklin Gothic Book" panose="020B0503020102020204"/>
                  <a:ea typeface="+mn-ea"/>
                  <a:cs typeface="+mn-cs"/>
                </a:rPr>
                <a:t>Psychological Capital</a:t>
              </a:r>
              <a:endParaRPr kumimoji="0" lang="en-US" sz="2800" b="1"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7" name="Arrow: Left 6">
              <a:extLst>
                <a:ext uri="{FF2B5EF4-FFF2-40B4-BE49-F238E27FC236}">
                  <a16:creationId xmlns:a16="http://schemas.microsoft.com/office/drawing/2014/main" id="{CFF678AB-240D-CDC7-4481-C8595612E4B2}"/>
                </a:ext>
              </a:extLst>
            </p:cNvPr>
            <p:cNvSpPr/>
            <p:nvPr/>
          </p:nvSpPr>
          <p:spPr>
            <a:xfrm rot="11700000">
              <a:off x="2434546" y="3741852"/>
              <a:ext cx="2033597" cy="751066"/>
            </a:xfrm>
            <a:prstGeom prst="leftArrow">
              <a:avLst>
                <a:gd name="adj1" fmla="val 60000"/>
                <a:gd name="adj2" fmla="val 50000"/>
              </a:avLst>
            </a:prstGeom>
            <a:scene3d>
              <a:camera prst="orthographicFront"/>
              <a:lightRig rig="flat" dir="t"/>
            </a:scene3d>
            <a:sp3d z="-190500" prstMaterial="plastic">
              <a:bevelT w="50800" h="50800"/>
              <a:bevelB w="25400" h="2540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hueOff val="0"/>
                    <a:satOff val="0"/>
                    <a:lumOff val="0"/>
                    <a:alphaOff val="0"/>
                  </a:srgbClr>
                </a:solidFill>
                <a:effectLst/>
                <a:uLnTx/>
                <a:uFillTx/>
                <a:latin typeface="Franklin Gothic Book" panose="020B0503020102020204"/>
                <a:ea typeface="+mn-ea"/>
                <a:cs typeface="+mn-cs"/>
              </a:endParaRPr>
            </a:p>
          </p:txBody>
        </p:sp>
        <p:sp>
          <p:nvSpPr>
            <p:cNvPr id="8" name="Freeform: Shape 7">
              <a:extLst>
                <a:ext uri="{FF2B5EF4-FFF2-40B4-BE49-F238E27FC236}">
                  <a16:creationId xmlns:a16="http://schemas.microsoft.com/office/drawing/2014/main" id="{0A4C2499-FB20-EE3D-6FCB-AE62DDB7B5A6}"/>
                </a:ext>
              </a:extLst>
            </p:cNvPr>
            <p:cNvSpPr/>
            <p:nvPr/>
          </p:nvSpPr>
          <p:spPr>
            <a:xfrm>
              <a:off x="1503459" y="3050197"/>
              <a:ext cx="1931467" cy="1608043"/>
            </a:xfrm>
            <a:custGeom>
              <a:avLst/>
              <a:gdLst>
                <a:gd name="connsiteX0" fmla="*/ 0 w 1931467"/>
                <a:gd name="connsiteY0" fmla="*/ 160804 h 1608043"/>
                <a:gd name="connsiteX1" fmla="*/ 160804 w 1931467"/>
                <a:gd name="connsiteY1" fmla="*/ 0 h 1608043"/>
                <a:gd name="connsiteX2" fmla="*/ 1770663 w 1931467"/>
                <a:gd name="connsiteY2" fmla="*/ 0 h 1608043"/>
                <a:gd name="connsiteX3" fmla="*/ 1931467 w 1931467"/>
                <a:gd name="connsiteY3" fmla="*/ 160804 h 1608043"/>
                <a:gd name="connsiteX4" fmla="*/ 1931467 w 1931467"/>
                <a:gd name="connsiteY4" fmla="*/ 1447239 h 1608043"/>
                <a:gd name="connsiteX5" fmla="*/ 1770663 w 1931467"/>
                <a:gd name="connsiteY5" fmla="*/ 1608043 h 1608043"/>
                <a:gd name="connsiteX6" fmla="*/ 160804 w 1931467"/>
                <a:gd name="connsiteY6" fmla="*/ 1608043 h 1608043"/>
                <a:gd name="connsiteX7" fmla="*/ 0 w 1931467"/>
                <a:gd name="connsiteY7" fmla="*/ 1447239 h 1608043"/>
                <a:gd name="connsiteX8" fmla="*/ 0 w 1931467"/>
                <a:gd name="connsiteY8" fmla="*/ 160804 h 160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1467" h="1608043">
                  <a:moveTo>
                    <a:pt x="0" y="160804"/>
                  </a:moveTo>
                  <a:cubicBezTo>
                    <a:pt x="0" y="71994"/>
                    <a:pt x="71994" y="0"/>
                    <a:pt x="160804" y="0"/>
                  </a:cubicBezTo>
                  <a:lnTo>
                    <a:pt x="1770663" y="0"/>
                  </a:lnTo>
                  <a:cubicBezTo>
                    <a:pt x="1859473" y="0"/>
                    <a:pt x="1931467" y="71994"/>
                    <a:pt x="1931467" y="160804"/>
                  </a:cubicBezTo>
                  <a:lnTo>
                    <a:pt x="1931467" y="1447239"/>
                  </a:lnTo>
                  <a:cubicBezTo>
                    <a:pt x="1931467" y="1536049"/>
                    <a:pt x="1859473" y="1608043"/>
                    <a:pt x="1770663" y="1608043"/>
                  </a:cubicBezTo>
                  <a:lnTo>
                    <a:pt x="160804" y="1608043"/>
                  </a:lnTo>
                  <a:cubicBezTo>
                    <a:pt x="71994" y="1608043"/>
                    <a:pt x="0" y="1536049"/>
                    <a:pt x="0" y="1447239"/>
                  </a:cubicBezTo>
                  <a:lnTo>
                    <a:pt x="0" y="160804"/>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00438" tIns="100438" rIns="100438" bIns="100438" numCol="1" spcCol="1270" anchor="ctr" anchorCtr="0">
              <a:noAutofit/>
            </a:bodyPr>
            <a:lstStyle/>
            <a:p>
              <a:pPr marL="0" marR="0" lvl="0" indent="0" algn="ctr" defTabSz="1057910" rtl="0" eaLnBrk="1" fontAlgn="auto" latinLnBrk="0" hangingPunct="1">
                <a:lnSpc>
                  <a:spcPct val="90000"/>
                </a:lnSpc>
                <a:spcBef>
                  <a:spcPct val="0"/>
                </a:spcBef>
                <a:spcAft>
                  <a:spcPct val="35000"/>
                </a:spcAft>
                <a:buClrTx/>
                <a:buSzTx/>
                <a:buFontTx/>
                <a:buNone/>
                <a:tabLst/>
                <a:defRPr/>
              </a:pPr>
              <a:r>
                <a:rPr kumimoji="0" lang="en-US" sz="2380" b="1" i="0" u="none" strike="noStrike" kern="1200" cap="none" spc="0" normalizeH="0" baseline="0" noProof="0">
                  <a:ln>
                    <a:noFill/>
                  </a:ln>
                  <a:solidFill>
                    <a:srgbClr val="FFFFFF"/>
                  </a:solidFill>
                  <a:effectLst/>
                  <a:uLnTx/>
                  <a:uFillTx/>
                  <a:latin typeface="Franklin Gothic Book" panose="020B0503020102020204"/>
                  <a:ea typeface="+mn-ea"/>
                  <a:cs typeface="+mn-cs"/>
                </a:rPr>
                <a:t>Hope</a:t>
              </a:r>
              <a:endParaRPr kumimoji="0" lang="en-US" sz="2800" b="1"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grpSp>
    </p:spTree>
    <p:extLst>
      <p:ext uri="{BB962C8B-B14F-4D97-AF65-F5344CB8AC3E}">
        <p14:creationId xmlns:p14="http://schemas.microsoft.com/office/powerpoint/2010/main" val="151241421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46" name="Rectangle 45">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48" name="Freeform: Shape 47">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grpSp>
        <p:nvGrpSpPr>
          <p:cNvPr id="5" name="Group 4">
            <a:extLst>
              <a:ext uri="{FF2B5EF4-FFF2-40B4-BE49-F238E27FC236}">
                <a16:creationId xmlns:a16="http://schemas.microsoft.com/office/drawing/2014/main" id="{9C458BB8-DD63-2127-42BB-BF12985916A7}"/>
              </a:ext>
            </a:extLst>
          </p:cNvPr>
          <p:cNvGrpSpPr/>
          <p:nvPr/>
        </p:nvGrpSpPr>
        <p:grpSpPr>
          <a:xfrm>
            <a:off x="2142772" y="228601"/>
            <a:ext cx="5281487" cy="4953000"/>
            <a:chOff x="1503459" y="619040"/>
            <a:chExt cx="6195316" cy="5809992"/>
          </a:xfrm>
        </p:grpSpPr>
        <p:sp>
          <p:nvSpPr>
            <p:cNvPr id="6" name="Freeform: Shape 5">
              <a:extLst>
                <a:ext uri="{FF2B5EF4-FFF2-40B4-BE49-F238E27FC236}">
                  <a16:creationId xmlns:a16="http://schemas.microsoft.com/office/drawing/2014/main" id="{4934D8C2-50B6-C467-9106-B79CBD640C2C}"/>
                </a:ext>
              </a:extLst>
            </p:cNvPr>
            <p:cNvSpPr/>
            <p:nvPr/>
          </p:nvSpPr>
          <p:spPr>
            <a:xfrm>
              <a:off x="4493224" y="3223006"/>
              <a:ext cx="3205551" cy="3206026"/>
            </a:xfrm>
            <a:custGeom>
              <a:avLst/>
              <a:gdLst>
                <a:gd name="connsiteX0" fmla="*/ 0 w 3205551"/>
                <a:gd name="connsiteY0" fmla="*/ 1603013 h 3206026"/>
                <a:gd name="connsiteX1" fmla="*/ 1602776 w 3205551"/>
                <a:gd name="connsiteY1" fmla="*/ 0 h 3206026"/>
                <a:gd name="connsiteX2" fmla="*/ 3205552 w 3205551"/>
                <a:gd name="connsiteY2" fmla="*/ 1603013 h 3206026"/>
                <a:gd name="connsiteX3" fmla="*/ 1602776 w 3205551"/>
                <a:gd name="connsiteY3" fmla="*/ 3206026 h 3206026"/>
                <a:gd name="connsiteX4" fmla="*/ 0 w 3205551"/>
                <a:gd name="connsiteY4" fmla="*/ 1603013 h 3206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5551" h="3206026">
                  <a:moveTo>
                    <a:pt x="0" y="1603013"/>
                  </a:moveTo>
                  <a:cubicBezTo>
                    <a:pt x="0" y="717693"/>
                    <a:pt x="717587" y="0"/>
                    <a:pt x="1602776" y="0"/>
                  </a:cubicBezTo>
                  <a:cubicBezTo>
                    <a:pt x="2487965" y="0"/>
                    <a:pt x="3205552" y="717693"/>
                    <a:pt x="3205552" y="1603013"/>
                  </a:cubicBezTo>
                  <a:cubicBezTo>
                    <a:pt x="3205552" y="2488333"/>
                    <a:pt x="2487965" y="3206026"/>
                    <a:pt x="1602776" y="3206026"/>
                  </a:cubicBezTo>
                  <a:cubicBezTo>
                    <a:pt x="717587" y="3206026"/>
                    <a:pt x="0" y="2488333"/>
                    <a:pt x="0" y="1603013"/>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487222" tIns="487292" rIns="487222" bIns="487292" numCol="1" spcCol="1270" anchor="ctr" anchorCtr="0">
              <a:noAutofit/>
            </a:bodyPr>
            <a:lstStyle/>
            <a:p>
              <a:pPr marL="0" marR="0" lvl="0" indent="0" algn="ctr" defTabSz="1057910" rtl="0" eaLnBrk="1" fontAlgn="auto" latinLnBrk="0" hangingPunct="1">
                <a:lnSpc>
                  <a:spcPct val="90000"/>
                </a:lnSpc>
                <a:spcBef>
                  <a:spcPct val="0"/>
                </a:spcBef>
                <a:spcAft>
                  <a:spcPct val="35000"/>
                </a:spcAft>
                <a:buClrTx/>
                <a:buSzTx/>
                <a:buFontTx/>
                <a:buNone/>
                <a:tabLst/>
                <a:defRPr/>
              </a:pPr>
              <a:r>
                <a:rPr kumimoji="0" lang="en-US" sz="2380" b="1" i="0" u="none" strike="noStrike" kern="1200" cap="none" spc="0" normalizeH="0" baseline="0" noProof="0">
                  <a:ln>
                    <a:noFill/>
                  </a:ln>
                  <a:solidFill>
                    <a:srgbClr val="FFFFFF"/>
                  </a:solidFill>
                  <a:effectLst/>
                  <a:uLnTx/>
                  <a:uFillTx/>
                  <a:latin typeface="Franklin Gothic Book" panose="020B0503020102020204"/>
                  <a:ea typeface="+mn-ea"/>
                  <a:cs typeface="+mn-cs"/>
                </a:rPr>
                <a:t>Psychological Capital</a:t>
              </a:r>
              <a:endParaRPr kumimoji="0" lang="en-US" sz="2800" b="1"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7" name="Arrow: Left 6">
              <a:extLst>
                <a:ext uri="{FF2B5EF4-FFF2-40B4-BE49-F238E27FC236}">
                  <a16:creationId xmlns:a16="http://schemas.microsoft.com/office/drawing/2014/main" id="{CFF678AB-240D-CDC7-4481-C8595612E4B2}"/>
                </a:ext>
              </a:extLst>
            </p:cNvPr>
            <p:cNvSpPr/>
            <p:nvPr/>
          </p:nvSpPr>
          <p:spPr>
            <a:xfrm rot="11700000">
              <a:off x="2434546" y="3741852"/>
              <a:ext cx="2033597" cy="751066"/>
            </a:xfrm>
            <a:prstGeom prst="leftArrow">
              <a:avLst>
                <a:gd name="adj1" fmla="val 60000"/>
                <a:gd name="adj2" fmla="val 50000"/>
              </a:avLst>
            </a:prstGeom>
            <a:scene3d>
              <a:camera prst="orthographicFront"/>
              <a:lightRig rig="flat" dir="t"/>
            </a:scene3d>
            <a:sp3d z="-190500" prstMaterial="plastic">
              <a:bevelT w="50800" h="50800"/>
              <a:bevelB w="25400" h="2540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hueOff val="0"/>
                    <a:satOff val="0"/>
                    <a:lumOff val="0"/>
                    <a:alphaOff val="0"/>
                  </a:srgbClr>
                </a:solidFill>
                <a:effectLst/>
                <a:uLnTx/>
                <a:uFillTx/>
                <a:latin typeface="Franklin Gothic Book" panose="020B0503020102020204"/>
                <a:ea typeface="+mn-ea"/>
                <a:cs typeface="+mn-cs"/>
              </a:endParaRPr>
            </a:p>
          </p:txBody>
        </p:sp>
        <p:sp>
          <p:nvSpPr>
            <p:cNvPr id="8" name="Freeform: Shape 7">
              <a:extLst>
                <a:ext uri="{FF2B5EF4-FFF2-40B4-BE49-F238E27FC236}">
                  <a16:creationId xmlns:a16="http://schemas.microsoft.com/office/drawing/2014/main" id="{0A4C2499-FB20-EE3D-6FCB-AE62DDB7B5A6}"/>
                </a:ext>
              </a:extLst>
            </p:cNvPr>
            <p:cNvSpPr/>
            <p:nvPr/>
          </p:nvSpPr>
          <p:spPr>
            <a:xfrm>
              <a:off x="1503459" y="3050197"/>
              <a:ext cx="1931467" cy="1608043"/>
            </a:xfrm>
            <a:custGeom>
              <a:avLst/>
              <a:gdLst>
                <a:gd name="connsiteX0" fmla="*/ 0 w 1931467"/>
                <a:gd name="connsiteY0" fmla="*/ 160804 h 1608043"/>
                <a:gd name="connsiteX1" fmla="*/ 160804 w 1931467"/>
                <a:gd name="connsiteY1" fmla="*/ 0 h 1608043"/>
                <a:gd name="connsiteX2" fmla="*/ 1770663 w 1931467"/>
                <a:gd name="connsiteY2" fmla="*/ 0 h 1608043"/>
                <a:gd name="connsiteX3" fmla="*/ 1931467 w 1931467"/>
                <a:gd name="connsiteY3" fmla="*/ 160804 h 1608043"/>
                <a:gd name="connsiteX4" fmla="*/ 1931467 w 1931467"/>
                <a:gd name="connsiteY4" fmla="*/ 1447239 h 1608043"/>
                <a:gd name="connsiteX5" fmla="*/ 1770663 w 1931467"/>
                <a:gd name="connsiteY5" fmla="*/ 1608043 h 1608043"/>
                <a:gd name="connsiteX6" fmla="*/ 160804 w 1931467"/>
                <a:gd name="connsiteY6" fmla="*/ 1608043 h 1608043"/>
                <a:gd name="connsiteX7" fmla="*/ 0 w 1931467"/>
                <a:gd name="connsiteY7" fmla="*/ 1447239 h 1608043"/>
                <a:gd name="connsiteX8" fmla="*/ 0 w 1931467"/>
                <a:gd name="connsiteY8" fmla="*/ 160804 h 160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1467" h="1608043">
                  <a:moveTo>
                    <a:pt x="0" y="160804"/>
                  </a:moveTo>
                  <a:cubicBezTo>
                    <a:pt x="0" y="71994"/>
                    <a:pt x="71994" y="0"/>
                    <a:pt x="160804" y="0"/>
                  </a:cubicBezTo>
                  <a:lnTo>
                    <a:pt x="1770663" y="0"/>
                  </a:lnTo>
                  <a:cubicBezTo>
                    <a:pt x="1859473" y="0"/>
                    <a:pt x="1931467" y="71994"/>
                    <a:pt x="1931467" y="160804"/>
                  </a:cubicBezTo>
                  <a:lnTo>
                    <a:pt x="1931467" y="1447239"/>
                  </a:lnTo>
                  <a:cubicBezTo>
                    <a:pt x="1931467" y="1536049"/>
                    <a:pt x="1859473" y="1608043"/>
                    <a:pt x="1770663" y="1608043"/>
                  </a:cubicBezTo>
                  <a:lnTo>
                    <a:pt x="160804" y="1608043"/>
                  </a:lnTo>
                  <a:cubicBezTo>
                    <a:pt x="71994" y="1608043"/>
                    <a:pt x="0" y="1536049"/>
                    <a:pt x="0" y="1447239"/>
                  </a:cubicBezTo>
                  <a:lnTo>
                    <a:pt x="0" y="160804"/>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00438" tIns="100438" rIns="100438" bIns="100438" numCol="1" spcCol="1270" anchor="ctr" anchorCtr="0">
              <a:noAutofit/>
            </a:bodyPr>
            <a:lstStyle/>
            <a:p>
              <a:pPr marL="0" marR="0" lvl="0" indent="0" algn="ctr" defTabSz="1057910" rtl="0" eaLnBrk="1" fontAlgn="auto" latinLnBrk="0" hangingPunct="1">
                <a:lnSpc>
                  <a:spcPct val="90000"/>
                </a:lnSpc>
                <a:spcBef>
                  <a:spcPct val="0"/>
                </a:spcBef>
                <a:spcAft>
                  <a:spcPct val="35000"/>
                </a:spcAft>
                <a:buClrTx/>
                <a:buSzTx/>
                <a:buFontTx/>
                <a:buNone/>
                <a:tabLst/>
                <a:defRPr/>
              </a:pPr>
              <a:r>
                <a:rPr kumimoji="0" lang="en-US" sz="2380" b="1" i="0" u="none" strike="noStrike" kern="1200" cap="none" spc="0" normalizeH="0" baseline="0" noProof="0">
                  <a:ln>
                    <a:noFill/>
                  </a:ln>
                  <a:solidFill>
                    <a:srgbClr val="FFFFFF"/>
                  </a:solidFill>
                  <a:effectLst/>
                  <a:uLnTx/>
                  <a:uFillTx/>
                  <a:latin typeface="Franklin Gothic Book" panose="020B0503020102020204"/>
                  <a:ea typeface="+mn-ea"/>
                  <a:cs typeface="+mn-cs"/>
                </a:rPr>
                <a:t>Hope</a:t>
              </a:r>
              <a:endParaRPr kumimoji="0" lang="en-US" sz="2800" b="1"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10" name="Arrow: Left 9">
              <a:extLst>
                <a:ext uri="{FF2B5EF4-FFF2-40B4-BE49-F238E27FC236}">
                  <a16:creationId xmlns:a16="http://schemas.microsoft.com/office/drawing/2014/main" id="{C809148B-2E08-D861-1704-7B2C51054922}"/>
                </a:ext>
              </a:extLst>
            </p:cNvPr>
            <p:cNvSpPr/>
            <p:nvPr/>
          </p:nvSpPr>
          <p:spPr>
            <a:xfrm rot="14700000">
              <a:off x="3922143" y="1968985"/>
              <a:ext cx="2033428" cy="751066"/>
            </a:xfrm>
            <a:prstGeom prst="leftArrow">
              <a:avLst>
                <a:gd name="adj1" fmla="val 60000"/>
                <a:gd name="adj2" fmla="val 50000"/>
              </a:avLst>
            </a:prstGeom>
            <a:scene3d>
              <a:camera prst="orthographicFront"/>
              <a:lightRig rig="flat" dir="t"/>
            </a:scene3d>
            <a:sp3d z="-190500" prstMaterial="plastic">
              <a:bevelT w="50800" h="50800"/>
              <a:bevelB w="25400" h="25400" prst="angle"/>
            </a:sp3d>
          </p:spPr>
          <p:style>
            <a:lnRef idx="0">
              <a:schemeClr val="lt1">
                <a:hueOff val="0"/>
                <a:satOff val="0"/>
                <a:lumOff val="0"/>
                <a:alphaOff val="0"/>
              </a:schemeClr>
            </a:lnRef>
            <a:fillRef idx="3">
              <a:schemeClr val="accent3">
                <a:hueOff val="-104418"/>
                <a:satOff val="-2018"/>
                <a:lumOff val="10392"/>
                <a:alphaOff val="0"/>
              </a:schemeClr>
            </a:fillRef>
            <a:effectRef idx="2">
              <a:schemeClr val="accent3">
                <a:hueOff val="-104418"/>
                <a:satOff val="-2018"/>
                <a:lumOff val="10392"/>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hueOff val="0"/>
                    <a:satOff val="0"/>
                    <a:lumOff val="0"/>
                    <a:alphaOff val="0"/>
                  </a:srgbClr>
                </a:solidFill>
                <a:effectLst/>
                <a:uLnTx/>
                <a:uFillTx/>
                <a:latin typeface="Franklin Gothic Book" panose="020B0503020102020204"/>
                <a:ea typeface="+mn-ea"/>
                <a:cs typeface="+mn-cs"/>
              </a:endParaRPr>
            </a:p>
          </p:txBody>
        </p:sp>
        <p:sp>
          <p:nvSpPr>
            <p:cNvPr id="12" name="Freeform: Shape 11">
              <a:extLst>
                <a:ext uri="{FF2B5EF4-FFF2-40B4-BE49-F238E27FC236}">
                  <a16:creationId xmlns:a16="http://schemas.microsoft.com/office/drawing/2014/main" id="{873941DE-D2EF-62CF-1527-5B4EF915260B}"/>
                </a:ext>
              </a:extLst>
            </p:cNvPr>
            <p:cNvSpPr/>
            <p:nvPr/>
          </p:nvSpPr>
          <p:spPr>
            <a:xfrm>
              <a:off x="3543441" y="619040"/>
              <a:ext cx="1931467" cy="1608043"/>
            </a:xfrm>
            <a:custGeom>
              <a:avLst/>
              <a:gdLst>
                <a:gd name="connsiteX0" fmla="*/ 0 w 1931467"/>
                <a:gd name="connsiteY0" fmla="*/ 160804 h 1608043"/>
                <a:gd name="connsiteX1" fmla="*/ 160804 w 1931467"/>
                <a:gd name="connsiteY1" fmla="*/ 0 h 1608043"/>
                <a:gd name="connsiteX2" fmla="*/ 1770663 w 1931467"/>
                <a:gd name="connsiteY2" fmla="*/ 0 h 1608043"/>
                <a:gd name="connsiteX3" fmla="*/ 1931467 w 1931467"/>
                <a:gd name="connsiteY3" fmla="*/ 160804 h 1608043"/>
                <a:gd name="connsiteX4" fmla="*/ 1931467 w 1931467"/>
                <a:gd name="connsiteY4" fmla="*/ 1447239 h 1608043"/>
                <a:gd name="connsiteX5" fmla="*/ 1770663 w 1931467"/>
                <a:gd name="connsiteY5" fmla="*/ 1608043 h 1608043"/>
                <a:gd name="connsiteX6" fmla="*/ 160804 w 1931467"/>
                <a:gd name="connsiteY6" fmla="*/ 1608043 h 1608043"/>
                <a:gd name="connsiteX7" fmla="*/ 0 w 1931467"/>
                <a:gd name="connsiteY7" fmla="*/ 1447239 h 1608043"/>
                <a:gd name="connsiteX8" fmla="*/ 0 w 1931467"/>
                <a:gd name="connsiteY8" fmla="*/ 160804 h 160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1467" h="1608043">
                  <a:moveTo>
                    <a:pt x="0" y="160804"/>
                  </a:moveTo>
                  <a:cubicBezTo>
                    <a:pt x="0" y="71994"/>
                    <a:pt x="71994" y="0"/>
                    <a:pt x="160804" y="0"/>
                  </a:cubicBezTo>
                  <a:lnTo>
                    <a:pt x="1770663" y="0"/>
                  </a:lnTo>
                  <a:cubicBezTo>
                    <a:pt x="1859473" y="0"/>
                    <a:pt x="1931467" y="71994"/>
                    <a:pt x="1931467" y="160804"/>
                  </a:cubicBezTo>
                  <a:lnTo>
                    <a:pt x="1931467" y="1447239"/>
                  </a:lnTo>
                  <a:cubicBezTo>
                    <a:pt x="1931467" y="1536049"/>
                    <a:pt x="1859473" y="1608043"/>
                    <a:pt x="1770663" y="1608043"/>
                  </a:cubicBezTo>
                  <a:lnTo>
                    <a:pt x="160804" y="1608043"/>
                  </a:lnTo>
                  <a:cubicBezTo>
                    <a:pt x="71994" y="1608043"/>
                    <a:pt x="0" y="1536049"/>
                    <a:pt x="0" y="1447239"/>
                  </a:cubicBezTo>
                  <a:lnTo>
                    <a:pt x="0" y="160804"/>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104418"/>
                <a:satOff val="-2018"/>
                <a:lumOff val="10392"/>
                <a:alphaOff val="0"/>
              </a:schemeClr>
            </a:fillRef>
            <a:effectRef idx="2">
              <a:schemeClr val="accent3">
                <a:hueOff val="-104418"/>
                <a:satOff val="-2018"/>
                <a:lumOff val="10392"/>
                <a:alphaOff val="0"/>
              </a:schemeClr>
            </a:effectRef>
            <a:fontRef idx="minor">
              <a:schemeClr val="lt1"/>
            </a:fontRef>
          </p:style>
          <p:txBody>
            <a:bodyPr spcFirstLastPara="0" vert="horz" wrap="square" lIns="100438" tIns="100438" rIns="100438" bIns="100438" numCol="1" spcCol="1270" anchor="ctr" anchorCtr="0">
              <a:noAutofit/>
            </a:bodyPr>
            <a:lstStyle/>
            <a:p>
              <a:pPr marL="0" marR="0" lvl="0" indent="0" algn="ctr" defTabSz="1057910" rtl="0" eaLnBrk="1" fontAlgn="auto" latinLnBrk="0" hangingPunct="1">
                <a:lnSpc>
                  <a:spcPct val="90000"/>
                </a:lnSpc>
                <a:spcBef>
                  <a:spcPct val="0"/>
                </a:spcBef>
                <a:spcAft>
                  <a:spcPct val="35000"/>
                </a:spcAft>
                <a:buClrTx/>
                <a:buSzTx/>
                <a:buFontTx/>
                <a:buNone/>
                <a:tabLst/>
                <a:defRPr/>
              </a:pPr>
              <a:r>
                <a:rPr kumimoji="0" lang="en-US" sz="2380" b="1" i="0" u="none" strike="noStrike" kern="1200" cap="none" spc="0" normalizeH="0" baseline="0" noProof="0">
                  <a:ln>
                    <a:noFill/>
                  </a:ln>
                  <a:solidFill>
                    <a:srgbClr val="FFFFFF"/>
                  </a:solidFill>
                  <a:effectLst/>
                  <a:uLnTx/>
                  <a:uFillTx/>
                  <a:latin typeface="Franklin Gothic Book" panose="020B0503020102020204"/>
                  <a:ea typeface="+mn-ea"/>
                  <a:cs typeface="+mn-cs"/>
                </a:rPr>
                <a:t>Efficacy</a:t>
              </a:r>
              <a:endParaRPr kumimoji="0" lang="en-US" sz="2800" b="1"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grpSp>
    </p:spTree>
    <p:extLst>
      <p:ext uri="{BB962C8B-B14F-4D97-AF65-F5344CB8AC3E}">
        <p14:creationId xmlns:p14="http://schemas.microsoft.com/office/powerpoint/2010/main" val="135065895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46" name="Rectangle 45">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48" name="Freeform: Shape 47">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grpSp>
        <p:nvGrpSpPr>
          <p:cNvPr id="5" name="Group 4">
            <a:extLst>
              <a:ext uri="{FF2B5EF4-FFF2-40B4-BE49-F238E27FC236}">
                <a16:creationId xmlns:a16="http://schemas.microsoft.com/office/drawing/2014/main" id="{9C458BB8-DD63-2127-42BB-BF12985916A7}"/>
              </a:ext>
            </a:extLst>
          </p:cNvPr>
          <p:cNvGrpSpPr/>
          <p:nvPr/>
        </p:nvGrpSpPr>
        <p:grpSpPr>
          <a:xfrm>
            <a:off x="2142772" y="228601"/>
            <a:ext cx="6091173" cy="4953000"/>
            <a:chOff x="1503459" y="619040"/>
            <a:chExt cx="7145098" cy="5809992"/>
          </a:xfrm>
        </p:grpSpPr>
        <p:sp>
          <p:nvSpPr>
            <p:cNvPr id="6" name="Freeform: Shape 5">
              <a:extLst>
                <a:ext uri="{FF2B5EF4-FFF2-40B4-BE49-F238E27FC236}">
                  <a16:creationId xmlns:a16="http://schemas.microsoft.com/office/drawing/2014/main" id="{4934D8C2-50B6-C467-9106-B79CBD640C2C}"/>
                </a:ext>
              </a:extLst>
            </p:cNvPr>
            <p:cNvSpPr/>
            <p:nvPr/>
          </p:nvSpPr>
          <p:spPr>
            <a:xfrm>
              <a:off x="4493224" y="3223006"/>
              <a:ext cx="3205551" cy="3206026"/>
            </a:xfrm>
            <a:custGeom>
              <a:avLst/>
              <a:gdLst>
                <a:gd name="connsiteX0" fmla="*/ 0 w 3205551"/>
                <a:gd name="connsiteY0" fmla="*/ 1603013 h 3206026"/>
                <a:gd name="connsiteX1" fmla="*/ 1602776 w 3205551"/>
                <a:gd name="connsiteY1" fmla="*/ 0 h 3206026"/>
                <a:gd name="connsiteX2" fmla="*/ 3205552 w 3205551"/>
                <a:gd name="connsiteY2" fmla="*/ 1603013 h 3206026"/>
                <a:gd name="connsiteX3" fmla="*/ 1602776 w 3205551"/>
                <a:gd name="connsiteY3" fmla="*/ 3206026 h 3206026"/>
                <a:gd name="connsiteX4" fmla="*/ 0 w 3205551"/>
                <a:gd name="connsiteY4" fmla="*/ 1603013 h 3206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5551" h="3206026">
                  <a:moveTo>
                    <a:pt x="0" y="1603013"/>
                  </a:moveTo>
                  <a:cubicBezTo>
                    <a:pt x="0" y="717693"/>
                    <a:pt x="717587" y="0"/>
                    <a:pt x="1602776" y="0"/>
                  </a:cubicBezTo>
                  <a:cubicBezTo>
                    <a:pt x="2487965" y="0"/>
                    <a:pt x="3205552" y="717693"/>
                    <a:pt x="3205552" y="1603013"/>
                  </a:cubicBezTo>
                  <a:cubicBezTo>
                    <a:pt x="3205552" y="2488333"/>
                    <a:pt x="2487965" y="3206026"/>
                    <a:pt x="1602776" y="3206026"/>
                  </a:cubicBezTo>
                  <a:cubicBezTo>
                    <a:pt x="717587" y="3206026"/>
                    <a:pt x="0" y="2488333"/>
                    <a:pt x="0" y="1603013"/>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487222" tIns="487292" rIns="487222" bIns="487292" numCol="1" spcCol="1270" anchor="ctr" anchorCtr="0">
              <a:noAutofit/>
            </a:bodyPr>
            <a:lstStyle/>
            <a:p>
              <a:pPr marL="0" marR="0" lvl="0" indent="0" algn="ctr" defTabSz="1057910" rtl="0" eaLnBrk="1" fontAlgn="auto" latinLnBrk="0" hangingPunct="1">
                <a:lnSpc>
                  <a:spcPct val="90000"/>
                </a:lnSpc>
                <a:spcBef>
                  <a:spcPct val="0"/>
                </a:spcBef>
                <a:spcAft>
                  <a:spcPct val="35000"/>
                </a:spcAft>
                <a:buClrTx/>
                <a:buSzTx/>
                <a:buFontTx/>
                <a:buNone/>
                <a:tabLst/>
                <a:defRPr/>
              </a:pPr>
              <a:r>
                <a:rPr kumimoji="0" lang="en-US" sz="2380" b="1" i="0" u="none" strike="noStrike" kern="1200" cap="none" spc="0" normalizeH="0" baseline="0" noProof="0">
                  <a:ln>
                    <a:noFill/>
                  </a:ln>
                  <a:solidFill>
                    <a:srgbClr val="FFFFFF"/>
                  </a:solidFill>
                  <a:effectLst/>
                  <a:uLnTx/>
                  <a:uFillTx/>
                  <a:latin typeface="Franklin Gothic Book" panose="020B0503020102020204"/>
                  <a:ea typeface="+mn-ea"/>
                  <a:cs typeface="+mn-cs"/>
                </a:rPr>
                <a:t>Psychological Capital</a:t>
              </a:r>
              <a:endParaRPr kumimoji="0" lang="en-US" sz="2800" b="1"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7" name="Arrow: Left 6">
              <a:extLst>
                <a:ext uri="{FF2B5EF4-FFF2-40B4-BE49-F238E27FC236}">
                  <a16:creationId xmlns:a16="http://schemas.microsoft.com/office/drawing/2014/main" id="{CFF678AB-240D-CDC7-4481-C8595612E4B2}"/>
                </a:ext>
              </a:extLst>
            </p:cNvPr>
            <p:cNvSpPr/>
            <p:nvPr/>
          </p:nvSpPr>
          <p:spPr>
            <a:xfrm rot="11700000">
              <a:off x="2434546" y="3741852"/>
              <a:ext cx="2033597" cy="751066"/>
            </a:xfrm>
            <a:prstGeom prst="leftArrow">
              <a:avLst>
                <a:gd name="adj1" fmla="val 60000"/>
                <a:gd name="adj2" fmla="val 50000"/>
              </a:avLst>
            </a:prstGeom>
            <a:scene3d>
              <a:camera prst="orthographicFront"/>
              <a:lightRig rig="flat" dir="t"/>
            </a:scene3d>
            <a:sp3d z="-190500" prstMaterial="plastic">
              <a:bevelT w="50800" h="50800"/>
              <a:bevelB w="25400" h="2540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hueOff val="0"/>
                    <a:satOff val="0"/>
                    <a:lumOff val="0"/>
                    <a:alphaOff val="0"/>
                  </a:srgbClr>
                </a:solidFill>
                <a:effectLst/>
                <a:uLnTx/>
                <a:uFillTx/>
                <a:latin typeface="Franklin Gothic Book" panose="020B0503020102020204"/>
                <a:ea typeface="+mn-ea"/>
                <a:cs typeface="+mn-cs"/>
              </a:endParaRPr>
            </a:p>
          </p:txBody>
        </p:sp>
        <p:sp>
          <p:nvSpPr>
            <p:cNvPr id="8" name="Freeform: Shape 7">
              <a:extLst>
                <a:ext uri="{FF2B5EF4-FFF2-40B4-BE49-F238E27FC236}">
                  <a16:creationId xmlns:a16="http://schemas.microsoft.com/office/drawing/2014/main" id="{0A4C2499-FB20-EE3D-6FCB-AE62DDB7B5A6}"/>
                </a:ext>
              </a:extLst>
            </p:cNvPr>
            <p:cNvSpPr/>
            <p:nvPr/>
          </p:nvSpPr>
          <p:spPr>
            <a:xfrm>
              <a:off x="1503459" y="3050197"/>
              <a:ext cx="1931467" cy="1608043"/>
            </a:xfrm>
            <a:custGeom>
              <a:avLst/>
              <a:gdLst>
                <a:gd name="connsiteX0" fmla="*/ 0 w 1931467"/>
                <a:gd name="connsiteY0" fmla="*/ 160804 h 1608043"/>
                <a:gd name="connsiteX1" fmla="*/ 160804 w 1931467"/>
                <a:gd name="connsiteY1" fmla="*/ 0 h 1608043"/>
                <a:gd name="connsiteX2" fmla="*/ 1770663 w 1931467"/>
                <a:gd name="connsiteY2" fmla="*/ 0 h 1608043"/>
                <a:gd name="connsiteX3" fmla="*/ 1931467 w 1931467"/>
                <a:gd name="connsiteY3" fmla="*/ 160804 h 1608043"/>
                <a:gd name="connsiteX4" fmla="*/ 1931467 w 1931467"/>
                <a:gd name="connsiteY4" fmla="*/ 1447239 h 1608043"/>
                <a:gd name="connsiteX5" fmla="*/ 1770663 w 1931467"/>
                <a:gd name="connsiteY5" fmla="*/ 1608043 h 1608043"/>
                <a:gd name="connsiteX6" fmla="*/ 160804 w 1931467"/>
                <a:gd name="connsiteY6" fmla="*/ 1608043 h 1608043"/>
                <a:gd name="connsiteX7" fmla="*/ 0 w 1931467"/>
                <a:gd name="connsiteY7" fmla="*/ 1447239 h 1608043"/>
                <a:gd name="connsiteX8" fmla="*/ 0 w 1931467"/>
                <a:gd name="connsiteY8" fmla="*/ 160804 h 160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1467" h="1608043">
                  <a:moveTo>
                    <a:pt x="0" y="160804"/>
                  </a:moveTo>
                  <a:cubicBezTo>
                    <a:pt x="0" y="71994"/>
                    <a:pt x="71994" y="0"/>
                    <a:pt x="160804" y="0"/>
                  </a:cubicBezTo>
                  <a:lnTo>
                    <a:pt x="1770663" y="0"/>
                  </a:lnTo>
                  <a:cubicBezTo>
                    <a:pt x="1859473" y="0"/>
                    <a:pt x="1931467" y="71994"/>
                    <a:pt x="1931467" y="160804"/>
                  </a:cubicBezTo>
                  <a:lnTo>
                    <a:pt x="1931467" y="1447239"/>
                  </a:lnTo>
                  <a:cubicBezTo>
                    <a:pt x="1931467" y="1536049"/>
                    <a:pt x="1859473" y="1608043"/>
                    <a:pt x="1770663" y="1608043"/>
                  </a:cubicBezTo>
                  <a:lnTo>
                    <a:pt x="160804" y="1608043"/>
                  </a:lnTo>
                  <a:cubicBezTo>
                    <a:pt x="71994" y="1608043"/>
                    <a:pt x="0" y="1536049"/>
                    <a:pt x="0" y="1447239"/>
                  </a:cubicBezTo>
                  <a:lnTo>
                    <a:pt x="0" y="160804"/>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00438" tIns="100438" rIns="100438" bIns="100438" numCol="1" spcCol="1270" anchor="ctr" anchorCtr="0">
              <a:noAutofit/>
            </a:bodyPr>
            <a:lstStyle/>
            <a:p>
              <a:pPr marL="0" marR="0" lvl="0" indent="0" algn="ctr" defTabSz="1057910" rtl="0" eaLnBrk="1" fontAlgn="auto" latinLnBrk="0" hangingPunct="1">
                <a:lnSpc>
                  <a:spcPct val="90000"/>
                </a:lnSpc>
                <a:spcBef>
                  <a:spcPct val="0"/>
                </a:spcBef>
                <a:spcAft>
                  <a:spcPct val="35000"/>
                </a:spcAft>
                <a:buClrTx/>
                <a:buSzTx/>
                <a:buFontTx/>
                <a:buNone/>
                <a:tabLst/>
                <a:defRPr/>
              </a:pPr>
              <a:r>
                <a:rPr kumimoji="0" lang="en-US" sz="2380" b="1" i="0" u="none" strike="noStrike" kern="1200" cap="none" spc="0" normalizeH="0" baseline="0" noProof="0">
                  <a:ln>
                    <a:noFill/>
                  </a:ln>
                  <a:solidFill>
                    <a:srgbClr val="FFFFFF"/>
                  </a:solidFill>
                  <a:effectLst/>
                  <a:uLnTx/>
                  <a:uFillTx/>
                  <a:latin typeface="Franklin Gothic Book" panose="020B0503020102020204"/>
                  <a:ea typeface="+mn-ea"/>
                  <a:cs typeface="+mn-cs"/>
                </a:rPr>
                <a:t>Hope</a:t>
              </a:r>
              <a:endParaRPr kumimoji="0" lang="en-US" sz="2800" b="1"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10" name="Arrow: Left 9">
              <a:extLst>
                <a:ext uri="{FF2B5EF4-FFF2-40B4-BE49-F238E27FC236}">
                  <a16:creationId xmlns:a16="http://schemas.microsoft.com/office/drawing/2014/main" id="{C809148B-2E08-D861-1704-7B2C51054922}"/>
                </a:ext>
              </a:extLst>
            </p:cNvPr>
            <p:cNvSpPr/>
            <p:nvPr/>
          </p:nvSpPr>
          <p:spPr>
            <a:xfrm rot="14700000">
              <a:off x="3922143" y="1968985"/>
              <a:ext cx="2033428" cy="751066"/>
            </a:xfrm>
            <a:prstGeom prst="leftArrow">
              <a:avLst>
                <a:gd name="adj1" fmla="val 60000"/>
                <a:gd name="adj2" fmla="val 50000"/>
              </a:avLst>
            </a:prstGeom>
            <a:scene3d>
              <a:camera prst="orthographicFront"/>
              <a:lightRig rig="flat" dir="t"/>
            </a:scene3d>
            <a:sp3d z="-190500" prstMaterial="plastic">
              <a:bevelT w="50800" h="50800"/>
              <a:bevelB w="25400" h="25400" prst="angle"/>
            </a:sp3d>
          </p:spPr>
          <p:style>
            <a:lnRef idx="0">
              <a:schemeClr val="lt1">
                <a:hueOff val="0"/>
                <a:satOff val="0"/>
                <a:lumOff val="0"/>
                <a:alphaOff val="0"/>
              </a:schemeClr>
            </a:lnRef>
            <a:fillRef idx="3">
              <a:schemeClr val="accent3">
                <a:hueOff val="-104418"/>
                <a:satOff val="-2018"/>
                <a:lumOff val="10392"/>
                <a:alphaOff val="0"/>
              </a:schemeClr>
            </a:fillRef>
            <a:effectRef idx="2">
              <a:schemeClr val="accent3">
                <a:hueOff val="-104418"/>
                <a:satOff val="-2018"/>
                <a:lumOff val="10392"/>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hueOff val="0"/>
                    <a:satOff val="0"/>
                    <a:lumOff val="0"/>
                    <a:alphaOff val="0"/>
                  </a:srgbClr>
                </a:solidFill>
                <a:effectLst/>
                <a:uLnTx/>
                <a:uFillTx/>
                <a:latin typeface="Franklin Gothic Book" panose="020B0503020102020204"/>
                <a:ea typeface="+mn-ea"/>
                <a:cs typeface="+mn-cs"/>
              </a:endParaRPr>
            </a:p>
          </p:txBody>
        </p:sp>
        <p:sp>
          <p:nvSpPr>
            <p:cNvPr id="12" name="Freeform: Shape 11">
              <a:extLst>
                <a:ext uri="{FF2B5EF4-FFF2-40B4-BE49-F238E27FC236}">
                  <a16:creationId xmlns:a16="http://schemas.microsoft.com/office/drawing/2014/main" id="{873941DE-D2EF-62CF-1527-5B4EF915260B}"/>
                </a:ext>
              </a:extLst>
            </p:cNvPr>
            <p:cNvSpPr/>
            <p:nvPr/>
          </p:nvSpPr>
          <p:spPr>
            <a:xfrm>
              <a:off x="3543441" y="619040"/>
              <a:ext cx="1931467" cy="1608043"/>
            </a:xfrm>
            <a:custGeom>
              <a:avLst/>
              <a:gdLst>
                <a:gd name="connsiteX0" fmla="*/ 0 w 1931467"/>
                <a:gd name="connsiteY0" fmla="*/ 160804 h 1608043"/>
                <a:gd name="connsiteX1" fmla="*/ 160804 w 1931467"/>
                <a:gd name="connsiteY1" fmla="*/ 0 h 1608043"/>
                <a:gd name="connsiteX2" fmla="*/ 1770663 w 1931467"/>
                <a:gd name="connsiteY2" fmla="*/ 0 h 1608043"/>
                <a:gd name="connsiteX3" fmla="*/ 1931467 w 1931467"/>
                <a:gd name="connsiteY3" fmla="*/ 160804 h 1608043"/>
                <a:gd name="connsiteX4" fmla="*/ 1931467 w 1931467"/>
                <a:gd name="connsiteY4" fmla="*/ 1447239 h 1608043"/>
                <a:gd name="connsiteX5" fmla="*/ 1770663 w 1931467"/>
                <a:gd name="connsiteY5" fmla="*/ 1608043 h 1608043"/>
                <a:gd name="connsiteX6" fmla="*/ 160804 w 1931467"/>
                <a:gd name="connsiteY6" fmla="*/ 1608043 h 1608043"/>
                <a:gd name="connsiteX7" fmla="*/ 0 w 1931467"/>
                <a:gd name="connsiteY7" fmla="*/ 1447239 h 1608043"/>
                <a:gd name="connsiteX8" fmla="*/ 0 w 1931467"/>
                <a:gd name="connsiteY8" fmla="*/ 160804 h 160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1467" h="1608043">
                  <a:moveTo>
                    <a:pt x="0" y="160804"/>
                  </a:moveTo>
                  <a:cubicBezTo>
                    <a:pt x="0" y="71994"/>
                    <a:pt x="71994" y="0"/>
                    <a:pt x="160804" y="0"/>
                  </a:cubicBezTo>
                  <a:lnTo>
                    <a:pt x="1770663" y="0"/>
                  </a:lnTo>
                  <a:cubicBezTo>
                    <a:pt x="1859473" y="0"/>
                    <a:pt x="1931467" y="71994"/>
                    <a:pt x="1931467" y="160804"/>
                  </a:cubicBezTo>
                  <a:lnTo>
                    <a:pt x="1931467" y="1447239"/>
                  </a:lnTo>
                  <a:cubicBezTo>
                    <a:pt x="1931467" y="1536049"/>
                    <a:pt x="1859473" y="1608043"/>
                    <a:pt x="1770663" y="1608043"/>
                  </a:cubicBezTo>
                  <a:lnTo>
                    <a:pt x="160804" y="1608043"/>
                  </a:lnTo>
                  <a:cubicBezTo>
                    <a:pt x="71994" y="1608043"/>
                    <a:pt x="0" y="1536049"/>
                    <a:pt x="0" y="1447239"/>
                  </a:cubicBezTo>
                  <a:lnTo>
                    <a:pt x="0" y="160804"/>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104418"/>
                <a:satOff val="-2018"/>
                <a:lumOff val="10392"/>
                <a:alphaOff val="0"/>
              </a:schemeClr>
            </a:fillRef>
            <a:effectRef idx="2">
              <a:schemeClr val="accent3">
                <a:hueOff val="-104418"/>
                <a:satOff val="-2018"/>
                <a:lumOff val="10392"/>
                <a:alphaOff val="0"/>
              </a:schemeClr>
            </a:effectRef>
            <a:fontRef idx="minor">
              <a:schemeClr val="lt1"/>
            </a:fontRef>
          </p:style>
          <p:txBody>
            <a:bodyPr spcFirstLastPara="0" vert="horz" wrap="square" lIns="100438" tIns="100438" rIns="100438" bIns="100438" numCol="1" spcCol="1270" anchor="ctr" anchorCtr="0">
              <a:noAutofit/>
            </a:bodyPr>
            <a:lstStyle/>
            <a:p>
              <a:pPr marL="0" marR="0" lvl="0" indent="0" algn="ctr" defTabSz="1057910" rtl="0" eaLnBrk="1" fontAlgn="auto" latinLnBrk="0" hangingPunct="1">
                <a:lnSpc>
                  <a:spcPct val="90000"/>
                </a:lnSpc>
                <a:spcBef>
                  <a:spcPct val="0"/>
                </a:spcBef>
                <a:spcAft>
                  <a:spcPct val="35000"/>
                </a:spcAft>
                <a:buClrTx/>
                <a:buSzTx/>
                <a:buFontTx/>
                <a:buNone/>
                <a:tabLst/>
                <a:defRPr/>
              </a:pPr>
              <a:r>
                <a:rPr kumimoji="0" lang="en-US" sz="2380" b="1" i="0" u="none" strike="noStrike" kern="1200" cap="none" spc="0" normalizeH="0" baseline="0" noProof="0">
                  <a:ln>
                    <a:noFill/>
                  </a:ln>
                  <a:solidFill>
                    <a:srgbClr val="FFFFFF"/>
                  </a:solidFill>
                  <a:effectLst/>
                  <a:uLnTx/>
                  <a:uFillTx/>
                  <a:latin typeface="Franklin Gothic Book" panose="020B0503020102020204"/>
                  <a:ea typeface="+mn-ea"/>
                  <a:cs typeface="+mn-cs"/>
                </a:rPr>
                <a:t>Efficacy</a:t>
              </a:r>
              <a:endParaRPr kumimoji="0" lang="en-US" sz="2800" b="1"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18" name="Arrow: Left 17">
              <a:extLst>
                <a:ext uri="{FF2B5EF4-FFF2-40B4-BE49-F238E27FC236}">
                  <a16:creationId xmlns:a16="http://schemas.microsoft.com/office/drawing/2014/main" id="{077FC3DB-6318-ACC6-490C-3107E6B433A7}"/>
                </a:ext>
              </a:extLst>
            </p:cNvPr>
            <p:cNvSpPr/>
            <p:nvPr/>
          </p:nvSpPr>
          <p:spPr>
            <a:xfrm rot="17700000">
              <a:off x="6236428" y="1968985"/>
              <a:ext cx="2033428" cy="751066"/>
            </a:xfrm>
            <a:prstGeom prst="leftArrow">
              <a:avLst>
                <a:gd name="adj1" fmla="val 60000"/>
                <a:gd name="adj2" fmla="val 50000"/>
              </a:avLst>
            </a:prstGeom>
            <a:scene3d>
              <a:camera prst="orthographicFront"/>
              <a:lightRig rig="flat" dir="t"/>
            </a:scene3d>
            <a:sp3d z="-190500" prstMaterial="plastic">
              <a:bevelT w="50800" h="50800"/>
              <a:bevelB w="25400" h="25400" prst="angle"/>
            </a:sp3d>
          </p:spPr>
          <p:style>
            <a:lnRef idx="0">
              <a:schemeClr val="lt1">
                <a:hueOff val="0"/>
                <a:satOff val="0"/>
                <a:lumOff val="0"/>
                <a:alphaOff val="0"/>
              </a:schemeClr>
            </a:lnRef>
            <a:fillRef idx="3">
              <a:schemeClr val="accent3">
                <a:hueOff val="-208837"/>
                <a:satOff val="-4037"/>
                <a:lumOff val="20785"/>
                <a:alphaOff val="0"/>
              </a:schemeClr>
            </a:fillRef>
            <a:effectRef idx="2">
              <a:schemeClr val="accent3">
                <a:hueOff val="-208837"/>
                <a:satOff val="-4037"/>
                <a:lumOff val="20785"/>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hueOff val="0"/>
                    <a:satOff val="0"/>
                    <a:lumOff val="0"/>
                    <a:alphaOff val="0"/>
                  </a:srgbClr>
                </a:solidFill>
                <a:effectLst/>
                <a:uLnTx/>
                <a:uFillTx/>
                <a:latin typeface="Franklin Gothic Book" panose="020B0503020102020204"/>
                <a:ea typeface="+mn-ea"/>
                <a:cs typeface="+mn-cs"/>
              </a:endParaRPr>
            </a:p>
          </p:txBody>
        </p:sp>
        <p:sp>
          <p:nvSpPr>
            <p:cNvPr id="24" name="Freeform: Shape 23">
              <a:extLst>
                <a:ext uri="{FF2B5EF4-FFF2-40B4-BE49-F238E27FC236}">
                  <a16:creationId xmlns:a16="http://schemas.microsoft.com/office/drawing/2014/main" id="{B024C9A9-2999-36A0-887F-C51B1B0222B2}"/>
                </a:ext>
              </a:extLst>
            </p:cNvPr>
            <p:cNvSpPr/>
            <p:nvPr/>
          </p:nvSpPr>
          <p:spPr>
            <a:xfrm>
              <a:off x="6717090" y="619040"/>
              <a:ext cx="1931467" cy="1608043"/>
            </a:xfrm>
            <a:custGeom>
              <a:avLst/>
              <a:gdLst>
                <a:gd name="connsiteX0" fmla="*/ 0 w 1931467"/>
                <a:gd name="connsiteY0" fmla="*/ 160804 h 1608043"/>
                <a:gd name="connsiteX1" fmla="*/ 160804 w 1931467"/>
                <a:gd name="connsiteY1" fmla="*/ 0 h 1608043"/>
                <a:gd name="connsiteX2" fmla="*/ 1770663 w 1931467"/>
                <a:gd name="connsiteY2" fmla="*/ 0 h 1608043"/>
                <a:gd name="connsiteX3" fmla="*/ 1931467 w 1931467"/>
                <a:gd name="connsiteY3" fmla="*/ 160804 h 1608043"/>
                <a:gd name="connsiteX4" fmla="*/ 1931467 w 1931467"/>
                <a:gd name="connsiteY4" fmla="*/ 1447239 h 1608043"/>
                <a:gd name="connsiteX5" fmla="*/ 1770663 w 1931467"/>
                <a:gd name="connsiteY5" fmla="*/ 1608043 h 1608043"/>
                <a:gd name="connsiteX6" fmla="*/ 160804 w 1931467"/>
                <a:gd name="connsiteY6" fmla="*/ 1608043 h 1608043"/>
                <a:gd name="connsiteX7" fmla="*/ 0 w 1931467"/>
                <a:gd name="connsiteY7" fmla="*/ 1447239 h 1608043"/>
                <a:gd name="connsiteX8" fmla="*/ 0 w 1931467"/>
                <a:gd name="connsiteY8" fmla="*/ 160804 h 160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1467" h="1608043">
                  <a:moveTo>
                    <a:pt x="0" y="160804"/>
                  </a:moveTo>
                  <a:cubicBezTo>
                    <a:pt x="0" y="71994"/>
                    <a:pt x="71994" y="0"/>
                    <a:pt x="160804" y="0"/>
                  </a:cubicBezTo>
                  <a:lnTo>
                    <a:pt x="1770663" y="0"/>
                  </a:lnTo>
                  <a:cubicBezTo>
                    <a:pt x="1859473" y="0"/>
                    <a:pt x="1931467" y="71994"/>
                    <a:pt x="1931467" y="160804"/>
                  </a:cubicBezTo>
                  <a:lnTo>
                    <a:pt x="1931467" y="1447239"/>
                  </a:lnTo>
                  <a:cubicBezTo>
                    <a:pt x="1931467" y="1536049"/>
                    <a:pt x="1859473" y="1608043"/>
                    <a:pt x="1770663" y="1608043"/>
                  </a:cubicBezTo>
                  <a:lnTo>
                    <a:pt x="160804" y="1608043"/>
                  </a:lnTo>
                  <a:cubicBezTo>
                    <a:pt x="71994" y="1608043"/>
                    <a:pt x="0" y="1536049"/>
                    <a:pt x="0" y="1447239"/>
                  </a:cubicBezTo>
                  <a:lnTo>
                    <a:pt x="0" y="160804"/>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208837"/>
                <a:satOff val="-4037"/>
                <a:lumOff val="20785"/>
                <a:alphaOff val="0"/>
              </a:schemeClr>
            </a:fillRef>
            <a:effectRef idx="2">
              <a:schemeClr val="accent3">
                <a:hueOff val="-208837"/>
                <a:satOff val="-4037"/>
                <a:lumOff val="20785"/>
                <a:alphaOff val="0"/>
              </a:schemeClr>
            </a:effectRef>
            <a:fontRef idx="minor">
              <a:schemeClr val="lt1"/>
            </a:fontRef>
          </p:style>
          <p:txBody>
            <a:bodyPr spcFirstLastPara="0" vert="horz" wrap="square" lIns="100438" tIns="100438" rIns="100438" bIns="100438" numCol="1" spcCol="1270" anchor="ctr" anchorCtr="0">
              <a:noAutofit/>
            </a:bodyPr>
            <a:lstStyle/>
            <a:p>
              <a:pPr marL="0" marR="0" lvl="0" indent="0" algn="ctr" defTabSz="1057910" rtl="0" eaLnBrk="1" fontAlgn="auto" latinLnBrk="0" hangingPunct="1">
                <a:lnSpc>
                  <a:spcPct val="90000"/>
                </a:lnSpc>
                <a:spcBef>
                  <a:spcPct val="0"/>
                </a:spcBef>
                <a:spcAft>
                  <a:spcPct val="35000"/>
                </a:spcAft>
                <a:buClrTx/>
                <a:buSzTx/>
                <a:buFontTx/>
                <a:buNone/>
                <a:tabLst/>
                <a:defRPr/>
              </a:pPr>
              <a:r>
                <a:rPr kumimoji="0" lang="en-US" sz="2380" b="1" i="0" u="none" strike="noStrike" kern="1200" cap="none" spc="0" normalizeH="0" baseline="0" noProof="0">
                  <a:ln>
                    <a:noFill/>
                  </a:ln>
                  <a:solidFill>
                    <a:srgbClr val="FFFFFF"/>
                  </a:solidFill>
                  <a:effectLst/>
                  <a:uLnTx/>
                  <a:uFillTx/>
                  <a:latin typeface="Franklin Gothic Book" panose="020B0503020102020204"/>
                  <a:ea typeface="+mn-ea"/>
                  <a:cs typeface="+mn-cs"/>
                </a:rPr>
                <a:t>Resilience</a:t>
              </a:r>
              <a:endParaRPr kumimoji="0" lang="en-US" sz="2800" b="1"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grpSp>
    </p:spTree>
    <p:extLst>
      <p:ext uri="{BB962C8B-B14F-4D97-AF65-F5344CB8AC3E}">
        <p14:creationId xmlns:p14="http://schemas.microsoft.com/office/powerpoint/2010/main" val="122463563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46" name="Rectangle 45">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48" name="Freeform: Shape 47">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6" name="Freeform: Shape 5">
            <a:extLst>
              <a:ext uri="{FF2B5EF4-FFF2-40B4-BE49-F238E27FC236}">
                <a16:creationId xmlns:a16="http://schemas.microsoft.com/office/drawing/2014/main" id="{4934D8C2-50B6-C467-9106-B79CBD640C2C}"/>
              </a:ext>
            </a:extLst>
          </p:cNvPr>
          <p:cNvSpPr/>
          <p:nvPr/>
        </p:nvSpPr>
        <p:spPr>
          <a:xfrm>
            <a:off x="3526871" y="731519"/>
            <a:ext cx="5138258" cy="5098473"/>
          </a:xfrm>
          <a:custGeom>
            <a:avLst/>
            <a:gdLst>
              <a:gd name="connsiteX0" fmla="*/ 0 w 3205551"/>
              <a:gd name="connsiteY0" fmla="*/ 1603013 h 3206026"/>
              <a:gd name="connsiteX1" fmla="*/ 1602776 w 3205551"/>
              <a:gd name="connsiteY1" fmla="*/ 0 h 3206026"/>
              <a:gd name="connsiteX2" fmla="*/ 3205552 w 3205551"/>
              <a:gd name="connsiteY2" fmla="*/ 1603013 h 3206026"/>
              <a:gd name="connsiteX3" fmla="*/ 1602776 w 3205551"/>
              <a:gd name="connsiteY3" fmla="*/ 3206026 h 3206026"/>
              <a:gd name="connsiteX4" fmla="*/ 0 w 3205551"/>
              <a:gd name="connsiteY4" fmla="*/ 1603013 h 3206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5551" h="3206026">
                <a:moveTo>
                  <a:pt x="0" y="1603013"/>
                </a:moveTo>
                <a:cubicBezTo>
                  <a:pt x="0" y="717693"/>
                  <a:pt x="717587" y="0"/>
                  <a:pt x="1602776" y="0"/>
                </a:cubicBezTo>
                <a:cubicBezTo>
                  <a:pt x="2487965" y="0"/>
                  <a:pt x="3205552" y="717693"/>
                  <a:pt x="3205552" y="1603013"/>
                </a:cubicBezTo>
                <a:cubicBezTo>
                  <a:pt x="3205552" y="2488333"/>
                  <a:pt x="2487965" y="3206026"/>
                  <a:pt x="1602776" y="3206026"/>
                </a:cubicBezTo>
                <a:cubicBezTo>
                  <a:pt x="717587" y="3206026"/>
                  <a:pt x="0" y="2488333"/>
                  <a:pt x="0" y="1603013"/>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487222" tIns="487292" rIns="487222" bIns="487292" numCol="1" spcCol="1270" anchor="ctr" anchorCtr="0">
            <a:noAutofit/>
          </a:bodyPr>
          <a:lstStyle/>
          <a:p>
            <a:pPr marL="0" marR="0" lvl="0" indent="0" algn="ctr" defTabSz="1057910" rtl="0" eaLnBrk="1" fontAlgn="auto" latinLnBrk="0" hangingPunct="1">
              <a:lnSpc>
                <a:spcPct val="90000"/>
              </a:lnSpc>
              <a:spcBef>
                <a:spcPct val="0"/>
              </a:spcBef>
              <a:spcAft>
                <a:spcPct val="35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Franklin Gothic Book" panose="020B0503020102020204"/>
                <a:ea typeface="+mn-ea"/>
                <a:cs typeface="+mn-cs"/>
              </a:rPr>
              <a:t>Psychologically Healthy Workplaces</a:t>
            </a:r>
          </a:p>
        </p:txBody>
      </p:sp>
    </p:spTree>
    <p:extLst>
      <p:ext uri="{BB962C8B-B14F-4D97-AF65-F5344CB8AC3E}">
        <p14:creationId xmlns:p14="http://schemas.microsoft.com/office/powerpoint/2010/main" val="72732244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 name="Group 4">
            <a:extLst>
              <a:ext uri="{FF2B5EF4-FFF2-40B4-BE49-F238E27FC236}">
                <a16:creationId xmlns:a16="http://schemas.microsoft.com/office/drawing/2014/main" id="{9C458BB8-DD63-2127-42BB-BF12985916A7}"/>
              </a:ext>
            </a:extLst>
          </p:cNvPr>
          <p:cNvGrpSpPr/>
          <p:nvPr/>
        </p:nvGrpSpPr>
        <p:grpSpPr>
          <a:xfrm>
            <a:off x="2142772" y="228601"/>
            <a:ext cx="7830251" cy="4953000"/>
            <a:chOff x="1503459" y="619040"/>
            <a:chExt cx="9185081" cy="5809992"/>
          </a:xfrm>
        </p:grpSpPr>
        <p:sp>
          <p:nvSpPr>
            <p:cNvPr id="6" name="Freeform: Shape 5">
              <a:extLst>
                <a:ext uri="{FF2B5EF4-FFF2-40B4-BE49-F238E27FC236}">
                  <a16:creationId xmlns:a16="http://schemas.microsoft.com/office/drawing/2014/main" id="{4934D8C2-50B6-C467-9106-B79CBD640C2C}"/>
                </a:ext>
              </a:extLst>
            </p:cNvPr>
            <p:cNvSpPr/>
            <p:nvPr/>
          </p:nvSpPr>
          <p:spPr>
            <a:xfrm>
              <a:off x="4493224" y="3223006"/>
              <a:ext cx="3205551" cy="3206026"/>
            </a:xfrm>
            <a:custGeom>
              <a:avLst/>
              <a:gdLst>
                <a:gd name="connsiteX0" fmla="*/ 0 w 3205551"/>
                <a:gd name="connsiteY0" fmla="*/ 1603013 h 3206026"/>
                <a:gd name="connsiteX1" fmla="*/ 1602776 w 3205551"/>
                <a:gd name="connsiteY1" fmla="*/ 0 h 3206026"/>
                <a:gd name="connsiteX2" fmla="*/ 3205552 w 3205551"/>
                <a:gd name="connsiteY2" fmla="*/ 1603013 h 3206026"/>
                <a:gd name="connsiteX3" fmla="*/ 1602776 w 3205551"/>
                <a:gd name="connsiteY3" fmla="*/ 3206026 h 3206026"/>
                <a:gd name="connsiteX4" fmla="*/ 0 w 3205551"/>
                <a:gd name="connsiteY4" fmla="*/ 1603013 h 3206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5551" h="3206026">
                  <a:moveTo>
                    <a:pt x="0" y="1603013"/>
                  </a:moveTo>
                  <a:cubicBezTo>
                    <a:pt x="0" y="717693"/>
                    <a:pt x="717587" y="0"/>
                    <a:pt x="1602776" y="0"/>
                  </a:cubicBezTo>
                  <a:cubicBezTo>
                    <a:pt x="2487965" y="0"/>
                    <a:pt x="3205552" y="717693"/>
                    <a:pt x="3205552" y="1603013"/>
                  </a:cubicBezTo>
                  <a:cubicBezTo>
                    <a:pt x="3205552" y="2488333"/>
                    <a:pt x="2487965" y="3206026"/>
                    <a:pt x="1602776" y="3206026"/>
                  </a:cubicBezTo>
                  <a:cubicBezTo>
                    <a:pt x="717587" y="3206026"/>
                    <a:pt x="0" y="2488333"/>
                    <a:pt x="0" y="1603013"/>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487222" tIns="487292" rIns="487222" bIns="487292" numCol="1" spcCol="1270" anchor="ctr" anchorCtr="0">
              <a:noAutofit/>
            </a:bodyPr>
            <a:lstStyle/>
            <a:p>
              <a:pPr algn="ctr" defTabSz="1057910">
                <a:lnSpc>
                  <a:spcPct val="90000"/>
                </a:lnSpc>
                <a:spcBef>
                  <a:spcPct val="0"/>
                </a:spcBef>
                <a:spcAft>
                  <a:spcPct val="35000"/>
                </a:spcAft>
                <a:defRPr/>
              </a:pPr>
              <a:r>
                <a:rPr lang="en-US" sz="2380" b="1" kern="1200">
                  <a:solidFill>
                    <a:srgbClr val="FFFFFF"/>
                  </a:solidFill>
                  <a:latin typeface="Franklin Gothic Book" panose="020B0503020102020204"/>
                  <a:ea typeface="+mn-ea"/>
                  <a:cs typeface="+mn-cs"/>
                </a:rPr>
                <a:t>Psychological Capital</a:t>
              </a:r>
              <a:endParaRPr kumimoji="0" lang="en-US" sz="2800" b="1"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7" name="Arrow: Left 6">
              <a:extLst>
                <a:ext uri="{FF2B5EF4-FFF2-40B4-BE49-F238E27FC236}">
                  <a16:creationId xmlns:a16="http://schemas.microsoft.com/office/drawing/2014/main" id="{CFF678AB-240D-CDC7-4481-C8595612E4B2}"/>
                </a:ext>
              </a:extLst>
            </p:cNvPr>
            <p:cNvSpPr/>
            <p:nvPr/>
          </p:nvSpPr>
          <p:spPr>
            <a:xfrm rot="11700000">
              <a:off x="2434546" y="3741852"/>
              <a:ext cx="2033597" cy="751066"/>
            </a:xfrm>
            <a:prstGeom prst="leftArrow">
              <a:avLst>
                <a:gd name="adj1" fmla="val 60000"/>
                <a:gd name="adj2" fmla="val 50000"/>
              </a:avLst>
            </a:prstGeom>
            <a:scene3d>
              <a:camera prst="orthographicFront"/>
              <a:lightRig rig="flat" dir="t"/>
            </a:scene3d>
            <a:sp3d z="-190500" prstMaterial="plastic">
              <a:bevelT w="50800" h="50800"/>
              <a:bevelB w="25400" h="2540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hueOff val="0"/>
                    <a:satOff val="0"/>
                    <a:lumOff val="0"/>
                    <a:alphaOff val="0"/>
                  </a:srgbClr>
                </a:solidFill>
                <a:effectLst/>
                <a:uLnTx/>
                <a:uFillTx/>
                <a:latin typeface="Franklin Gothic Book" panose="020B0503020102020204"/>
                <a:ea typeface="+mn-ea"/>
                <a:cs typeface="+mn-cs"/>
              </a:endParaRPr>
            </a:p>
          </p:txBody>
        </p:sp>
        <p:sp>
          <p:nvSpPr>
            <p:cNvPr id="8" name="Freeform: Shape 7">
              <a:extLst>
                <a:ext uri="{FF2B5EF4-FFF2-40B4-BE49-F238E27FC236}">
                  <a16:creationId xmlns:a16="http://schemas.microsoft.com/office/drawing/2014/main" id="{0A4C2499-FB20-EE3D-6FCB-AE62DDB7B5A6}"/>
                </a:ext>
              </a:extLst>
            </p:cNvPr>
            <p:cNvSpPr/>
            <p:nvPr/>
          </p:nvSpPr>
          <p:spPr>
            <a:xfrm>
              <a:off x="1503459" y="3050197"/>
              <a:ext cx="1931467" cy="1608043"/>
            </a:xfrm>
            <a:custGeom>
              <a:avLst/>
              <a:gdLst>
                <a:gd name="connsiteX0" fmla="*/ 0 w 1931467"/>
                <a:gd name="connsiteY0" fmla="*/ 160804 h 1608043"/>
                <a:gd name="connsiteX1" fmla="*/ 160804 w 1931467"/>
                <a:gd name="connsiteY1" fmla="*/ 0 h 1608043"/>
                <a:gd name="connsiteX2" fmla="*/ 1770663 w 1931467"/>
                <a:gd name="connsiteY2" fmla="*/ 0 h 1608043"/>
                <a:gd name="connsiteX3" fmla="*/ 1931467 w 1931467"/>
                <a:gd name="connsiteY3" fmla="*/ 160804 h 1608043"/>
                <a:gd name="connsiteX4" fmla="*/ 1931467 w 1931467"/>
                <a:gd name="connsiteY4" fmla="*/ 1447239 h 1608043"/>
                <a:gd name="connsiteX5" fmla="*/ 1770663 w 1931467"/>
                <a:gd name="connsiteY5" fmla="*/ 1608043 h 1608043"/>
                <a:gd name="connsiteX6" fmla="*/ 160804 w 1931467"/>
                <a:gd name="connsiteY6" fmla="*/ 1608043 h 1608043"/>
                <a:gd name="connsiteX7" fmla="*/ 0 w 1931467"/>
                <a:gd name="connsiteY7" fmla="*/ 1447239 h 1608043"/>
                <a:gd name="connsiteX8" fmla="*/ 0 w 1931467"/>
                <a:gd name="connsiteY8" fmla="*/ 160804 h 160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1467" h="1608043">
                  <a:moveTo>
                    <a:pt x="0" y="160804"/>
                  </a:moveTo>
                  <a:cubicBezTo>
                    <a:pt x="0" y="71994"/>
                    <a:pt x="71994" y="0"/>
                    <a:pt x="160804" y="0"/>
                  </a:cubicBezTo>
                  <a:lnTo>
                    <a:pt x="1770663" y="0"/>
                  </a:lnTo>
                  <a:cubicBezTo>
                    <a:pt x="1859473" y="0"/>
                    <a:pt x="1931467" y="71994"/>
                    <a:pt x="1931467" y="160804"/>
                  </a:cubicBezTo>
                  <a:lnTo>
                    <a:pt x="1931467" y="1447239"/>
                  </a:lnTo>
                  <a:cubicBezTo>
                    <a:pt x="1931467" y="1536049"/>
                    <a:pt x="1859473" y="1608043"/>
                    <a:pt x="1770663" y="1608043"/>
                  </a:cubicBezTo>
                  <a:lnTo>
                    <a:pt x="160804" y="1608043"/>
                  </a:lnTo>
                  <a:cubicBezTo>
                    <a:pt x="71994" y="1608043"/>
                    <a:pt x="0" y="1536049"/>
                    <a:pt x="0" y="1447239"/>
                  </a:cubicBezTo>
                  <a:lnTo>
                    <a:pt x="0" y="160804"/>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00438" tIns="100438" rIns="100438" bIns="100438" numCol="1" spcCol="1270" anchor="ctr" anchorCtr="0">
              <a:noAutofit/>
            </a:bodyPr>
            <a:lstStyle/>
            <a:p>
              <a:pPr algn="ctr" defTabSz="1057910">
                <a:lnSpc>
                  <a:spcPct val="90000"/>
                </a:lnSpc>
                <a:spcBef>
                  <a:spcPct val="0"/>
                </a:spcBef>
                <a:spcAft>
                  <a:spcPct val="35000"/>
                </a:spcAft>
                <a:defRPr/>
              </a:pPr>
              <a:r>
                <a:rPr lang="en-US" sz="2380" b="1" kern="1200">
                  <a:solidFill>
                    <a:srgbClr val="FFFFFF"/>
                  </a:solidFill>
                  <a:latin typeface="Franklin Gothic Book" panose="020B0503020102020204"/>
                  <a:ea typeface="+mn-ea"/>
                  <a:cs typeface="+mn-cs"/>
                </a:rPr>
                <a:t>Hope</a:t>
              </a:r>
              <a:endParaRPr kumimoji="0" lang="en-US" sz="2800" b="1"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10" name="Arrow: Left 9">
              <a:extLst>
                <a:ext uri="{FF2B5EF4-FFF2-40B4-BE49-F238E27FC236}">
                  <a16:creationId xmlns:a16="http://schemas.microsoft.com/office/drawing/2014/main" id="{C809148B-2E08-D861-1704-7B2C51054922}"/>
                </a:ext>
              </a:extLst>
            </p:cNvPr>
            <p:cNvSpPr/>
            <p:nvPr/>
          </p:nvSpPr>
          <p:spPr>
            <a:xfrm rot="14700000">
              <a:off x="3922143" y="1968985"/>
              <a:ext cx="2033428" cy="751066"/>
            </a:xfrm>
            <a:prstGeom prst="leftArrow">
              <a:avLst>
                <a:gd name="adj1" fmla="val 60000"/>
                <a:gd name="adj2" fmla="val 50000"/>
              </a:avLst>
            </a:prstGeom>
            <a:scene3d>
              <a:camera prst="orthographicFront"/>
              <a:lightRig rig="flat" dir="t"/>
            </a:scene3d>
            <a:sp3d z="-190500" prstMaterial="plastic">
              <a:bevelT w="50800" h="50800"/>
              <a:bevelB w="25400" h="25400" prst="angle"/>
            </a:sp3d>
          </p:spPr>
          <p:style>
            <a:lnRef idx="0">
              <a:schemeClr val="lt1">
                <a:hueOff val="0"/>
                <a:satOff val="0"/>
                <a:lumOff val="0"/>
                <a:alphaOff val="0"/>
              </a:schemeClr>
            </a:lnRef>
            <a:fillRef idx="3">
              <a:schemeClr val="accent3">
                <a:hueOff val="-104418"/>
                <a:satOff val="-2018"/>
                <a:lumOff val="10392"/>
                <a:alphaOff val="0"/>
              </a:schemeClr>
            </a:fillRef>
            <a:effectRef idx="2">
              <a:schemeClr val="accent3">
                <a:hueOff val="-104418"/>
                <a:satOff val="-2018"/>
                <a:lumOff val="10392"/>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hueOff val="0"/>
                    <a:satOff val="0"/>
                    <a:lumOff val="0"/>
                    <a:alphaOff val="0"/>
                  </a:srgbClr>
                </a:solidFill>
                <a:effectLst/>
                <a:uLnTx/>
                <a:uFillTx/>
                <a:latin typeface="Franklin Gothic Book" panose="020B0503020102020204"/>
                <a:ea typeface="+mn-ea"/>
                <a:cs typeface="+mn-cs"/>
              </a:endParaRPr>
            </a:p>
          </p:txBody>
        </p:sp>
        <p:sp>
          <p:nvSpPr>
            <p:cNvPr id="12" name="Freeform: Shape 11">
              <a:extLst>
                <a:ext uri="{FF2B5EF4-FFF2-40B4-BE49-F238E27FC236}">
                  <a16:creationId xmlns:a16="http://schemas.microsoft.com/office/drawing/2014/main" id="{873941DE-D2EF-62CF-1527-5B4EF915260B}"/>
                </a:ext>
              </a:extLst>
            </p:cNvPr>
            <p:cNvSpPr/>
            <p:nvPr/>
          </p:nvSpPr>
          <p:spPr>
            <a:xfrm>
              <a:off x="3543441" y="619040"/>
              <a:ext cx="1931467" cy="1608043"/>
            </a:xfrm>
            <a:custGeom>
              <a:avLst/>
              <a:gdLst>
                <a:gd name="connsiteX0" fmla="*/ 0 w 1931467"/>
                <a:gd name="connsiteY0" fmla="*/ 160804 h 1608043"/>
                <a:gd name="connsiteX1" fmla="*/ 160804 w 1931467"/>
                <a:gd name="connsiteY1" fmla="*/ 0 h 1608043"/>
                <a:gd name="connsiteX2" fmla="*/ 1770663 w 1931467"/>
                <a:gd name="connsiteY2" fmla="*/ 0 h 1608043"/>
                <a:gd name="connsiteX3" fmla="*/ 1931467 w 1931467"/>
                <a:gd name="connsiteY3" fmla="*/ 160804 h 1608043"/>
                <a:gd name="connsiteX4" fmla="*/ 1931467 w 1931467"/>
                <a:gd name="connsiteY4" fmla="*/ 1447239 h 1608043"/>
                <a:gd name="connsiteX5" fmla="*/ 1770663 w 1931467"/>
                <a:gd name="connsiteY5" fmla="*/ 1608043 h 1608043"/>
                <a:gd name="connsiteX6" fmla="*/ 160804 w 1931467"/>
                <a:gd name="connsiteY6" fmla="*/ 1608043 h 1608043"/>
                <a:gd name="connsiteX7" fmla="*/ 0 w 1931467"/>
                <a:gd name="connsiteY7" fmla="*/ 1447239 h 1608043"/>
                <a:gd name="connsiteX8" fmla="*/ 0 w 1931467"/>
                <a:gd name="connsiteY8" fmla="*/ 160804 h 160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1467" h="1608043">
                  <a:moveTo>
                    <a:pt x="0" y="160804"/>
                  </a:moveTo>
                  <a:cubicBezTo>
                    <a:pt x="0" y="71994"/>
                    <a:pt x="71994" y="0"/>
                    <a:pt x="160804" y="0"/>
                  </a:cubicBezTo>
                  <a:lnTo>
                    <a:pt x="1770663" y="0"/>
                  </a:lnTo>
                  <a:cubicBezTo>
                    <a:pt x="1859473" y="0"/>
                    <a:pt x="1931467" y="71994"/>
                    <a:pt x="1931467" y="160804"/>
                  </a:cubicBezTo>
                  <a:lnTo>
                    <a:pt x="1931467" y="1447239"/>
                  </a:lnTo>
                  <a:cubicBezTo>
                    <a:pt x="1931467" y="1536049"/>
                    <a:pt x="1859473" y="1608043"/>
                    <a:pt x="1770663" y="1608043"/>
                  </a:cubicBezTo>
                  <a:lnTo>
                    <a:pt x="160804" y="1608043"/>
                  </a:lnTo>
                  <a:cubicBezTo>
                    <a:pt x="71994" y="1608043"/>
                    <a:pt x="0" y="1536049"/>
                    <a:pt x="0" y="1447239"/>
                  </a:cubicBezTo>
                  <a:lnTo>
                    <a:pt x="0" y="160804"/>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104418"/>
                <a:satOff val="-2018"/>
                <a:lumOff val="10392"/>
                <a:alphaOff val="0"/>
              </a:schemeClr>
            </a:fillRef>
            <a:effectRef idx="2">
              <a:schemeClr val="accent3">
                <a:hueOff val="-104418"/>
                <a:satOff val="-2018"/>
                <a:lumOff val="10392"/>
                <a:alphaOff val="0"/>
              </a:schemeClr>
            </a:effectRef>
            <a:fontRef idx="minor">
              <a:schemeClr val="lt1"/>
            </a:fontRef>
          </p:style>
          <p:txBody>
            <a:bodyPr spcFirstLastPara="0" vert="horz" wrap="square" lIns="100438" tIns="100438" rIns="100438" bIns="100438" numCol="1" spcCol="1270" anchor="ctr" anchorCtr="0">
              <a:noAutofit/>
            </a:bodyPr>
            <a:lstStyle/>
            <a:p>
              <a:pPr algn="ctr" defTabSz="1057910">
                <a:lnSpc>
                  <a:spcPct val="90000"/>
                </a:lnSpc>
                <a:spcBef>
                  <a:spcPct val="0"/>
                </a:spcBef>
                <a:spcAft>
                  <a:spcPct val="35000"/>
                </a:spcAft>
                <a:defRPr/>
              </a:pPr>
              <a:r>
                <a:rPr lang="en-US" sz="2380" b="1" kern="1200">
                  <a:solidFill>
                    <a:srgbClr val="FFFFFF"/>
                  </a:solidFill>
                  <a:latin typeface="Franklin Gothic Book" panose="020B0503020102020204"/>
                  <a:ea typeface="+mn-ea"/>
                  <a:cs typeface="+mn-cs"/>
                </a:rPr>
                <a:t>Efficacy</a:t>
              </a:r>
              <a:endParaRPr kumimoji="0" lang="en-US" sz="2800" b="1"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18" name="Arrow: Left 17">
              <a:extLst>
                <a:ext uri="{FF2B5EF4-FFF2-40B4-BE49-F238E27FC236}">
                  <a16:creationId xmlns:a16="http://schemas.microsoft.com/office/drawing/2014/main" id="{077FC3DB-6318-ACC6-490C-3107E6B433A7}"/>
                </a:ext>
              </a:extLst>
            </p:cNvPr>
            <p:cNvSpPr/>
            <p:nvPr/>
          </p:nvSpPr>
          <p:spPr>
            <a:xfrm rot="17700000">
              <a:off x="6236428" y="1968985"/>
              <a:ext cx="2033428" cy="751066"/>
            </a:xfrm>
            <a:prstGeom prst="leftArrow">
              <a:avLst>
                <a:gd name="adj1" fmla="val 60000"/>
                <a:gd name="adj2" fmla="val 50000"/>
              </a:avLst>
            </a:prstGeom>
            <a:scene3d>
              <a:camera prst="orthographicFront"/>
              <a:lightRig rig="flat" dir="t"/>
            </a:scene3d>
            <a:sp3d z="-190500" prstMaterial="plastic">
              <a:bevelT w="50800" h="50800"/>
              <a:bevelB w="25400" h="25400" prst="angle"/>
            </a:sp3d>
          </p:spPr>
          <p:style>
            <a:lnRef idx="0">
              <a:schemeClr val="lt1">
                <a:hueOff val="0"/>
                <a:satOff val="0"/>
                <a:lumOff val="0"/>
                <a:alphaOff val="0"/>
              </a:schemeClr>
            </a:lnRef>
            <a:fillRef idx="3">
              <a:schemeClr val="accent3">
                <a:hueOff val="-208837"/>
                <a:satOff val="-4037"/>
                <a:lumOff val="20785"/>
                <a:alphaOff val="0"/>
              </a:schemeClr>
            </a:fillRef>
            <a:effectRef idx="2">
              <a:schemeClr val="accent3">
                <a:hueOff val="-208837"/>
                <a:satOff val="-4037"/>
                <a:lumOff val="20785"/>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hueOff val="0"/>
                    <a:satOff val="0"/>
                    <a:lumOff val="0"/>
                    <a:alphaOff val="0"/>
                  </a:srgbClr>
                </a:solidFill>
                <a:effectLst/>
                <a:uLnTx/>
                <a:uFillTx/>
                <a:latin typeface="Franklin Gothic Book" panose="020B0503020102020204"/>
                <a:ea typeface="+mn-ea"/>
                <a:cs typeface="+mn-cs"/>
              </a:endParaRPr>
            </a:p>
          </p:txBody>
        </p:sp>
        <p:sp>
          <p:nvSpPr>
            <p:cNvPr id="24" name="Freeform: Shape 23">
              <a:extLst>
                <a:ext uri="{FF2B5EF4-FFF2-40B4-BE49-F238E27FC236}">
                  <a16:creationId xmlns:a16="http://schemas.microsoft.com/office/drawing/2014/main" id="{B024C9A9-2999-36A0-887F-C51B1B0222B2}"/>
                </a:ext>
              </a:extLst>
            </p:cNvPr>
            <p:cNvSpPr/>
            <p:nvPr/>
          </p:nvSpPr>
          <p:spPr>
            <a:xfrm>
              <a:off x="6717090" y="619040"/>
              <a:ext cx="1931467" cy="1608043"/>
            </a:xfrm>
            <a:custGeom>
              <a:avLst/>
              <a:gdLst>
                <a:gd name="connsiteX0" fmla="*/ 0 w 1931467"/>
                <a:gd name="connsiteY0" fmla="*/ 160804 h 1608043"/>
                <a:gd name="connsiteX1" fmla="*/ 160804 w 1931467"/>
                <a:gd name="connsiteY1" fmla="*/ 0 h 1608043"/>
                <a:gd name="connsiteX2" fmla="*/ 1770663 w 1931467"/>
                <a:gd name="connsiteY2" fmla="*/ 0 h 1608043"/>
                <a:gd name="connsiteX3" fmla="*/ 1931467 w 1931467"/>
                <a:gd name="connsiteY3" fmla="*/ 160804 h 1608043"/>
                <a:gd name="connsiteX4" fmla="*/ 1931467 w 1931467"/>
                <a:gd name="connsiteY4" fmla="*/ 1447239 h 1608043"/>
                <a:gd name="connsiteX5" fmla="*/ 1770663 w 1931467"/>
                <a:gd name="connsiteY5" fmla="*/ 1608043 h 1608043"/>
                <a:gd name="connsiteX6" fmla="*/ 160804 w 1931467"/>
                <a:gd name="connsiteY6" fmla="*/ 1608043 h 1608043"/>
                <a:gd name="connsiteX7" fmla="*/ 0 w 1931467"/>
                <a:gd name="connsiteY7" fmla="*/ 1447239 h 1608043"/>
                <a:gd name="connsiteX8" fmla="*/ 0 w 1931467"/>
                <a:gd name="connsiteY8" fmla="*/ 160804 h 160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1467" h="1608043">
                  <a:moveTo>
                    <a:pt x="0" y="160804"/>
                  </a:moveTo>
                  <a:cubicBezTo>
                    <a:pt x="0" y="71994"/>
                    <a:pt x="71994" y="0"/>
                    <a:pt x="160804" y="0"/>
                  </a:cubicBezTo>
                  <a:lnTo>
                    <a:pt x="1770663" y="0"/>
                  </a:lnTo>
                  <a:cubicBezTo>
                    <a:pt x="1859473" y="0"/>
                    <a:pt x="1931467" y="71994"/>
                    <a:pt x="1931467" y="160804"/>
                  </a:cubicBezTo>
                  <a:lnTo>
                    <a:pt x="1931467" y="1447239"/>
                  </a:lnTo>
                  <a:cubicBezTo>
                    <a:pt x="1931467" y="1536049"/>
                    <a:pt x="1859473" y="1608043"/>
                    <a:pt x="1770663" y="1608043"/>
                  </a:cubicBezTo>
                  <a:lnTo>
                    <a:pt x="160804" y="1608043"/>
                  </a:lnTo>
                  <a:cubicBezTo>
                    <a:pt x="71994" y="1608043"/>
                    <a:pt x="0" y="1536049"/>
                    <a:pt x="0" y="1447239"/>
                  </a:cubicBezTo>
                  <a:lnTo>
                    <a:pt x="0" y="160804"/>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208837"/>
                <a:satOff val="-4037"/>
                <a:lumOff val="20785"/>
                <a:alphaOff val="0"/>
              </a:schemeClr>
            </a:fillRef>
            <a:effectRef idx="2">
              <a:schemeClr val="accent3">
                <a:hueOff val="-208837"/>
                <a:satOff val="-4037"/>
                <a:lumOff val="20785"/>
                <a:alphaOff val="0"/>
              </a:schemeClr>
            </a:effectRef>
            <a:fontRef idx="minor">
              <a:schemeClr val="lt1"/>
            </a:fontRef>
          </p:style>
          <p:txBody>
            <a:bodyPr spcFirstLastPara="0" vert="horz" wrap="square" lIns="100438" tIns="100438" rIns="100438" bIns="100438" numCol="1" spcCol="1270" anchor="ctr" anchorCtr="0">
              <a:noAutofit/>
            </a:bodyPr>
            <a:lstStyle/>
            <a:p>
              <a:pPr algn="ctr" defTabSz="1057910">
                <a:lnSpc>
                  <a:spcPct val="90000"/>
                </a:lnSpc>
                <a:spcBef>
                  <a:spcPct val="0"/>
                </a:spcBef>
                <a:spcAft>
                  <a:spcPct val="35000"/>
                </a:spcAft>
                <a:defRPr/>
              </a:pPr>
              <a:r>
                <a:rPr lang="en-US" sz="2380" b="1" kern="1200">
                  <a:solidFill>
                    <a:srgbClr val="FFFFFF"/>
                  </a:solidFill>
                  <a:latin typeface="Franklin Gothic Book" panose="020B0503020102020204"/>
                  <a:ea typeface="+mn-ea"/>
                  <a:cs typeface="+mn-cs"/>
                </a:rPr>
                <a:t>Resilience</a:t>
              </a:r>
              <a:endParaRPr kumimoji="0" lang="en-US" sz="2800" b="1"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28" name="Arrow: Left 27">
              <a:extLst>
                <a:ext uri="{FF2B5EF4-FFF2-40B4-BE49-F238E27FC236}">
                  <a16:creationId xmlns:a16="http://schemas.microsoft.com/office/drawing/2014/main" id="{906D8FCE-3699-CB8A-1F79-7FD387BB4596}"/>
                </a:ext>
              </a:extLst>
            </p:cNvPr>
            <p:cNvSpPr/>
            <p:nvPr/>
          </p:nvSpPr>
          <p:spPr>
            <a:xfrm rot="20700000">
              <a:off x="7723855" y="3741852"/>
              <a:ext cx="2033597" cy="751066"/>
            </a:xfrm>
            <a:prstGeom prst="leftArrow">
              <a:avLst>
                <a:gd name="adj1" fmla="val 60000"/>
                <a:gd name="adj2" fmla="val 50000"/>
              </a:avLst>
            </a:prstGeom>
            <a:scene3d>
              <a:camera prst="orthographicFront"/>
              <a:lightRig rig="flat" dir="t"/>
            </a:scene3d>
            <a:sp3d z="-190500" prstMaterial="plastic">
              <a:bevelT w="50800" h="50800"/>
              <a:bevelB w="25400" h="25400" prst="angle"/>
            </a:sp3d>
          </p:spPr>
          <p:style>
            <a:lnRef idx="0">
              <a:schemeClr val="lt1">
                <a:hueOff val="0"/>
                <a:satOff val="0"/>
                <a:lumOff val="0"/>
                <a:alphaOff val="0"/>
              </a:schemeClr>
            </a:lnRef>
            <a:fillRef idx="3">
              <a:schemeClr val="accent3">
                <a:hueOff val="-313255"/>
                <a:satOff val="-6055"/>
                <a:lumOff val="31177"/>
                <a:alphaOff val="0"/>
              </a:schemeClr>
            </a:fillRef>
            <a:effectRef idx="2">
              <a:schemeClr val="accent3">
                <a:hueOff val="-313255"/>
                <a:satOff val="-6055"/>
                <a:lumOff val="31177"/>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hueOff val="0"/>
                    <a:satOff val="0"/>
                    <a:lumOff val="0"/>
                    <a:alphaOff val="0"/>
                  </a:srgbClr>
                </a:solidFill>
                <a:effectLst/>
                <a:uLnTx/>
                <a:uFillTx/>
                <a:latin typeface="Franklin Gothic Book" panose="020B0503020102020204"/>
                <a:ea typeface="+mn-ea"/>
                <a:cs typeface="+mn-cs"/>
              </a:endParaRPr>
            </a:p>
          </p:txBody>
        </p:sp>
        <p:sp>
          <p:nvSpPr>
            <p:cNvPr id="39" name="Freeform: Shape 38">
              <a:extLst>
                <a:ext uri="{FF2B5EF4-FFF2-40B4-BE49-F238E27FC236}">
                  <a16:creationId xmlns:a16="http://schemas.microsoft.com/office/drawing/2014/main" id="{629BDD07-C479-E6A9-D268-900C3D35485C}"/>
                </a:ext>
              </a:extLst>
            </p:cNvPr>
            <p:cNvSpPr/>
            <p:nvPr/>
          </p:nvSpPr>
          <p:spPr>
            <a:xfrm>
              <a:off x="8757073" y="3050197"/>
              <a:ext cx="1931467" cy="1608043"/>
            </a:xfrm>
            <a:custGeom>
              <a:avLst/>
              <a:gdLst>
                <a:gd name="connsiteX0" fmla="*/ 0 w 1931467"/>
                <a:gd name="connsiteY0" fmla="*/ 160804 h 1608043"/>
                <a:gd name="connsiteX1" fmla="*/ 160804 w 1931467"/>
                <a:gd name="connsiteY1" fmla="*/ 0 h 1608043"/>
                <a:gd name="connsiteX2" fmla="*/ 1770663 w 1931467"/>
                <a:gd name="connsiteY2" fmla="*/ 0 h 1608043"/>
                <a:gd name="connsiteX3" fmla="*/ 1931467 w 1931467"/>
                <a:gd name="connsiteY3" fmla="*/ 160804 h 1608043"/>
                <a:gd name="connsiteX4" fmla="*/ 1931467 w 1931467"/>
                <a:gd name="connsiteY4" fmla="*/ 1447239 h 1608043"/>
                <a:gd name="connsiteX5" fmla="*/ 1770663 w 1931467"/>
                <a:gd name="connsiteY5" fmla="*/ 1608043 h 1608043"/>
                <a:gd name="connsiteX6" fmla="*/ 160804 w 1931467"/>
                <a:gd name="connsiteY6" fmla="*/ 1608043 h 1608043"/>
                <a:gd name="connsiteX7" fmla="*/ 0 w 1931467"/>
                <a:gd name="connsiteY7" fmla="*/ 1447239 h 1608043"/>
                <a:gd name="connsiteX8" fmla="*/ 0 w 1931467"/>
                <a:gd name="connsiteY8" fmla="*/ 160804 h 160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1467" h="1608043">
                  <a:moveTo>
                    <a:pt x="0" y="160804"/>
                  </a:moveTo>
                  <a:cubicBezTo>
                    <a:pt x="0" y="71994"/>
                    <a:pt x="71994" y="0"/>
                    <a:pt x="160804" y="0"/>
                  </a:cubicBezTo>
                  <a:lnTo>
                    <a:pt x="1770663" y="0"/>
                  </a:lnTo>
                  <a:cubicBezTo>
                    <a:pt x="1859473" y="0"/>
                    <a:pt x="1931467" y="71994"/>
                    <a:pt x="1931467" y="160804"/>
                  </a:cubicBezTo>
                  <a:lnTo>
                    <a:pt x="1931467" y="1447239"/>
                  </a:lnTo>
                  <a:cubicBezTo>
                    <a:pt x="1931467" y="1536049"/>
                    <a:pt x="1859473" y="1608043"/>
                    <a:pt x="1770663" y="1608043"/>
                  </a:cubicBezTo>
                  <a:lnTo>
                    <a:pt x="160804" y="1608043"/>
                  </a:lnTo>
                  <a:cubicBezTo>
                    <a:pt x="71994" y="1608043"/>
                    <a:pt x="0" y="1536049"/>
                    <a:pt x="0" y="1447239"/>
                  </a:cubicBezTo>
                  <a:lnTo>
                    <a:pt x="0" y="160804"/>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313255"/>
                <a:satOff val="-6055"/>
                <a:lumOff val="31177"/>
                <a:alphaOff val="0"/>
              </a:schemeClr>
            </a:fillRef>
            <a:effectRef idx="2">
              <a:schemeClr val="accent3">
                <a:hueOff val="-313255"/>
                <a:satOff val="-6055"/>
                <a:lumOff val="31177"/>
                <a:alphaOff val="0"/>
              </a:schemeClr>
            </a:effectRef>
            <a:fontRef idx="minor">
              <a:schemeClr val="lt1"/>
            </a:fontRef>
          </p:style>
          <p:txBody>
            <a:bodyPr spcFirstLastPara="0" vert="horz" wrap="square" lIns="100438" tIns="100438" rIns="100438" bIns="100438" numCol="1" spcCol="1270" anchor="ctr" anchorCtr="0">
              <a:noAutofit/>
            </a:bodyPr>
            <a:lstStyle/>
            <a:p>
              <a:pPr algn="ctr" defTabSz="1057910">
                <a:lnSpc>
                  <a:spcPct val="90000"/>
                </a:lnSpc>
                <a:spcBef>
                  <a:spcPct val="0"/>
                </a:spcBef>
                <a:spcAft>
                  <a:spcPct val="35000"/>
                </a:spcAft>
                <a:defRPr/>
              </a:pPr>
              <a:r>
                <a:rPr lang="en-US" sz="2380" b="1" kern="1200">
                  <a:solidFill>
                    <a:srgbClr val="FFFFFF"/>
                  </a:solidFill>
                  <a:latin typeface="Franklin Gothic Book" panose="020B0503020102020204"/>
                  <a:ea typeface="+mn-ea"/>
                  <a:cs typeface="+mn-cs"/>
                </a:rPr>
                <a:t>Optimism</a:t>
              </a:r>
              <a:endParaRPr kumimoji="0" lang="en-US" sz="2800" b="1"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grpSp>
    </p:spTree>
    <p:extLst>
      <p:ext uri="{BB962C8B-B14F-4D97-AF65-F5344CB8AC3E}">
        <p14:creationId xmlns:p14="http://schemas.microsoft.com/office/powerpoint/2010/main" val="150025729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46" name="Rectangle 45">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48" name="Freeform: Shape 47">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grpSp>
        <p:nvGrpSpPr>
          <p:cNvPr id="5" name="Group 4">
            <a:extLst>
              <a:ext uri="{FF2B5EF4-FFF2-40B4-BE49-F238E27FC236}">
                <a16:creationId xmlns:a16="http://schemas.microsoft.com/office/drawing/2014/main" id="{9C458BB8-DD63-2127-42BB-BF12985916A7}"/>
              </a:ext>
            </a:extLst>
          </p:cNvPr>
          <p:cNvGrpSpPr/>
          <p:nvPr/>
        </p:nvGrpSpPr>
        <p:grpSpPr>
          <a:xfrm>
            <a:off x="2142772" y="228601"/>
            <a:ext cx="7830251" cy="4953000"/>
            <a:chOff x="1503459" y="619040"/>
            <a:chExt cx="9185081" cy="5809992"/>
          </a:xfrm>
        </p:grpSpPr>
        <p:sp>
          <p:nvSpPr>
            <p:cNvPr id="6" name="Freeform: Shape 5">
              <a:extLst>
                <a:ext uri="{FF2B5EF4-FFF2-40B4-BE49-F238E27FC236}">
                  <a16:creationId xmlns:a16="http://schemas.microsoft.com/office/drawing/2014/main" id="{4934D8C2-50B6-C467-9106-B79CBD640C2C}"/>
                </a:ext>
              </a:extLst>
            </p:cNvPr>
            <p:cNvSpPr/>
            <p:nvPr/>
          </p:nvSpPr>
          <p:spPr>
            <a:xfrm>
              <a:off x="4493224" y="3223006"/>
              <a:ext cx="3205551" cy="3206026"/>
            </a:xfrm>
            <a:custGeom>
              <a:avLst/>
              <a:gdLst>
                <a:gd name="connsiteX0" fmla="*/ 0 w 3205551"/>
                <a:gd name="connsiteY0" fmla="*/ 1603013 h 3206026"/>
                <a:gd name="connsiteX1" fmla="*/ 1602776 w 3205551"/>
                <a:gd name="connsiteY1" fmla="*/ 0 h 3206026"/>
                <a:gd name="connsiteX2" fmla="*/ 3205552 w 3205551"/>
                <a:gd name="connsiteY2" fmla="*/ 1603013 h 3206026"/>
                <a:gd name="connsiteX3" fmla="*/ 1602776 w 3205551"/>
                <a:gd name="connsiteY3" fmla="*/ 3206026 h 3206026"/>
                <a:gd name="connsiteX4" fmla="*/ 0 w 3205551"/>
                <a:gd name="connsiteY4" fmla="*/ 1603013 h 3206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5551" h="3206026">
                  <a:moveTo>
                    <a:pt x="0" y="1603013"/>
                  </a:moveTo>
                  <a:cubicBezTo>
                    <a:pt x="0" y="717693"/>
                    <a:pt x="717587" y="0"/>
                    <a:pt x="1602776" y="0"/>
                  </a:cubicBezTo>
                  <a:cubicBezTo>
                    <a:pt x="2487965" y="0"/>
                    <a:pt x="3205552" y="717693"/>
                    <a:pt x="3205552" y="1603013"/>
                  </a:cubicBezTo>
                  <a:cubicBezTo>
                    <a:pt x="3205552" y="2488333"/>
                    <a:pt x="2487965" y="3206026"/>
                    <a:pt x="1602776" y="3206026"/>
                  </a:cubicBezTo>
                  <a:cubicBezTo>
                    <a:pt x="717587" y="3206026"/>
                    <a:pt x="0" y="2488333"/>
                    <a:pt x="0" y="1603013"/>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487222" tIns="487292" rIns="487222" bIns="487292" numCol="1" spcCol="1270" anchor="ctr" anchorCtr="0">
              <a:noAutofit/>
            </a:bodyPr>
            <a:lstStyle/>
            <a:p>
              <a:pPr marL="0" marR="0" lvl="0" indent="0" algn="ctr" defTabSz="1057910" rtl="0" eaLnBrk="1" fontAlgn="auto" latinLnBrk="0" hangingPunct="1">
                <a:lnSpc>
                  <a:spcPct val="90000"/>
                </a:lnSpc>
                <a:spcBef>
                  <a:spcPct val="0"/>
                </a:spcBef>
                <a:spcAft>
                  <a:spcPct val="35000"/>
                </a:spcAft>
                <a:buClrTx/>
                <a:buSzTx/>
                <a:buFontTx/>
                <a:buNone/>
                <a:tabLst/>
                <a:defRPr/>
              </a:pPr>
              <a:r>
                <a:rPr kumimoji="0" lang="en-US" sz="2380" b="1" i="0" u="none" strike="noStrike" kern="1200" cap="none" spc="0" normalizeH="0" baseline="0" noProof="0">
                  <a:ln>
                    <a:noFill/>
                  </a:ln>
                  <a:solidFill>
                    <a:srgbClr val="FFFFFF"/>
                  </a:solidFill>
                  <a:effectLst/>
                  <a:uLnTx/>
                  <a:uFillTx/>
                  <a:latin typeface="Franklin Gothic Book" panose="020B0503020102020204"/>
                  <a:ea typeface="+mn-ea"/>
                  <a:cs typeface="+mn-cs"/>
                </a:rPr>
                <a:t>Psychological Capital</a:t>
              </a:r>
              <a:endParaRPr kumimoji="0" lang="en-US" sz="2800" b="1"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7" name="Arrow: Left 6">
              <a:extLst>
                <a:ext uri="{FF2B5EF4-FFF2-40B4-BE49-F238E27FC236}">
                  <a16:creationId xmlns:a16="http://schemas.microsoft.com/office/drawing/2014/main" id="{CFF678AB-240D-CDC7-4481-C8595612E4B2}"/>
                </a:ext>
              </a:extLst>
            </p:cNvPr>
            <p:cNvSpPr/>
            <p:nvPr/>
          </p:nvSpPr>
          <p:spPr>
            <a:xfrm rot="11700000">
              <a:off x="2434546" y="3741852"/>
              <a:ext cx="2033597" cy="751066"/>
            </a:xfrm>
            <a:prstGeom prst="leftArrow">
              <a:avLst>
                <a:gd name="adj1" fmla="val 60000"/>
                <a:gd name="adj2" fmla="val 50000"/>
              </a:avLst>
            </a:prstGeom>
            <a:scene3d>
              <a:camera prst="orthographicFront"/>
              <a:lightRig rig="flat" dir="t"/>
            </a:scene3d>
            <a:sp3d z="-190500" prstMaterial="plastic">
              <a:bevelT w="50800" h="50800"/>
              <a:bevelB w="25400" h="2540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hueOff val="0"/>
                    <a:satOff val="0"/>
                    <a:lumOff val="0"/>
                    <a:alphaOff val="0"/>
                  </a:srgbClr>
                </a:solidFill>
                <a:effectLst/>
                <a:uLnTx/>
                <a:uFillTx/>
                <a:latin typeface="Franklin Gothic Book" panose="020B0503020102020204"/>
                <a:ea typeface="+mn-ea"/>
                <a:cs typeface="+mn-cs"/>
              </a:endParaRPr>
            </a:p>
          </p:txBody>
        </p:sp>
        <p:sp>
          <p:nvSpPr>
            <p:cNvPr id="8" name="Freeform: Shape 7">
              <a:extLst>
                <a:ext uri="{FF2B5EF4-FFF2-40B4-BE49-F238E27FC236}">
                  <a16:creationId xmlns:a16="http://schemas.microsoft.com/office/drawing/2014/main" id="{0A4C2499-FB20-EE3D-6FCB-AE62DDB7B5A6}"/>
                </a:ext>
              </a:extLst>
            </p:cNvPr>
            <p:cNvSpPr/>
            <p:nvPr/>
          </p:nvSpPr>
          <p:spPr>
            <a:xfrm>
              <a:off x="1503459" y="3050197"/>
              <a:ext cx="1931467" cy="1608043"/>
            </a:xfrm>
            <a:custGeom>
              <a:avLst/>
              <a:gdLst>
                <a:gd name="connsiteX0" fmla="*/ 0 w 1931467"/>
                <a:gd name="connsiteY0" fmla="*/ 160804 h 1608043"/>
                <a:gd name="connsiteX1" fmla="*/ 160804 w 1931467"/>
                <a:gd name="connsiteY1" fmla="*/ 0 h 1608043"/>
                <a:gd name="connsiteX2" fmla="*/ 1770663 w 1931467"/>
                <a:gd name="connsiteY2" fmla="*/ 0 h 1608043"/>
                <a:gd name="connsiteX3" fmla="*/ 1931467 w 1931467"/>
                <a:gd name="connsiteY3" fmla="*/ 160804 h 1608043"/>
                <a:gd name="connsiteX4" fmla="*/ 1931467 w 1931467"/>
                <a:gd name="connsiteY4" fmla="*/ 1447239 h 1608043"/>
                <a:gd name="connsiteX5" fmla="*/ 1770663 w 1931467"/>
                <a:gd name="connsiteY5" fmla="*/ 1608043 h 1608043"/>
                <a:gd name="connsiteX6" fmla="*/ 160804 w 1931467"/>
                <a:gd name="connsiteY6" fmla="*/ 1608043 h 1608043"/>
                <a:gd name="connsiteX7" fmla="*/ 0 w 1931467"/>
                <a:gd name="connsiteY7" fmla="*/ 1447239 h 1608043"/>
                <a:gd name="connsiteX8" fmla="*/ 0 w 1931467"/>
                <a:gd name="connsiteY8" fmla="*/ 160804 h 160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1467" h="1608043">
                  <a:moveTo>
                    <a:pt x="0" y="160804"/>
                  </a:moveTo>
                  <a:cubicBezTo>
                    <a:pt x="0" y="71994"/>
                    <a:pt x="71994" y="0"/>
                    <a:pt x="160804" y="0"/>
                  </a:cubicBezTo>
                  <a:lnTo>
                    <a:pt x="1770663" y="0"/>
                  </a:lnTo>
                  <a:cubicBezTo>
                    <a:pt x="1859473" y="0"/>
                    <a:pt x="1931467" y="71994"/>
                    <a:pt x="1931467" y="160804"/>
                  </a:cubicBezTo>
                  <a:lnTo>
                    <a:pt x="1931467" y="1447239"/>
                  </a:lnTo>
                  <a:cubicBezTo>
                    <a:pt x="1931467" y="1536049"/>
                    <a:pt x="1859473" y="1608043"/>
                    <a:pt x="1770663" y="1608043"/>
                  </a:cubicBezTo>
                  <a:lnTo>
                    <a:pt x="160804" y="1608043"/>
                  </a:lnTo>
                  <a:cubicBezTo>
                    <a:pt x="71994" y="1608043"/>
                    <a:pt x="0" y="1536049"/>
                    <a:pt x="0" y="1447239"/>
                  </a:cubicBezTo>
                  <a:lnTo>
                    <a:pt x="0" y="160804"/>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00438" tIns="100438" rIns="100438" bIns="100438" numCol="1" spcCol="1270" anchor="ctr" anchorCtr="0">
              <a:noAutofit/>
            </a:bodyPr>
            <a:lstStyle/>
            <a:p>
              <a:pPr marL="0" marR="0" lvl="0" indent="0" algn="ctr" defTabSz="1057910" rtl="0" eaLnBrk="1" fontAlgn="auto" latinLnBrk="0" hangingPunct="1">
                <a:lnSpc>
                  <a:spcPct val="90000"/>
                </a:lnSpc>
                <a:spcBef>
                  <a:spcPct val="0"/>
                </a:spcBef>
                <a:spcAft>
                  <a:spcPct val="35000"/>
                </a:spcAft>
                <a:buClrTx/>
                <a:buSzTx/>
                <a:buFontTx/>
                <a:buNone/>
                <a:tabLst/>
                <a:defRPr/>
              </a:pPr>
              <a:r>
                <a:rPr kumimoji="0" lang="en-US" sz="2380" b="1" i="0" u="none" strike="noStrike" kern="1200" cap="none" spc="0" normalizeH="0" baseline="0" noProof="0" dirty="0">
                  <a:ln>
                    <a:noFill/>
                  </a:ln>
                  <a:solidFill>
                    <a:srgbClr val="FFFF00"/>
                  </a:solidFill>
                  <a:effectLst/>
                  <a:uLnTx/>
                  <a:uFillTx/>
                  <a:latin typeface="Franklin Gothic Book" panose="020B0503020102020204"/>
                  <a:ea typeface="+mn-ea"/>
                  <a:cs typeface="+mn-cs"/>
                </a:rPr>
                <a:t>H</a:t>
              </a:r>
              <a:endParaRPr kumimoji="0" lang="en-US" sz="2800" b="1" i="0" u="none" strike="noStrike" kern="1200" cap="none" spc="0" normalizeH="0" baseline="0" noProof="0" dirty="0">
                <a:ln>
                  <a:noFill/>
                </a:ln>
                <a:solidFill>
                  <a:srgbClr val="FFFF00"/>
                </a:solidFill>
                <a:effectLst/>
                <a:uLnTx/>
                <a:uFillTx/>
                <a:latin typeface="Franklin Gothic Book" panose="020B0503020102020204"/>
                <a:ea typeface="+mn-ea"/>
                <a:cs typeface="+mn-cs"/>
              </a:endParaRPr>
            </a:p>
          </p:txBody>
        </p:sp>
        <p:sp>
          <p:nvSpPr>
            <p:cNvPr id="10" name="Arrow: Left 9">
              <a:extLst>
                <a:ext uri="{FF2B5EF4-FFF2-40B4-BE49-F238E27FC236}">
                  <a16:creationId xmlns:a16="http://schemas.microsoft.com/office/drawing/2014/main" id="{C809148B-2E08-D861-1704-7B2C51054922}"/>
                </a:ext>
              </a:extLst>
            </p:cNvPr>
            <p:cNvSpPr/>
            <p:nvPr/>
          </p:nvSpPr>
          <p:spPr>
            <a:xfrm rot="14700000">
              <a:off x="3922143" y="1968985"/>
              <a:ext cx="2033428" cy="751066"/>
            </a:xfrm>
            <a:prstGeom prst="leftArrow">
              <a:avLst>
                <a:gd name="adj1" fmla="val 60000"/>
                <a:gd name="adj2" fmla="val 50000"/>
              </a:avLst>
            </a:prstGeom>
            <a:scene3d>
              <a:camera prst="orthographicFront"/>
              <a:lightRig rig="flat" dir="t"/>
            </a:scene3d>
            <a:sp3d z="-190500" prstMaterial="plastic">
              <a:bevelT w="50800" h="50800"/>
              <a:bevelB w="25400" h="25400" prst="angle"/>
            </a:sp3d>
          </p:spPr>
          <p:style>
            <a:lnRef idx="0">
              <a:schemeClr val="lt1">
                <a:hueOff val="0"/>
                <a:satOff val="0"/>
                <a:lumOff val="0"/>
                <a:alphaOff val="0"/>
              </a:schemeClr>
            </a:lnRef>
            <a:fillRef idx="3">
              <a:schemeClr val="accent3">
                <a:hueOff val="-104418"/>
                <a:satOff val="-2018"/>
                <a:lumOff val="10392"/>
                <a:alphaOff val="0"/>
              </a:schemeClr>
            </a:fillRef>
            <a:effectRef idx="2">
              <a:schemeClr val="accent3">
                <a:hueOff val="-104418"/>
                <a:satOff val="-2018"/>
                <a:lumOff val="10392"/>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hueOff val="0"/>
                    <a:satOff val="0"/>
                    <a:lumOff val="0"/>
                    <a:alphaOff val="0"/>
                  </a:srgbClr>
                </a:solidFill>
                <a:effectLst/>
                <a:uLnTx/>
                <a:uFillTx/>
                <a:latin typeface="Franklin Gothic Book" panose="020B0503020102020204"/>
                <a:ea typeface="+mn-ea"/>
                <a:cs typeface="+mn-cs"/>
              </a:endParaRPr>
            </a:p>
          </p:txBody>
        </p:sp>
        <p:sp>
          <p:nvSpPr>
            <p:cNvPr id="12" name="Freeform: Shape 11">
              <a:extLst>
                <a:ext uri="{FF2B5EF4-FFF2-40B4-BE49-F238E27FC236}">
                  <a16:creationId xmlns:a16="http://schemas.microsoft.com/office/drawing/2014/main" id="{873941DE-D2EF-62CF-1527-5B4EF915260B}"/>
                </a:ext>
              </a:extLst>
            </p:cNvPr>
            <p:cNvSpPr/>
            <p:nvPr/>
          </p:nvSpPr>
          <p:spPr>
            <a:xfrm>
              <a:off x="3543441" y="619040"/>
              <a:ext cx="1931467" cy="1608043"/>
            </a:xfrm>
            <a:custGeom>
              <a:avLst/>
              <a:gdLst>
                <a:gd name="connsiteX0" fmla="*/ 0 w 1931467"/>
                <a:gd name="connsiteY0" fmla="*/ 160804 h 1608043"/>
                <a:gd name="connsiteX1" fmla="*/ 160804 w 1931467"/>
                <a:gd name="connsiteY1" fmla="*/ 0 h 1608043"/>
                <a:gd name="connsiteX2" fmla="*/ 1770663 w 1931467"/>
                <a:gd name="connsiteY2" fmla="*/ 0 h 1608043"/>
                <a:gd name="connsiteX3" fmla="*/ 1931467 w 1931467"/>
                <a:gd name="connsiteY3" fmla="*/ 160804 h 1608043"/>
                <a:gd name="connsiteX4" fmla="*/ 1931467 w 1931467"/>
                <a:gd name="connsiteY4" fmla="*/ 1447239 h 1608043"/>
                <a:gd name="connsiteX5" fmla="*/ 1770663 w 1931467"/>
                <a:gd name="connsiteY5" fmla="*/ 1608043 h 1608043"/>
                <a:gd name="connsiteX6" fmla="*/ 160804 w 1931467"/>
                <a:gd name="connsiteY6" fmla="*/ 1608043 h 1608043"/>
                <a:gd name="connsiteX7" fmla="*/ 0 w 1931467"/>
                <a:gd name="connsiteY7" fmla="*/ 1447239 h 1608043"/>
                <a:gd name="connsiteX8" fmla="*/ 0 w 1931467"/>
                <a:gd name="connsiteY8" fmla="*/ 160804 h 160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1467" h="1608043">
                  <a:moveTo>
                    <a:pt x="0" y="160804"/>
                  </a:moveTo>
                  <a:cubicBezTo>
                    <a:pt x="0" y="71994"/>
                    <a:pt x="71994" y="0"/>
                    <a:pt x="160804" y="0"/>
                  </a:cubicBezTo>
                  <a:lnTo>
                    <a:pt x="1770663" y="0"/>
                  </a:lnTo>
                  <a:cubicBezTo>
                    <a:pt x="1859473" y="0"/>
                    <a:pt x="1931467" y="71994"/>
                    <a:pt x="1931467" y="160804"/>
                  </a:cubicBezTo>
                  <a:lnTo>
                    <a:pt x="1931467" y="1447239"/>
                  </a:lnTo>
                  <a:cubicBezTo>
                    <a:pt x="1931467" y="1536049"/>
                    <a:pt x="1859473" y="1608043"/>
                    <a:pt x="1770663" y="1608043"/>
                  </a:cubicBezTo>
                  <a:lnTo>
                    <a:pt x="160804" y="1608043"/>
                  </a:lnTo>
                  <a:cubicBezTo>
                    <a:pt x="71994" y="1608043"/>
                    <a:pt x="0" y="1536049"/>
                    <a:pt x="0" y="1447239"/>
                  </a:cubicBezTo>
                  <a:lnTo>
                    <a:pt x="0" y="160804"/>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104418"/>
                <a:satOff val="-2018"/>
                <a:lumOff val="10392"/>
                <a:alphaOff val="0"/>
              </a:schemeClr>
            </a:fillRef>
            <a:effectRef idx="2">
              <a:schemeClr val="accent3">
                <a:hueOff val="-104418"/>
                <a:satOff val="-2018"/>
                <a:lumOff val="10392"/>
                <a:alphaOff val="0"/>
              </a:schemeClr>
            </a:effectRef>
            <a:fontRef idx="minor">
              <a:schemeClr val="lt1"/>
            </a:fontRef>
          </p:style>
          <p:txBody>
            <a:bodyPr spcFirstLastPara="0" vert="horz" wrap="square" lIns="100438" tIns="100438" rIns="100438" bIns="100438" numCol="1" spcCol="1270" anchor="ctr" anchorCtr="0">
              <a:noAutofit/>
            </a:bodyPr>
            <a:lstStyle/>
            <a:p>
              <a:pPr marL="0" marR="0" lvl="0" indent="0" algn="ctr" defTabSz="1057910" rtl="0" eaLnBrk="1" fontAlgn="auto" latinLnBrk="0" hangingPunct="1">
                <a:lnSpc>
                  <a:spcPct val="90000"/>
                </a:lnSpc>
                <a:spcBef>
                  <a:spcPct val="0"/>
                </a:spcBef>
                <a:spcAft>
                  <a:spcPct val="35000"/>
                </a:spcAft>
                <a:buClrTx/>
                <a:buSzTx/>
                <a:buFontTx/>
                <a:buNone/>
                <a:tabLst/>
                <a:defRPr/>
              </a:pPr>
              <a:r>
                <a:rPr kumimoji="0" lang="en-US" sz="2380" b="1" i="0" u="none" strike="noStrike" kern="1200" cap="none" spc="0" normalizeH="0" baseline="0" noProof="0" dirty="0">
                  <a:ln>
                    <a:noFill/>
                  </a:ln>
                  <a:solidFill>
                    <a:srgbClr val="FFFF00"/>
                  </a:solidFill>
                  <a:effectLst/>
                  <a:uLnTx/>
                  <a:uFillTx/>
                  <a:latin typeface="Franklin Gothic Book" panose="020B0503020102020204"/>
                  <a:ea typeface="+mn-ea"/>
                  <a:cs typeface="+mn-cs"/>
                </a:rPr>
                <a:t>E</a:t>
              </a:r>
              <a:endParaRPr kumimoji="0" lang="en-US" sz="2800" b="1" i="0" u="none" strike="noStrike" kern="1200" cap="none" spc="0" normalizeH="0" baseline="0" noProof="0" dirty="0">
                <a:ln>
                  <a:noFill/>
                </a:ln>
                <a:solidFill>
                  <a:srgbClr val="FFFF00"/>
                </a:solidFill>
                <a:effectLst/>
                <a:uLnTx/>
                <a:uFillTx/>
                <a:latin typeface="Franklin Gothic Book" panose="020B0503020102020204"/>
                <a:ea typeface="+mn-ea"/>
                <a:cs typeface="+mn-cs"/>
              </a:endParaRPr>
            </a:p>
          </p:txBody>
        </p:sp>
        <p:sp>
          <p:nvSpPr>
            <p:cNvPr id="18" name="Arrow: Left 17">
              <a:extLst>
                <a:ext uri="{FF2B5EF4-FFF2-40B4-BE49-F238E27FC236}">
                  <a16:creationId xmlns:a16="http://schemas.microsoft.com/office/drawing/2014/main" id="{077FC3DB-6318-ACC6-490C-3107E6B433A7}"/>
                </a:ext>
              </a:extLst>
            </p:cNvPr>
            <p:cNvSpPr/>
            <p:nvPr/>
          </p:nvSpPr>
          <p:spPr>
            <a:xfrm rot="17700000">
              <a:off x="6236428" y="1968985"/>
              <a:ext cx="2033428" cy="751066"/>
            </a:xfrm>
            <a:prstGeom prst="leftArrow">
              <a:avLst>
                <a:gd name="adj1" fmla="val 60000"/>
                <a:gd name="adj2" fmla="val 50000"/>
              </a:avLst>
            </a:prstGeom>
            <a:scene3d>
              <a:camera prst="orthographicFront"/>
              <a:lightRig rig="flat" dir="t"/>
            </a:scene3d>
            <a:sp3d z="-190500" prstMaterial="plastic">
              <a:bevelT w="50800" h="50800"/>
              <a:bevelB w="25400" h="25400" prst="angle"/>
            </a:sp3d>
          </p:spPr>
          <p:style>
            <a:lnRef idx="0">
              <a:schemeClr val="lt1">
                <a:hueOff val="0"/>
                <a:satOff val="0"/>
                <a:lumOff val="0"/>
                <a:alphaOff val="0"/>
              </a:schemeClr>
            </a:lnRef>
            <a:fillRef idx="3">
              <a:schemeClr val="accent3">
                <a:hueOff val="-208837"/>
                <a:satOff val="-4037"/>
                <a:lumOff val="20785"/>
                <a:alphaOff val="0"/>
              </a:schemeClr>
            </a:fillRef>
            <a:effectRef idx="2">
              <a:schemeClr val="accent3">
                <a:hueOff val="-208837"/>
                <a:satOff val="-4037"/>
                <a:lumOff val="20785"/>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hueOff val="0"/>
                    <a:satOff val="0"/>
                    <a:lumOff val="0"/>
                    <a:alphaOff val="0"/>
                  </a:srgbClr>
                </a:solidFill>
                <a:effectLst/>
                <a:uLnTx/>
                <a:uFillTx/>
                <a:latin typeface="Franklin Gothic Book" panose="020B0503020102020204"/>
                <a:ea typeface="+mn-ea"/>
                <a:cs typeface="+mn-cs"/>
              </a:endParaRPr>
            </a:p>
          </p:txBody>
        </p:sp>
        <p:sp>
          <p:nvSpPr>
            <p:cNvPr id="24" name="Freeform: Shape 23">
              <a:extLst>
                <a:ext uri="{FF2B5EF4-FFF2-40B4-BE49-F238E27FC236}">
                  <a16:creationId xmlns:a16="http://schemas.microsoft.com/office/drawing/2014/main" id="{B024C9A9-2999-36A0-887F-C51B1B0222B2}"/>
                </a:ext>
              </a:extLst>
            </p:cNvPr>
            <p:cNvSpPr/>
            <p:nvPr/>
          </p:nvSpPr>
          <p:spPr>
            <a:xfrm>
              <a:off x="6717090" y="619040"/>
              <a:ext cx="1931467" cy="1608043"/>
            </a:xfrm>
            <a:custGeom>
              <a:avLst/>
              <a:gdLst>
                <a:gd name="connsiteX0" fmla="*/ 0 w 1931467"/>
                <a:gd name="connsiteY0" fmla="*/ 160804 h 1608043"/>
                <a:gd name="connsiteX1" fmla="*/ 160804 w 1931467"/>
                <a:gd name="connsiteY1" fmla="*/ 0 h 1608043"/>
                <a:gd name="connsiteX2" fmla="*/ 1770663 w 1931467"/>
                <a:gd name="connsiteY2" fmla="*/ 0 h 1608043"/>
                <a:gd name="connsiteX3" fmla="*/ 1931467 w 1931467"/>
                <a:gd name="connsiteY3" fmla="*/ 160804 h 1608043"/>
                <a:gd name="connsiteX4" fmla="*/ 1931467 w 1931467"/>
                <a:gd name="connsiteY4" fmla="*/ 1447239 h 1608043"/>
                <a:gd name="connsiteX5" fmla="*/ 1770663 w 1931467"/>
                <a:gd name="connsiteY5" fmla="*/ 1608043 h 1608043"/>
                <a:gd name="connsiteX6" fmla="*/ 160804 w 1931467"/>
                <a:gd name="connsiteY6" fmla="*/ 1608043 h 1608043"/>
                <a:gd name="connsiteX7" fmla="*/ 0 w 1931467"/>
                <a:gd name="connsiteY7" fmla="*/ 1447239 h 1608043"/>
                <a:gd name="connsiteX8" fmla="*/ 0 w 1931467"/>
                <a:gd name="connsiteY8" fmla="*/ 160804 h 160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1467" h="1608043">
                  <a:moveTo>
                    <a:pt x="0" y="160804"/>
                  </a:moveTo>
                  <a:cubicBezTo>
                    <a:pt x="0" y="71994"/>
                    <a:pt x="71994" y="0"/>
                    <a:pt x="160804" y="0"/>
                  </a:cubicBezTo>
                  <a:lnTo>
                    <a:pt x="1770663" y="0"/>
                  </a:lnTo>
                  <a:cubicBezTo>
                    <a:pt x="1859473" y="0"/>
                    <a:pt x="1931467" y="71994"/>
                    <a:pt x="1931467" y="160804"/>
                  </a:cubicBezTo>
                  <a:lnTo>
                    <a:pt x="1931467" y="1447239"/>
                  </a:lnTo>
                  <a:cubicBezTo>
                    <a:pt x="1931467" y="1536049"/>
                    <a:pt x="1859473" y="1608043"/>
                    <a:pt x="1770663" y="1608043"/>
                  </a:cubicBezTo>
                  <a:lnTo>
                    <a:pt x="160804" y="1608043"/>
                  </a:lnTo>
                  <a:cubicBezTo>
                    <a:pt x="71994" y="1608043"/>
                    <a:pt x="0" y="1536049"/>
                    <a:pt x="0" y="1447239"/>
                  </a:cubicBezTo>
                  <a:lnTo>
                    <a:pt x="0" y="160804"/>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208837"/>
                <a:satOff val="-4037"/>
                <a:lumOff val="20785"/>
                <a:alphaOff val="0"/>
              </a:schemeClr>
            </a:fillRef>
            <a:effectRef idx="2">
              <a:schemeClr val="accent3">
                <a:hueOff val="-208837"/>
                <a:satOff val="-4037"/>
                <a:lumOff val="20785"/>
                <a:alphaOff val="0"/>
              </a:schemeClr>
            </a:effectRef>
            <a:fontRef idx="minor">
              <a:schemeClr val="lt1"/>
            </a:fontRef>
          </p:style>
          <p:txBody>
            <a:bodyPr spcFirstLastPara="0" vert="horz" wrap="square" lIns="100438" tIns="100438" rIns="100438" bIns="100438" numCol="1" spcCol="1270" anchor="ctr" anchorCtr="0">
              <a:noAutofit/>
            </a:bodyPr>
            <a:lstStyle/>
            <a:p>
              <a:pPr marL="0" marR="0" lvl="0" indent="0" algn="ctr" defTabSz="1057910" rtl="0" eaLnBrk="1" fontAlgn="auto" latinLnBrk="0" hangingPunct="1">
                <a:lnSpc>
                  <a:spcPct val="90000"/>
                </a:lnSpc>
                <a:spcBef>
                  <a:spcPct val="0"/>
                </a:spcBef>
                <a:spcAft>
                  <a:spcPct val="35000"/>
                </a:spcAft>
                <a:buClrTx/>
                <a:buSzTx/>
                <a:buFontTx/>
                <a:buNone/>
                <a:tabLst/>
                <a:defRPr/>
              </a:pPr>
              <a:r>
                <a:rPr kumimoji="0" lang="en-US" sz="2380" b="1" i="0" u="none" strike="noStrike" kern="1200" cap="none" spc="0" normalizeH="0" baseline="0" noProof="0" dirty="0">
                  <a:ln>
                    <a:noFill/>
                  </a:ln>
                  <a:solidFill>
                    <a:srgbClr val="FFFF00"/>
                  </a:solidFill>
                  <a:effectLst/>
                  <a:uLnTx/>
                  <a:uFillTx/>
                  <a:latin typeface="Franklin Gothic Book" panose="020B0503020102020204"/>
                  <a:ea typeface="+mn-ea"/>
                  <a:cs typeface="+mn-cs"/>
                </a:rPr>
                <a:t>R</a:t>
              </a:r>
              <a:endParaRPr kumimoji="0" lang="en-US" sz="2800" b="1" i="0" u="none" strike="noStrike" kern="1200" cap="none" spc="0" normalizeH="0" baseline="0" noProof="0" dirty="0">
                <a:ln>
                  <a:noFill/>
                </a:ln>
                <a:solidFill>
                  <a:srgbClr val="FFFF00"/>
                </a:solidFill>
                <a:effectLst/>
                <a:uLnTx/>
                <a:uFillTx/>
                <a:latin typeface="Franklin Gothic Book" panose="020B0503020102020204"/>
                <a:ea typeface="+mn-ea"/>
                <a:cs typeface="+mn-cs"/>
              </a:endParaRPr>
            </a:p>
          </p:txBody>
        </p:sp>
        <p:sp>
          <p:nvSpPr>
            <p:cNvPr id="28" name="Arrow: Left 27">
              <a:extLst>
                <a:ext uri="{FF2B5EF4-FFF2-40B4-BE49-F238E27FC236}">
                  <a16:creationId xmlns:a16="http://schemas.microsoft.com/office/drawing/2014/main" id="{906D8FCE-3699-CB8A-1F79-7FD387BB4596}"/>
                </a:ext>
              </a:extLst>
            </p:cNvPr>
            <p:cNvSpPr/>
            <p:nvPr/>
          </p:nvSpPr>
          <p:spPr>
            <a:xfrm rot="20700000">
              <a:off x="7723855" y="3741852"/>
              <a:ext cx="2033597" cy="751066"/>
            </a:xfrm>
            <a:prstGeom prst="leftArrow">
              <a:avLst>
                <a:gd name="adj1" fmla="val 60000"/>
                <a:gd name="adj2" fmla="val 50000"/>
              </a:avLst>
            </a:prstGeom>
            <a:scene3d>
              <a:camera prst="orthographicFront"/>
              <a:lightRig rig="flat" dir="t"/>
            </a:scene3d>
            <a:sp3d z="-190500" prstMaterial="plastic">
              <a:bevelT w="50800" h="50800"/>
              <a:bevelB w="25400" h="25400" prst="angle"/>
            </a:sp3d>
          </p:spPr>
          <p:style>
            <a:lnRef idx="0">
              <a:schemeClr val="lt1">
                <a:hueOff val="0"/>
                <a:satOff val="0"/>
                <a:lumOff val="0"/>
                <a:alphaOff val="0"/>
              </a:schemeClr>
            </a:lnRef>
            <a:fillRef idx="3">
              <a:schemeClr val="accent3">
                <a:hueOff val="-313255"/>
                <a:satOff val="-6055"/>
                <a:lumOff val="31177"/>
                <a:alphaOff val="0"/>
              </a:schemeClr>
            </a:fillRef>
            <a:effectRef idx="2">
              <a:schemeClr val="accent3">
                <a:hueOff val="-313255"/>
                <a:satOff val="-6055"/>
                <a:lumOff val="31177"/>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hueOff val="0"/>
                    <a:satOff val="0"/>
                    <a:lumOff val="0"/>
                    <a:alphaOff val="0"/>
                  </a:srgbClr>
                </a:solidFill>
                <a:effectLst/>
                <a:uLnTx/>
                <a:uFillTx/>
                <a:latin typeface="Franklin Gothic Book" panose="020B0503020102020204"/>
                <a:ea typeface="+mn-ea"/>
                <a:cs typeface="+mn-cs"/>
              </a:endParaRPr>
            </a:p>
          </p:txBody>
        </p:sp>
        <p:sp>
          <p:nvSpPr>
            <p:cNvPr id="39" name="Freeform: Shape 38">
              <a:extLst>
                <a:ext uri="{FF2B5EF4-FFF2-40B4-BE49-F238E27FC236}">
                  <a16:creationId xmlns:a16="http://schemas.microsoft.com/office/drawing/2014/main" id="{629BDD07-C479-E6A9-D268-900C3D35485C}"/>
                </a:ext>
              </a:extLst>
            </p:cNvPr>
            <p:cNvSpPr/>
            <p:nvPr/>
          </p:nvSpPr>
          <p:spPr>
            <a:xfrm>
              <a:off x="8757073" y="3050197"/>
              <a:ext cx="1931467" cy="1608043"/>
            </a:xfrm>
            <a:custGeom>
              <a:avLst/>
              <a:gdLst>
                <a:gd name="connsiteX0" fmla="*/ 0 w 1931467"/>
                <a:gd name="connsiteY0" fmla="*/ 160804 h 1608043"/>
                <a:gd name="connsiteX1" fmla="*/ 160804 w 1931467"/>
                <a:gd name="connsiteY1" fmla="*/ 0 h 1608043"/>
                <a:gd name="connsiteX2" fmla="*/ 1770663 w 1931467"/>
                <a:gd name="connsiteY2" fmla="*/ 0 h 1608043"/>
                <a:gd name="connsiteX3" fmla="*/ 1931467 w 1931467"/>
                <a:gd name="connsiteY3" fmla="*/ 160804 h 1608043"/>
                <a:gd name="connsiteX4" fmla="*/ 1931467 w 1931467"/>
                <a:gd name="connsiteY4" fmla="*/ 1447239 h 1608043"/>
                <a:gd name="connsiteX5" fmla="*/ 1770663 w 1931467"/>
                <a:gd name="connsiteY5" fmla="*/ 1608043 h 1608043"/>
                <a:gd name="connsiteX6" fmla="*/ 160804 w 1931467"/>
                <a:gd name="connsiteY6" fmla="*/ 1608043 h 1608043"/>
                <a:gd name="connsiteX7" fmla="*/ 0 w 1931467"/>
                <a:gd name="connsiteY7" fmla="*/ 1447239 h 1608043"/>
                <a:gd name="connsiteX8" fmla="*/ 0 w 1931467"/>
                <a:gd name="connsiteY8" fmla="*/ 160804 h 160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1467" h="1608043">
                  <a:moveTo>
                    <a:pt x="0" y="160804"/>
                  </a:moveTo>
                  <a:cubicBezTo>
                    <a:pt x="0" y="71994"/>
                    <a:pt x="71994" y="0"/>
                    <a:pt x="160804" y="0"/>
                  </a:cubicBezTo>
                  <a:lnTo>
                    <a:pt x="1770663" y="0"/>
                  </a:lnTo>
                  <a:cubicBezTo>
                    <a:pt x="1859473" y="0"/>
                    <a:pt x="1931467" y="71994"/>
                    <a:pt x="1931467" y="160804"/>
                  </a:cubicBezTo>
                  <a:lnTo>
                    <a:pt x="1931467" y="1447239"/>
                  </a:lnTo>
                  <a:cubicBezTo>
                    <a:pt x="1931467" y="1536049"/>
                    <a:pt x="1859473" y="1608043"/>
                    <a:pt x="1770663" y="1608043"/>
                  </a:cubicBezTo>
                  <a:lnTo>
                    <a:pt x="160804" y="1608043"/>
                  </a:lnTo>
                  <a:cubicBezTo>
                    <a:pt x="71994" y="1608043"/>
                    <a:pt x="0" y="1536049"/>
                    <a:pt x="0" y="1447239"/>
                  </a:cubicBezTo>
                  <a:lnTo>
                    <a:pt x="0" y="160804"/>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313255"/>
                <a:satOff val="-6055"/>
                <a:lumOff val="31177"/>
                <a:alphaOff val="0"/>
              </a:schemeClr>
            </a:fillRef>
            <a:effectRef idx="2">
              <a:schemeClr val="accent3">
                <a:hueOff val="-313255"/>
                <a:satOff val="-6055"/>
                <a:lumOff val="31177"/>
                <a:alphaOff val="0"/>
              </a:schemeClr>
            </a:effectRef>
            <a:fontRef idx="minor">
              <a:schemeClr val="lt1"/>
            </a:fontRef>
          </p:style>
          <p:txBody>
            <a:bodyPr spcFirstLastPara="0" vert="horz" wrap="square" lIns="100438" tIns="100438" rIns="100438" bIns="100438" numCol="1" spcCol="1270" anchor="ctr" anchorCtr="0">
              <a:noAutofit/>
            </a:bodyPr>
            <a:lstStyle/>
            <a:p>
              <a:pPr marL="0" marR="0" lvl="0" indent="0" algn="ctr" defTabSz="1057910" rtl="0" eaLnBrk="1" fontAlgn="auto" latinLnBrk="0" hangingPunct="1">
                <a:lnSpc>
                  <a:spcPct val="90000"/>
                </a:lnSpc>
                <a:spcBef>
                  <a:spcPct val="0"/>
                </a:spcBef>
                <a:spcAft>
                  <a:spcPct val="35000"/>
                </a:spcAft>
                <a:buClrTx/>
                <a:buSzTx/>
                <a:buFontTx/>
                <a:buNone/>
                <a:tabLst/>
                <a:defRPr/>
              </a:pPr>
              <a:r>
                <a:rPr kumimoji="0" lang="en-US" sz="2380" b="1" i="0" u="none" strike="noStrike" kern="1200" cap="none" spc="0" normalizeH="0" baseline="0" noProof="0" dirty="0">
                  <a:ln>
                    <a:noFill/>
                  </a:ln>
                  <a:solidFill>
                    <a:srgbClr val="FFFF00"/>
                  </a:solidFill>
                  <a:effectLst/>
                  <a:uLnTx/>
                  <a:uFillTx/>
                  <a:latin typeface="Franklin Gothic Book" panose="020B0503020102020204"/>
                  <a:ea typeface="+mn-ea"/>
                  <a:cs typeface="+mn-cs"/>
                </a:rPr>
                <a:t>O</a:t>
              </a:r>
              <a:endParaRPr kumimoji="0" lang="en-US" sz="2800" b="1" i="0" u="none" strike="noStrike" kern="1200" cap="none" spc="0" normalizeH="0" baseline="0" noProof="0" dirty="0">
                <a:ln>
                  <a:noFill/>
                </a:ln>
                <a:solidFill>
                  <a:srgbClr val="FFFF00"/>
                </a:solidFill>
                <a:effectLst/>
                <a:uLnTx/>
                <a:uFillTx/>
                <a:latin typeface="Franklin Gothic Book" panose="020B0503020102020204"/>
                <a:ea typeface="+mn-ea"/>
                <a:cs typeface="+mn-cs"/>
              </a:endParaRPr>
            </a:p>
          </p:txBody>
        </p:sp>
      </p:grpSp>
    </p:spTree>
    <p:extLst>
      <p:ext uri="{BB962C8B-B14F-4D97-AF65-F5344CB8AC3E}">
        <p14:creationId xmlns:p14="http://schemas.microsoft.com/office/powerpoint/2010/main" val="359790564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673231EB-6056-76FD-5CD0-3544F472F30D}"/>
              </a:ext>
            </a:extLst>
          </p:cNvPr>
          <p:cNvPicPr>
            <a:picLocks noChangeAspect="1"/>
          </p:cNvPicPr>
          <p:nvPr/>
        </p:nvPicPr>
        <p:blipFill>
          <a:blip r:embed="rId3"/>
          <a:stretch>
            <a:fillRect/>
          </a:stretch>
        </p:blipFill>
        <p:spPr>
          <a:xfrm>
            <a:off x="866369" y="738358"/>
            <a:ext cx="3728608" cy="5150707"/>
          </a:xfrm>
          <a:prstGeom prst="rect">
            <a:avLst/>
          </a:prstGeom>
          <a:ln>
            <a:solidFill>
              <a:schemeClr val="tx1"/>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15372FAA-9003-0492-356B-7A272309CDB4}"/>
              </a:ext>
            </a:extLst>
          </p:cNvPr>
          <p:cNvSpPr txBox="1"/>
          <p:nvPr/>
        </p:nvSpPr>
        <p:spPr>
          <a:xfrm>
            <a:off x="4964579" y="1941818"/>
            <a:ext cx="5976851" cy="1908215"/>
          </a:xfrm>
          <a:prstGeom prst="rect">
            <a:avLst/>
          </a:prstGeom>
          <a:noFill/>
          <a:ln w="12700">
            <a:solidFill>
              <a:srgbClr val="2C9DD6"/>
            </a:solidFill>
          </a:ln>
        </p:spPr>
        <p:txBody>
          <a:bodyPr wrap="square" lIns="182880" tIns="91440" rIns="182880" bIns="91440" rtlCol="0">
            <a:spAutoFit/>
          </a:bodyPr>
          <a:lstStyle/>
          <a:p>
            <a:pPr defTabSz="694944">
              <a:spcAft>
                <a:spcPts val="600"/>
              </a:spcAft>
            </a:pPr>
            <a:r>
              <a:rPr lang="en-US" sz="2800" kern="1200" dirty="0">
                <a:solidFill>
                  <a:schemeClr val="tx1"/>
                </a:solidFill>
                <a:latin typeface="Times New Roman" panose="02020603050405020304" pitchFamily="18" charset="0"/>
                <a:ea typeface="+mn-ea"/>
                <a:cs typeface="Times New Roman" panose="02020603050405020304" pitchFamily="18" charset="0"/>
              </a:rPr>
              <a:t>[W]e proposed and empirically demonstrated a positive contagion effect between global leaders’ </a:t>
            </a:r>
            <a:r>
              <a:rPr lang="en-US" sz="2800" kern="1200" dirty="0" err="1">
                <a:solidFill>
                  <a:schemeClr val="tx1"/>
                </a:solidFill>
                <a:latin typeface="Times New Roman" panose="02020603050405020304" pitchFamily="18" charset="0"/>
                <a:ea typeface="+mn-ea"/>
                <a:cs typeface="Times New Roman" panose="02020603050405020304" pitchFamily="18" charset="0"/>
              </a:rPr>
              <a:t>PsyCap</a:t>
            </a:r>
            <a:r>
              <a:rPr lang="en-US" sz="2800" kern="1200" dirty="0">
                <a:solidFill>
                  <a:schemeClr val="tx1"/>
                </a:solidFill>
                <a:latin typeface="Times New Roman" panose="02020603050405020304" pitchFamily="18" charset="0"/>
                <a:ea typeface="+mn-ea"/>
                <a:cs typeface="Times New Roman" panose="02020603050405020304" pitchFamily="18" charset="0"/>
              </a:rPr>
              <a:t> and their followers’ </a:t>
            </a:r>
            <a:r>
              <a:rPr lang="en-US" sz="2800" kern="1200" dirty="0" err="1">
                <a:solidFill>
                  <a:schemeClr val="tx1"/>
                </a:solidFill>
                <a:latin typeface="Times New Roman" panose="02020603050405020304" pitchFamily="18" charset="0"/>
                <a:ea typeface="+mn-ea"/>
                <a:cs typeface="Times New Roman" panose="02020603050405020304" pitchFamily="18" charset="0"/>
              </a:rPr>
              <a:t>PsyCap</a:t>
            </a:r>
            <a:r>
              <a:rPr lang="en-US" sz="2800" kern="1200" dirty="0">
                <a:solidFill>
                  <a:schemeClr val="tx1"/>
                </a:solidFill>
                <a:latin typeface="Times New Roman" panose="02020603050405020304" pitchFamily="18" charset="0"/>
                <a:ea typeface="+mn-ea"/>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556162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18">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54B01289-24D1-7DFA-4335-7AC95514BE2E}"/>
              </a:ext>
            </a:extLst>
          </p:cNvPr>
          <p:cNvPicPr>
            <a:picLocks noChangeAspect="1"/>
          </p:cNvPicPr>
          <p:nvPr/>
        </p:nvPicPr>
        <p:blipFill>
          <a:blip r:embed="rId3"/>
          <a:stretch>
            <a:fillRect/>
          </a:stretch>
        </p:blipFill>
        <p:spPr>
          <a:xfrm>
            <a:off x="966436" y="918266"/>
            <a:ext cx="1264647" cy="5620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78ABEFD8-C7D1-03A2-EC09-06E4A5CA6218}"/>
              </a:ext>
            </a:extLst>
          </p:cNvPr>
          <p:cNvPicPr>
            <a:picLocks noChangeAspect="1"/>
          </p:cNvPicPr>
          <p:nvPr/>
        </p:nvPicPr>
        <p:blipFill>
          <a:blip r:embed="rId4"/>
          <a:stretch>
            <a:fillRect/>
          </a:stretch>
        </p:blipFill>
        <p:spPr>
          <a:xfrm>
            <a:off x="966436" y="1687643"/>
            <a:ext cx="2063035" cy="4470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D81E20FE-BFC1-AF76-AD6A-8D3366CB2A6D}"/>
              </a:ext>
            </a:extLst>
          </p:cNvPr>
          <p:cNvPicPr>
            <a:picLocks noChangeAspect="1"/>
          </p:cNvPicPr>
          <p:nvPr/>
        </p:nvPicPr>
        <p:blipFill>
          <a:blip r:embed="rId5"/>
          <a:stretch>
            <a:fillRect/>
          </a:stretch>
        </p:blipFill>
        <p:spPr>
          <a:xfrm>
            <a:off x="966436" y="2430299"/>
            <a:ext cx="4142001" cy="27767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F9F39D66-8546-DD7E-8520-A75053D461DF}"/>
              </a:ext>
            </a:extLst>
          </p:cNvPr>
          <p:cNvSpPr txBox="1"/>
          <p:nvPr/>
        </p:nvSpPr>
        <p:spPr>
          <a:xfrm>
            <a:off x="5436485" y="2430299"/>
            <a:ext cx="5681393" cy="2462213"/>
          </a:xfrm>
          <a:prstGeom prst="rect">
            <a:avLst/>
          </a:prstGeom>
          <a:solidFill>
            <a:schemeClr val="bg1"/>
          </a:solidFill>
          <a:ln>
            <a:solidFill>
              <a:schemeClr val="accent1"/>
            </a:solidFill>
          </a:ln>
          <a:effectLst/>
        </p:spPr>
        <p:txBody>
          <a:bodyPr wrap="square" rtlCol="0">
            <a:spAutoFit/>
          </a:bodyPr>
          <a:lstStyle/>
          <a:p>
            <a:pPr defTabSz="758952">
              <a:spcAft>
                <a:spcPts val="600"/>
              </a:spcAft>
            </a:pPr>
            <a:r>
              <a:rPr lang="en-US" sz="3200" b="1" kern="1200" dirty="0">
                <a:solidFill>
                  <a:schemeClr val="tx1"/>
                </a:solidFill>
                <a:latin typeface="+mn-lt"/>
                <a:ea typeface="+mn-ea"/>
                <a:cs typeface="+mn-cs"/>
              </a:rPr>
              <a:t>Conclusion</a:t>
            </a:r>
          </a:p>
          <a:p>
            <a:pPr defTabSz="758952">
              <a:spcAft>
                <a:spcPts val="600"/>
              </a:spcAft>
            </a:pPr>
            <a:endParaRPr lang="en-US" sz="2800" b="1" kern="1200" dirty="0">
              <a:solidFill>
                <a:schemeClr val="tx1"/>
              </a:solidFill>
              <a:latin typeface="+mn-lt"/>
              <a:ea typeface="+mn-ea"/>
              <a:cs typeface="+mn-cs"/>
            </a:endParaRPr>
          </a:p>
          <a:p>
            <a:pPr defTabSz="758952">
              <a:spcAft>
                <a:spcPts val="600"/>
              </a:spcAft>
            </a:pPr>
            <a:r>
              <a:rPr lang="en-US" sz="2800" kern="1200" dirty="0">
                <a:solidFill>
                  <a:schemeClr val="tx1"/>
                </a:solidFill>
                <a:latin typeface="+mn-lt"/>
                <a:ea typeface="+mn-ea"/>
                <a:cs typeface="+mn-cs"/>
              </a:rPr>
              <a:t>Leaders’ psychological capital has a positive influence on their followers’ psychological capital…. </a:t>
            </a:r>
            <a:endParaRPr lang="en-US" sz="2800" dirty="0"/>
          </a:p>
        </p:txBody>
      </p:sp>
    </p:spTree>
    <p:extLst>
      <p:ext uri="{BB962C8B-B14F-4D97-AF65-F5344CB8AC3E}">
        <p14:creationId xmlns:p14="http://schemas.microsoft.com/office/powerpoint/2010/main" val="84282309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13" name="Rectangle 12">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15" name="Freeform: Shape 14">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4" name="Slide Number Placeholder 3">
            <a:extLst>
              <a:ext uri="{FF2B5EF4-FFF2-40B4-BE49-F238E27FC236}">
                <a16:creationId xmlns:a16="http://schemas.microsoft.com/office/drawing/2014/main" id="{16648A65-1627-2BA2-A290-C9F916B9C39B}"/>
              </a:ext>
            </a:extLst>
          </p:cNvPr>
          <p:cNvSpPr>
            <a:spLocks noGrp="1"/>
          </p:cNvSpPr>
          <p:nvPr>
            <p:ph type="sldNum" sz="quarter" idx="4294967295"/>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8E7B9A2-A166-4DE4-96C3-CEAEA9C3F0C5}" type="slidenum">
              <a:rPr kumimoji="0" lang="en-US" sz="1200" b="0" i="0" u="none" strike="noStrike" kern="1200" cap="none" spc="0" normalizeH="0" baseline="0" noProof="0">
                <a:ln>
                  <a:noFill/>
                </a:ln>
                <a:solidFill>
                  <a:srgbClr val="FFFFFF"/>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24</a:t>
            </a:fld>
            <a:endParaRPr kumimoji="0" lang="en-US" sz="12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pic>
        <p:nvPicPr>
          <p:cNvPr id="8" name="Picture 7">
            <a:extLst>
              <a:ext uri="{FF2B5EF4-FFF2-40B4-BE49-F238E27FC236}">
                <a16:creationId xmlns:a16="http://schemas.microsoft.com/office/drawing/2014/main" id="{48C92A07-7FA4-DFCB-0982-0EC2C14DF67D}"/>
              </a:ext>
            </a:extLst>
          </p:cNvPr>
          <p:cNvPicPr>
            <a:picLocks noChangeAspect="1"/>
          </p:cNvPicPr>
          <p:nvPr/>
        </p:nvPicPr>
        <p:blipFill>
          <a:blip r:embed="rId3"/>
          <a:stretch>
            <a:fillRect/>
          </a:stretch>
        </p:blipFill>
        <p:spPr>
          <a:xfrm>
            <a:off x="10415688" y="638175"/>
            <a:ext cx="1231087" cy="1231087"/>
          </a:xfrm>
          <a:prstGeom prst="rect">
            <a:avLst/>
          </a:prstGeom>
        </p:spPr>
      </p:pic>
      <p:pic>
        <p:nvPicPr>
          <p:cNvPr id="9" name="Picture 8">
            <a:extLst>
              <a:ext uri="{FF2B5EF4-FFF2-40B4-BE49-F238E27FC236}">
                <a16:creationId xmlns:a16="http://schemas.microsoft.com/office/drawing/2014/main" id="{D63971AA-7C54-8111-BEDE-2C94B9E475BA}"/>
              </a:ext>
            </a:extLst>
          </p:cNvPr>
          <p:cNvPicPr>
            <a:picLocks noChangeAspect="1"/>
          </p:cNvPicPr>
          <p:nvPr/>
        </p:nvPicPr>
        <p:blipFill>
          <a:blip r:embed="rId4"/>
          <a:stretch>
            <a:fillRect/>
          </a:stretch>
        </p:blipFill>
        <p:spPr>
          <a:xfrm>
            <a:off x="3235835" y="2313777"/>
            <a:ext cx="4435224" cy="533446"/>
          </a:xfrm>
          <a:prstGeom prst="rect">
            <a:avLst/>
          </a:prstGeom>
        </p:spPr>
      </p:pic>
      <p:pic>
        <p:nvPicPr>
          <p:cNvPr id="10" name="Picture 9">
            <a:extLst>
              <a:ext uri="{FF2B5EF4-FFF2-40B4-BE49-F238E27FC236}">
                <a16:creationId xmlns:a16="http://schemas.microsoft.com/office/drawing/2014/main" id="{93332279-DD34-708A-CBF9-33F8A356A78A}"/>
              </a:ext>
            </a:extLst>
          </p:cNvPr>
          <p:cNvPicPr>
            <a:picLocks noChangeAspect="1"/>
          </p:cNvPicPr>
          <p:nvPr/>
        </p:nvPicPr>
        <p:blipFill>
          <a:blip r:embed="rId5"/>
          <a:stretch>
            <a:fillRect/>
          </a:stretch>
        </p:blipFill>
        <p:spPr>
          <a:xfrm>
            <a:off x="271847" y="655342"/>
            <a:ext cx="7540587" cy="2300779"/>
          </a:xfrm>
          <a:prstGeom prst="rect">
            <a:avLst/>
          </a:prstGeom>
          <a:ln>
            <a:solidFill>
              <a:schemeClr val="accent1"/>
            </a:solidFill>
          </a:ln>
          <a:effectLst>
            <a:outerShdw blurRad="50800" dist="38100" dir="2700000" sx="101000" sy="101000" algn="tl" rotWithShape="0">
              <a:schemeClr val="tx2">
                <a:alpha val="40000"/>
              </a:schemeClr>
            </a:outerShdw>
          </a:effectLst>
        </p:spPr>
      </p:pic>
      <p:pic>
        <p:nvPicPr>
          <p:cNvPr id="12" name="Picture 11">
            <a:extLst>
              <a:ext uri="{FF2B5EF4-FFF2-40B4-BE49-F238E27FC236}">
                <a16:creationId xmlns:a16="http://schemas.microsoft.com/office/drawing/2014/main" id="{39F2330A-82BC-4517-656B-7F24A6E56E9C}"/>
              </a:ext>
            </a:extLst>
          </p:cNvPr>
          <p:cNvPicPr>
            <a:picLocks noChangeAspect="1"/>
          </p:cNvPicPr>
          <p:nvPr/>
        </p:nvPicPr>
        <p:blipFill>
          <a:blip r:embed="rId6"/>
          <a:stretch>
            <a:fillRect/>
          </a:stretch>
        </p:blipFill>
        <p:spPr>
          <a:xfrm>
            <a:off x="4470665" y="2212352"/>
            <a:ext cx="5621055" cy="3596852"/>
          </a:xfrm>
          <a:prstGeom prst="rect">
            <a:avLst/>
          </a:prstGeom>
          <a:ln>
            <a:solidFill>
              <a:schemeClr val="accent1"/>
            </a:solidFill>
          </a:ln>
          <a:effectLst>
            <a:outerShdw blurRad="50800" dist="38100" dir="2700000" sx="101000" sy="101000" algn="tl" rotWithShape="0">
              <a:schemeClr val="tx2">
                <a:alpha val="40000"/>
              </a:schemeClr>
            </a:outerShdw>
          </a:effectLst>
        </p:spPr>
      </p:pic>
      <p:pic>
        <p:nvPicPr>
          <p:cNvPr id="3" name="Picture 2">
            <a:extLst>
              <a:ext uri="{FF2B5EF4-FFF2-40B4-BE49-F238E27FC236}">
                <a16:creationId xmlns:a16="http://schemas.microsoft.com/office/drawing/2014/main" id="{61B43F24-8D44-853A-2C85-F485D31A5B21}"/>
              </a:ext>
            </a:extLst>
          </p:cNvPr>
          <p:cNvPicPr>
            <a:picLocks noChangeAspect="1"/>
          </p:cNvPicPr>
          <p:nvPr/>
        </p:nvPicPr>
        <p:blipFill>
          <a:blip r:embed="rId7"/>
          <a:stretch>
            <a:fillRect/>
          </a:stretch>
        </p:blipFill>
        <p:spPr>
          <a:xfrm>
            <a:off x="372477" y="4794491"/>
            <a:ext cx="3254022" cy="304826"/>
          </a:xfrm>
          <a:prstGeom prst="rect">
            <a:avLst/>
          </a:prstGeom>
        </p:spPr>
      </p:pic>
    </p:spTree>
    <p:extLst>
      <p:ext uri="{BB962C8B-B14F-4D97-AF65-F5344CB8AC3E}">
        <p14:creationId xmlns:p14="http://schemas.microsoft.com/office/powerpoint/2010/main" val="96167440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Diagram 7">
            <a:extLst>
              <a:ext uri="{FF2B5EF4-FFF2-40B4-BE49-F238E27FC236}">
                <a16:creationId xmlns:a16="http://schemas.microsoft.com/office/drawing/2014/main" id="{57FB523B-8434-1C22-D813-2C3F89C87B1C}"/>
              </a:ext>
            </a:extLst>
          </p:cNvPr>
          <p:cNvGraphicFramePr/>
          <p:nvPr/>
        </p:nvGraphicFramePr>
        <p:xfrm>
          <a:off x="838200" y="52354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477841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Diagram 7">
            <a:extLst>
              <a:ext uri="{FF2B5EF4-FFF2-40B4-BE49-F238E27FC236}">
                <a16:creationId xmlns:a16="http://schemas.microsoft.com/office/drawing/2014/main" id="{57FB523B-8434-1C22-D813-2C3F89C87B1C}"/>
              </a:ext>
            </a:extLst>
          </p:cNvPr>
          <p:cNvGraphicFramePr/>
          <p:nvPr>
            <p:extLst>
              <p:ext uri="{D42A27DB-BD31-4B8C-83A1-F6EECF244321}">
                <p14:modId xmlns:p14="http://schemas.microsoft.com/office/powerpoint/2010/main" val="2794839629"/>
              </p:ext>
            </p:extLst>
          </p:nvPr>
        </p:nvGraphicFramePr>
        <p:xfrm>
          <a:off x="838200" y="52354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a:extLst>
              <a:ext uri="{FF2B5EF4-FFF2-40B4-BE49-F238E27FC236}">
                <a16:creationId xmlns:a16="http://schemas.microsoft.com/office/drawing/2014/main" id="{1B62C2E2-0F6A-04F5-5E38-7BF33C97407C}"/>
              </a:ext>
            </a:extLst>
          </p:cNvPr>
          <p:cNvPicPr>
            <a:picLocks noChangeAspect="1"/>
          </p:cNvPicPr>
          <p:nvPr/>
        </p:nvPicPr>
        <p:blipFill>
          <a:blip r:embed="rId7"/>
          <a:stretch>
            <a:fillRect/>
          </a:stretch>
        </p:blipFill>
        <p:spPr>
          <a:xfrm>
            <a:off x="3953956" y="4779636"/>
            <a:ext cx="4541642" cy="716289"/>
          </a:xfrm>
          <a:prstGeom prst="rect">
            <a:avLst/>
          </a:prstGeom>
          <a:ln>
            <a:solidFill>
              <a:schemeClr val="accent1"/>
            </a:solidFill>
          </a:ln>
        </p:spPr>
      </p:pic>
      <p:pic>
        <p:nvPicPr>
          <p:cNvPr id="12" name="Picture 11">
            <a:extLst>
              <a:ext uri="{FF2B5EF4-FFF2-40B4-BE49-F238E27FC236}">
                <a16:creationId xmlns:a16="http://schemas.microsoft.com/office/drawing/2014/main" id="{62A922AF-A766-AD72-CD96-F0000098780B}"/>
              </a:ext>
            </a:extLst>
          </p:cNvPr>
          <p:cNvPicPr>
            <a:picLocks noChangeAspect="1"/>
          </p:cNvPicPr>
          <p:nvPr/>
        </p:nvPicPr>
        <p:blipFill>
          <a:blip r:embed="rId8"/>
          <a:stretch>
            <a:fillRect/>
          </a:stretch>
        </p:blipFill>
        <p:spPr>
          <a:xfrm>
            <a:off x="7848521" y="838692"/>
            <a:ext cx="4108845" cy="784546"/>
          </a:xfrm>
          <a:prstGeom prst="rect">
            <a:avLst/>
          </a:prstGeom>
          <a:ln>
            <a:solidFill>
              <a:schemeClr val="accent1"/>
            </a:solidFill>
          </a:ln>
        </p:spPr>
      </p:pic>
      <p:pic>
        <p:nvPicPr>
          <p:cNvPr id="15" name="Picture 14">
            <a:extLst>
              <a:ext uri="{FF2B5EF4-FFF2-40B4-BE49-F238E27FC236}">
                <a16:creationId xmlns:a16="http://schemas.microsoft.com/office/drawing/2014/main" id="{908EEAF7-2385-B600-2279-539CE184F8EB}"/>
              </a:ext>
            </a:extLst>
          </p:cNvPr>
          <p:cNvPicPr>
            <a:picLocks noChangeAspect="1"/>
          </p:cNvPicPr>
          <p:nvPr/>
        </p:nvPicPr>
        <p:blipFill>
          <a:blip r:embed="rId9"/>
          <a:stretch>
            <a:fillRect/>
          </a:stretch>
        </p:blipFill>
        <p:spPr>
          <a:xfrm>
            <a:off x="522100" y="838692"/>
            <a:ext cx="3719999" cy="855883"/>
          </a:xfrm>
          <a:prstGeom prst="rect">
            <a:avLst/>
          </a:prstGeom>
          <a:ln>
            <a:solidFill>
              <a:schemeClr val="accent1"/>
            </a:solidFill>
          </a:ln>
        </p:spPr>
      </p:pic>
      <p:pic>
        <p:nvPicPr>
          <p:cNvPr id="16" name="Picture 15">
            <a:extLst>
              <a:ext uri="{FF2B5EF4-FFF2-40B4-BE49-F238E27FC236}">
                <a16:creationId xmlns:a16="http://schemas.microsoft.com/office/drawing/2014/main" id="{AD79E96A-14BB-EC07-CD03-1AD5D1444302}"/>
              </a:ext>
            </a:extLst>
          </p:cNvPr>
          <p:cNvPicPr>
            <a:picLocks noChangeAspect="1"/>
          </p:cNvPicPr>
          <p:nvPr/>
        </p:nvPicPr>
        <p:blipFill>
          <a:blip r:embed="rId10"/>
          <a:stretch>
            <a:fillRect/>
          </a:stretch>
        </p:blipFill>
        <p:spPr>
          <a:xfrm>
            <a:off x="1690613" y="1895419"/>
            <a:ext cx="1057423" cy="1057423"/>
          </a:xfrm>
          <a:prstGeom prst="rect">
            <a:avLst/>
          </a:prstGeom>
        </p:spPr>
      </p:pic>
      <p:pic>
        <p:nvPicPr>
          <p:cNvPr id="17" name="Picture 16">
            <a:extLst>
              <a:ext uri="{FF2B5EF4-FFF2-40B4-BE49-F238E27FC236}">
                <a16:creationId xmlns:a16="http://schemas.microsoft.com/office/drawing/2014/main" id="{617E0D1B-3BB3-E687-DFCA-BAC49FF28840}"/>
              </a:ext>
            </a:extLst>
          </p:cNvPr>
          <p:cNvPicPr>
            <a:picLocks noChangeAspect="1"/>
          </p:cNvPicPr>
          <p:nvPr/>
        </p:nvPicPr>
        <p:blipFill>
          <a:blip r:embed="rId11"/>
          <a:stretch>
            <a:fillRect/>
          </a:stretch>
        </p:blipFill>
        <p:spPr>
          <a:xfrm>
            <a:off x="9374231" y="1895418"/>
            <a:ext cx="1057423" cy="1057423"/>
          </a:xfrm>
          <a:prstGeom prst="rect">
            <a:avLst/>
          </a:prstGeom>
        </p:spPr>
      </p:pic>
      <p:pic>
        <p:nvPicPr>
          <p:cNvPr id="18" name="Picture 17">
            <a:extLst>
              <a:ext uri="{FF2B5EF4-FFF2-40B4-BE49-F238E27FC236}">
                <a16:creationId xmlns:a16="http://schemas.microsoft.com/office/drawing/2014/main" id="{07E21AEA-18D8-1724-099F-8B85291336FE}"/>
              </a:ext>
            </a:extLst>
          </p:cNvPr>
          <p:cNvPicPr>
            <a:picLocks noChangeAspect="1"/>
          </p:cNvPicPr>
          <p:nvPr/>
        </p:nvPicPr>
        <p:blipFill>
          <a:blip r:embed="rId12"/>
          <a:stretch>
            <a:fillRect/>
          </a:stretch>
        </p:blipFill>
        <p:spPr>
          <a:xfrm>
            <a:off x="5696065" y="5610076"/>
            <a:ext cx="1057423" cy="1057423"/>
          </a:xfrm>
          <a:prstGeom prst="rect">
            <a:avLst/>
          </a:prstGeom>
        </p:spPr>
      </p:pic>
    </p:spTree>
    <p:extLst>
      <p:ext uri="{BB962C8B-B14F-4D97-AF65-F5344CB8AC3E}">
        <p14:creationId xmlns:p14="http://schemas.microsoft.com/office/powerpoint/2010/main" val="401613020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Title 5">
            <a:extLst>
              <a:ext uri="{FF2B5EF4-FFF2-40B4-BE49-F238E27FC236}">
                <a16:creationId xmlns:a16="http://schemas.microsoft.com/office/drawing/2014/main" id="{43B77C23-2CC4-354D-AD1D-39BC267F0815}"/>
              </a:ext>
            </a:extLst>
          </p:cNvPr>
          <p:cNvSpPr>
            <a:spLocks noGrp="1"/>
          </p:cNvSpPr>
          <p:nvPr>
            <p:ph type="title"/>
          </p:nvPr>
        </p:nvSpPr>
        <p:spPr>
          <a:xfrm>
            <a:off x="2399234" y="2073715"/>
            <a:ext cx="6935759" cy="2993042"/>
          </a:xfrm>
        </p:spPr>
        <p:txBody>
          <a:bodyPr vert="horz" lIns="91440" tIns="45720" rIns="91440" bIns="45720" rtlCol="0" anchor="ctr">
            <a:normAutofit/>
          </a:bodyPr>
          <a:lstStyle/>
          <a:p>
            <a:r>
              <a:rPr lang="en-US" sz="4200" dirty="0">
                <a:solidFill>
                  <a:schemeClr val="bg1"/>
                </a:solidFill>
                <a:latin typeface="+mj-lt"/>
                <a:cs typeface="+mj-cs"/>
              </a:rPr>
              <a:t>Questions &amp; Discussion</a:t>
            </a:r>
            <a:br>
              <a:rPr lang="en-US" sz="4200" dirty="0">
                <a:solidFill>
                  <a:schemeClr val="bg1"/>
                </a:solidFill>
                <a:latin typeface="+mj-lt"/>
                <a:cs typeface="+mj-cs"/>
              </a:rPr>
            </a:br>
            <a:r>
              <a:rPr lang="en-US" sz="1800" dirty="0">
                <a:solidFill>
                  <a:schemeClr val="tx1">
                    <a:lumMod val="50000"/>
                  </a:schemeClr>
                </a:solidFill>
                <a:latin typeface="+mj-lt"/>
                <a:cs typeface="+mj-cs"/>
              </a:rPr>
              <a:t>Dennis P. Stolle, JD, PhD</a:t>
            </a:r>
            <a:br>
              <a:rPr lang="en-US" sz="1800" dirty="0">
                <a:solidFill>
                  <a:schemeClr val="tx1">
                    <a:lumMod val="50000"/>
                  </a:schemeClr>
                </a:solidFill>
                <a:latin typeface="+mj-lt"/>
                <a:cs typeface="+mj-cs"/>
              </a:rPr>
            </a:br>
            <a:r>
              <a:rPr lang="en-US" sz="1800" dirty="0">
                <a:solidFill>
                  <a:schemeClr val="tx1">
                    <a:lumMod val="50000"/>
                  </a:schemeClr>
                </a:solidFill>
                <a:latin typeface="+mj-lt"/>
                <a:cs typeface="+mj-cs"/>
              </a:rPr>
              <a:t>dstolle@apa.org</a:t>
            </a:r>
            <a:endParaRPr lang="en-US" sz="1800" kern="1200" dirty="0">
              <a:solidFill>
                <a:schemeClr val="tx1">
                  <a:lumMod val="50000"/>
                </a:schemeClr>
              </a:solidFill>
              <a:latin typeface="+mj-lt"/>
              <a:ea typeface="+mj-ea"/>
              <a:cs typeface="+mj-cs"/>
            </a:endParaRPr>
          </a:p>
        </p:txBody>
      </p:sp>
      <p:sp>
        <p:nvSpPr>
          <p:cNvPr id="13" name="Rectangle 12">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5" name="Straight Connector 14">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1883640"/>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5066757"/>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3844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46" name="Rectangle 45">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48" name="Freeform: Shape 47">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6" name="Freeform: Shape 5">
            <a:extLst>
              <a:ext uri="{FF2B5EF4-FFF2-40B4-BE49-F238E27FC236}">
                <a16:creationId xmlns:a16="http://schemas.microsoft.com/office/drawing/2014/main" id="{4934D8C2-50B6-C467-9106-B79CBD640C2C}"/>
              </a:ext>
            </a:extLst>
          </p:cNvPr>
          <p:cNvSpPr/>
          <p:nvPr/>
        </p:nvSpPr>
        <p:spPr>
          <a:xfrm>
            <a:off x="3526871" y="731519"/>
            <a:ext cx="5138258" cy="5098473"/>
          </a:xfrm>
          <a:custGeom>
            <a:avLst/>
            <a:gdLst>
              <a:gd name="connsiteX0" fmla="*/ 0 w 3205551"/>
              <a:gd name="connsiteY0" fmla="*/ 1603013 h 3206026"/>
              <a:gd name="connsiteX1" fmla="*/ 1602776 w 3205551"/>
              <a:gd name="connsiteY1" fmla="*/ 0 h 3206026"/>
              <a:gd name="connsiteX2" fmla="*/ 3205552 w 3205551"/>
              <a:gd name="connsiteY2" fmla="*/ 1603013 h 3206026"/>
              <a:gd name="connsiteX3" fmla="*/ 1602776 w 3205551"/>
              <a:gd name="connsiteY3" fmla="*/ 3206026 h 3206026"/>
              <a:gd name="connsiteX4" fmla="*/ 0 w 3205551"/>
              <a:gd name="connsiteY4" fmla="*/ 1603013 h 3206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5551" h="3206026">
                <a:moveTo>
                  <a:pt x="0" y="1603013"/>
                </a:moveTo>
                <a:cubicBezTo>
                  <a:pt x="0" y="717693"/>
                  <a:pt x="717587" y="0"/>
                  <a:pt x="1602776" y="0"/>
                </a:cubicBezTo>
                <a:cubicBezTo>
                  <a:pt x="2487965" y="0"/>
                  <a:pt x="3205552" y="717693"/>
                  <a:pt x="3205552" y="1603013"/>
                </a:cubicBezTo>
                <a:cubicBezTo>
                  <a:pt x="3205552" y="2488333"/>
                  <a:pt x="2487965" y="3206026"/>
                  <a:pt x="1602776" y="3206026"/>
                </a:cubicBezTo>
                <a:cubicBezTo>
                  <a:pt x="717587" y="3206026"/>
                  <a:pt x="0" y="2488333"/>
                  <a:pt x="0" y="1603013"/>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487222" tIns="487292" rIns="487222" bIns="487292" numCol="1" spcCol="1270" anchor="ctr" anchorCtr="0">
            <a:noAutofit/>
          </a:bodyPr>
          <a:lstStyle/>
          <a:p>
            <a:pPr marL="0" marR="0" lvl="0" indent="0" algn="ctr" defTabSz="1057910" rtl="0" eaLnBrk="1" fontAlgn="auto" latinLnBrk="0" hangingPunct="1">
              <a:lnSpc>
                <a:spcPct val="90000"/>
              </a:lnSpc>
              <a:spcBef>
                <a:spcPct val="0"/>
              </a:spcBef>
              <a:spcAft>
                <a:spcPct val="35000"/>
              </a:spcAft>
              <a:buClrTx/>
              <a:buSzTx/>
              <a:buFontTx/>
              <a:buNone/>
              <a:tabLst/>
              <a:defRPr/>
            </a:pPr>
            <a:r>
              <a:rPr lang="en-US" sz="4000" b="1" dirty="0">
                <a:solidFill>
                  <a:srgbClr val="FFFFFF"/>
                </a:solidFill>
                <a:latin typeface="Franklin Gothic Book" panose="020B0503020102020204"/>
              </a:rPr>
              <a:t>80,000 -90,000 Hours</a:t>
            </a:r>
            <a:endParaRPr kumimoji="0" lang="en-US" sz="4000" b="1"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55785134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9">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32" name="Rectangle: Rounded Corners 21">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747108FA-D70C-4C72-9455-341A2A4AFF02}"/>
              </a:ext>
            </a:extLst>
          </p:cNvPr>
          <p:cNvPicPr>
            <a:picLocks noChangeAspect="1"/>
          </p:cNvPicPr>
          <p:nvPr/>
        </p:nvPicPr>
        <p:blipFill>
          <a:blip r:embed="rId3"/>
          <a:stretch>
            <a:fillRect/>
          </a:stretch>
        </p:blipFill>
        <p:spPr>
          <a:xfrm>
            <a:off x="941802" y="319927"/>
            <a:ext cx="3100698" cy="1499744"/>
          </a:xfrm>
          <a:prstGeom prst="rect">
            <a:avLst/>
          </a:prstGeom>
          <a:ln w="12700">
            <a:solidFill>
              <a:srgbClr val="1E9DD7"/>
            </a:solidFill>
          </a:ln>
          <a:effectLst>
            <a:outerShdw blurRad="50800" dist="38100" dir="2700000" sx="101000" sy="101000" algn="tl" rotWithShape="0">
              <a:srgbClr val="EAF4FB">
                <a:alpha val="40000"/>
              </a:srgbClr>
            </a:outerShdw>
          </a:effectLst>
        </p:spPr>
      </p:pic>
    </p:spTree>
    <p:extLst>
      <p:ext uri="{BB962C8B-B14F-4D97-AF65-F5344CB8AC3E}">
        <p14:creationId xmlns:p14="http://schemas.microsoft.com/office/powerpoint/2010/main" val="171963878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9">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32" name="Rectangle: Rounded Corners 21">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747108FA-D70C-4C72-9455-341A2A4AFF02}"/>
              </a:ext>
            </a:extLst>
          </p:cNvPr>
          <p:cNvPicPr>
            <a:picLocks noChangeAspect="1"/>
          </p:cNvPicPr>
          <p:nvPr/>
        </p:nvPicPr>
        <p:blipFill>
          <a:blip r:embed="rId3"/>
          <a:stretch>
            <a:fillRect/>
          </a:stretch>
        </p:blipFill>
        <p:spPr>
          <a:xfrm>
            <a:off x="941802" y="319927"/>
            <a:ext cx="3100698" cy="1499744"/>
          </a:xfrm>
          <a:prstGeom prst="rect">
            <a:avLst/>
          </a:prstGeom>
          <a:ln w="12700">
            <a:solidFill>
              <a:srgbClr val="1E9DD7"/>
            </a:solidFill>
          </a:ln>
          <a:effectLst>
            <a:outerShdw blurRad="50800" dist="38100" dir="2700000" sx="101000" sy="101000" algn="tl" rotWithShape="0">
              <a:srgbClr val="EAF4FB">
                <a:alpha val="40000"/>
              </a:srgbClr>
            </a:outerShdw>
          </a:effectLst>
        </p:spPr>
      </p:pic>
      <p:sp>
        <p:nvSpPr>
          <p:cNvPr id="4" name="TextBox 3">
            <a:extLst>
              <a:ext uri="{FF2B5EF4-FFF2-40B4-BE49-F238E27FC236}">
                <a16:creationId xmlns:a16="http://schemas.microsoft.com/office/drawing/2014/main" id="{A0A90E35-CF59-A9EC-6744-F48B5B4F034C}"/>
              </a:ext>
            </a:extLst>
          </p:cNvPr>
          <p:cNvSpPr txBox="1"/>
          <p:nvPr/>
        </p:nvSpPr>
        <p:spPr>
          <a:xfrm>
            <a:off x="2034745" y="1489526"/>
            <a:ext cx="9382537" cy="2277547"/>
          </a:xfrm>
          <a:prstGeom prst="rect">
            <a:avLst/>
          </a:prstGeom>
          <a:solidFill>
            <a:srgbClr val="FFFFFF"/>
          </a:solidFill>
          <a:ln w="12700">
            <a:solidFill>
              <a:srgbClr val="1E9DD7"/>
            </a:solidFill>
          </a:ln>
          <a:effectLst>
            <a:outerShdw blurRad="50800" dist="38100" dir="2700000" sx="101000" sy="101000" algn="tl" rotWithShape="0">
              <a:srgbClr val="EAF4FB">
                <a:alpha val="40000"/>
              </a:srgbClr>
            </a:outerShdw>
          </a:effectLst>
        </p:spPr>
        <p:txBody>
          <a:bodyPr wrap="square" lIns="182880" tIns="91440" rIns="91440" bIns="91440" rtlCol="0">
            <a:spAutoFit/>
          </a:bodyPr>
          <a:lstStyle/>
          <a:p>
            <a:pPr marL="0" marR="0" lvl="0" indent="0" algn="l" defTabSz="617220" rtl="0" eaLnBrk="1" fontAlgn="auto" latinLnBrk="0" hangingPunct="1">
              <a:lnSpc>
                <a:spcPct val="100000"/>
              </a:lnSpc>
              <a:spcBef>
                <a:spcPts val="0"/>
              </a:spcBef>
              <a:spcAft>
                <a:spcPts val="1200"/>
              </a:spcAft>
              <a:buClrTx/>
              <a:buSzTx/>
              <a:buFontTx/>
              <a:buNone/>
              <a:tabLst/>
              <a:defRPr/>
            </a:pPr>
            <a:r>
              <a:rPr kumimoji="0" lang="en-US" sz="1800" b="1" i="0" u="none" strike="noStrike" kern="0" cap="none" spc="0" normalizeH="0" baseline="0" noProof="0" dirty="0">
                <a:ln>
                  <a:noFill/>
                </a:ln>
                <a:solidFill>
                  <a:srgbClr val="3C4245"/>
                </a:solidFill>
                <a:effectLst/>
                <a:highlight>
                  <a:srgbClr val="FFFF00"/>
                </a:highlight>
                <a:uLnTx/>
                <a:uFillTx/>
                <a:latin typeface="Arial" panose="020B0604020202020204" pitchFamily="34" charset="0"/>
                <a:ea typeface="+mn-ea"/>
                <a:cs typeface="+mn-cs"/>
              </a:rPr>
              <a:t>Mental health is a state of mental well-being that enables people to cope with the stresses of life, realize their abilities, learn well and work well, and contribute to their community. </a:t>
            </a:r>
            <a:r>
              <a:rPr kumimoji="0" lang="en-US" sz="1800" b="0" i="0" u="none" strike="noStrike" kern="0" cap="none" spc="0" normalizeH="0" baseline="0" noProof="0" dirty="0">
                <a:ln>
                  <a:noFill/>
                </a:ln>
                <a:solidFill>
                  <a:srgbClr val="3C4245"/>
                </a:solidFill>
                <a:effectLst/>
                <a:uLnTx/>
                <a:uFillTx/>
                <a:latin typeface="Arial" panose="020B0604020202020204" pitchFamily="34" charset="0"/>
                <a:ea typeface="+mn-ea"/>
                <a:cs typeface="+mn-cs"/>
              </a:rPr>
              <a:t>It is an integral component of health and well-being….</a:t>
            </a:r>
          </a:p>
          <a:p>
            <a:pPr marL="0" marR="0" lvl="0" indent="0" algn="l" defTabSz="617220" rtl="0" eaLnBrk="1" fontAlgn="auto" latinLnBrk="0" hangingPunct="1">
              <a:lnSpc>
                <a:spcPct val="100000"/>
              </a:lnSpc>
              <a:spcBef>
                <a:spcPts val="0"/>
              </a:spcBef>
              <a:spcAft>
                <a:spcPts val="1200"/>
              </a:spcAft>
              <a:buClrTx/>
              <a:buSzTx/>
              <a:buFontTx/>
              <a:buNone/>
              <a:tabLst/>
              <a:defRPr/>
            </a:pPr>
            <a:r>
              <a:rPr kumimoji="0" lang="en-US" sz="1800" b="1" i="0" u="none" strike="noStrike" kern="0" cap="none" spc="0" normalizeH="0" baseline="0" noProof="0" dirty="0">
                <a:ln>
                  <a:noFill/>
                </a:ln>
                <a:solidFill>
                  <a:srgbClr val="3C4245"/>
                </a:solidFill>
                <a:effectLst/>
                <a:highlight>
                  <a:srgbClr val="FFFF00"/>
                </a:highlight>
                <a:uLnTx/>
                <a:uFillTx/>
                <a:latin typeface="Arial" panose="020B0604020202020204" pitchFamily="34" charset="0"/>
                <a:ea typeface="+mn-ea"/>
                <a:cs typeface="+mn-cs"/>
              </a:rPr>
              <a:t>Mental health is more than the absence of mental disorders. It exists on a complex continuum,</a:t>
            </a:r>
            <a:r>
              <a:rPr kumimoji="0" lang="en-US" sz="1800" b="0" i="0" u="none" strike="noStrike" kern="0" cap="none" spc="0" normalizeH="0" baseline="0" noProof="0" dirty="0">
                <a:ln>
                  <a:noFill/>
                </a:ln>
                <a:solidFill>
                  <a:srgbClr val="3C4245"/>
                </a:solidFill>
                <a:effectLst/>
                <a:highlight>
                  <a:srgbClr val="FFFF00"/>
                </a:highlight>
                <a:uLnTx/>
                <a:uFillTx/>
                <a:latin typeface="Arial" panose="020B0604020202020204" pitchFamily="34" charset="0"/>
                <a:ea typeface="+mn-ea"/>
                <a:cs typeface="+mn-cs"/>
              </a:rPr>
              <a:t> </a:t>
            </a:r>
            <a:r>
              <a:rPr kumimoji="0" lang="en-US" sz="1800" b="0" i="0" u="none" strike="noStrike" kern="0" cap="none" spc="0" normalizeH="0" baseline="0" noProof="0" dirty="0">
                <a:ln>
                  <a:noFill/>
                </a:ln>
                <a:solidFill>
                  <a:srgbClr val="3C4245"/>
                </a:solidFill>
                <a:effectLst/>
                <a:uLnTx/>
                <a:uFillTx/>
                <a:latin typeface="Arial" panose="020B0604020202020204" pitchFamily="34" charset="0"/>
                <a:ea typeface="+mn-ea"/>
                <a:cs typeface="+mn-cs"/>
              </a:rPr>
              <a:t>which is experienced differently from one person to the next, with varying degrees of difficulty and distress and potentially very different social and clinical outcomes.</a:t>
            </a: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6940868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9">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32" name="Rectangle: Rounded Corners 21">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Diagram 2">
            <a:extLst>
              <a:ext uri="{FF2B5EF4-FFF2-40B4-BE49-F238E27FC236}">
                <a16:creationId xmlns:a16="http://schemas.microsoft.com/office/drawing/2014/main" id="{5C2F2AE8-4E00-C7E9-7168-2FC46AF0C04D}"/>
              </a:ext>
            </a:extLst>
          </p:cNvPr>
          <p:cNvGraphicFramePr/>
          <p:nvPr/>
        </p:nvGraphicFramePr>
        <p:xfrm>
          <a:off x="566928" y="4956314"/>
          <a:ext cx="11058144" cy="13064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747108FA-D70C-4C72-9455-341A2A4AFF02}"/>
              </a:ext>
            </a:extLst>
          </p:cNvPr>
          <p:cNvPicPr>
            <a:picLocks noChangeAspect="1"/>
          </p:cNvPicPr>
          <p:nvPr/>
        </p:nvPicPr>
        <p:blipFill>
          <a:blip r:embed="rId8"/>
          <a:stretch>
            <a:fillRect/>
          </a:stretch>
        </p:blipFill>
        <p:spPr>
          <a:xfrm>
            <a:off x="941802" y="319927"/>
            <a:ext cx="3100698" cy="1499744"/>
          </a:xfrm>
          <a:prstGeom prst="rect">
            <a:avLst/>
          </a:prstGeom>
          <a:ln w="12700">
            <a:solidFill>
              <a:srgbClr val="1E9DD7"/>
            </a:solidFill>
          </a:ln>
          <a:effectLst>
            <a:outerShdw blurRad="50800" dist="38100" dir="2700000" sx="101000" sy="101000" algn="tl" rotWithShape="0">
              <a:srgbClr val="EAF4FB">
                <a:alpha val="40000"/>
              </a:srgbClr>
            </a:outerShdw>
          </a:effectLst>
        </p:spPr>
      </p:pic>
      <p:sp>
        <p:nvSpPr>
          <p:cNvPr id="4" name="TextBox 3">
            <a:extLst>
              <a:ext uri="{FF2B5EF4-FFF2-40B4-BE49-F238E27FC236}">
                <a16:creationId xmlns:a16="http://schemas.microsoft.com/office/drawing/2014/main" id="{A0A90E35-CF59-A9EC-6744-F48B5B4F034C}"/>
              </a:ext>
            </a:extLst>
          </p:cNvPr>
          <p:cNvSpPr txBox="1"/>
          <p:nvPr/>
        </p:nvSpPr>
        <p:spPr>
          <a:xfrm>
            <a:off x="2034745" y="1489526"/>
            <a:ext cx="9382537" cy="2277547"/>
          </a:xfrm>
          <a:prstGeom prst="rect">
            <a:avLst/>
          </a:prstGeom>
          <a:solidFill>
            <a:srgbClr val="FFFFFF"/>
          </a:solidFill>
          <a:ln w="12700">
            <a:solidFill>
              <a:srgbClr val="1E9DD7"/>
            </a:solidFill>
          </a:ln>
          <a:effectLst>
            <a:outerShdw blurRad="50800" dist="38100" dir="2700000" sx="101000" sy="101000" algn="tl" rotWithShape="0">
              <a:srgbClr val="EAF4FB">
                <a:alpha val="40000"/>
              </a:srgbClr>
            </a:outerShdw>
          </a:effectLst>
        </p:spPr>
        <p:txBody>
          <a:bodyPr wrap="square" lIns="182880" tIns="91440" rIns="91440" bIns="91440" rtlCol="0">
            <a:spAutoFit/>
          </a:bodyPr>
          <a:lstStyle/>
          <a:p>
            <a:pPr marL="0" marR="0" lvl="0" indent="0" algn="l" defTabSz="617220" rtl="0" eaLnBrk="1" fontAlgn="auto" latinLnBrk="0" hangingPunct="1">
              <a:lnSpc>
                <a:spcPct val="100000"/>
              </a:lnSpc>
              <a:spcBef>
                <a:spcPts val="0"/>
              </a:spcBef>
              <a:spcAft>
                <a:spcPts val="1200"/>
              </a:spcAft>
              <a:buClrTx/>
              <a:buSzTx/>
              <a:buFontTx/>
              <a:buNone/>
              <a:tabLst/>
              <a:defRPr/>
            </a:pPr>
            <a:r>
              <a:rPr kumimoji="0" lang="en-US" b="1" i="0" u="none" strike="noStrike" kern="0" cap="none" spc="0" normalizeH="0" baseline="0" noProof="0" dirty="0">
                <a:ln>
                  <a:noFill/>
                </a:ln>
                <a:solidFill>
                  <a:srgbClr val="3C4245"/>
                </a:solidFill>
                <a:effectLst/>
                <a:highlight>
                  <a:srgbClr val="FFFF00"/>
                </a:highlight>
                <a:uLnTx/>
                <a:uFillTx/>
                <a:latin typeface="Arial" panose="020B0604020202020204" pitchFamily="34" charset="0"/>
                <a:ea typeface="+mn-ea"/>
                <a:cs typeface="+mn-cs"/>
              </a:rPr>
              <a:t>Mental health is a state of mental well-being that enables people to cope with the stresses of life, realize their abilities, learn well and work well, and contribute to their community. </a:t>
            </a:r>
            <a:r>
              <a:rPr kumimoji="0" lang="en-US" b="0" i="0" u="none" strike="noStrike" kern="0" cap="none" spc="0" normalizeH="0" baseline="0" noProof="0" dirty="0">
                <a:ln>
                  <a:noFill/>
                </a:ln>
                <a:solidFill>
                  <a:srgbClr val="3C4245"/>
                </a:solidFill>
                <a:effectLst/>
                <a:uLnTx/>
                <a:uFillTx/>
                <a:latin typeface="Arial" panose="020B0604020202020204" pitchFamily="34" charset="0"/>
                <a:ea typeface="+mn-ea"/>
                <a:cs typeface="+mn-cs"/>
              </a:rPr>
              <a:t>It is an integral component of health and well-being….</a:t>
            </a:r>
          </a:p>
          <a:p>
            <a:pPr marL="0" marR="0" lvl="0" indent="0" algn="l" defTabSz="617220" rtl="0" eaLnBrk="1" fontAlgn="auto" latinLnBrk="0" hangingPunct="1">
              <a:lnSpc>
                <a:spcPct val="100000"/>
              </a:lnSpc>
              <a:spcBef>
                <a:spcPts val="0"/>
              </a:spcBef>
              <a:spcAft>
                <a:spcPts val="1200"/>
              </a:spcAft>
              <a:buClrTx/>
              <a:buSzTx/>
              <a:buFontTx/>
              <a:buNone/>
              <a:tabLst/>
              <a:defRPr/>
            </a:pPr>
            <a:r>
              <a:rPr kumimoji="0" lang="en-US" b="1" i="0" u="none" strike="noStrike" kern="0" cap="none" spc="0" normalizeH="0" baseline="0" noProof="0" dirty="0">
                <a:ln>
                  <a:noFill/>
                </a:ln>
                <a:solidFill>
                  <a:srgbClr val="3C4245"/>
                </a:solidFill>
                <a:effectLst/>
                <a:highlight>
                  <a:srgbClr val="FFFF00"/>
                </a:highlight>
                <a:uLnTx/>
                <a:uFillTx/>
                <a:latin typeface="Arial" panose="020B0604020202020204" pitchFamily="34" charset="0"/>
                <a:ea typeface="+mn-ea"/>
                <a:cs typeface="+mn-cs"/>
              </a:rPr>
              <a:t>Mental health is more than the absence of mental disorders. It exists on a complex continuum,</a:t>
            </a:r>
            <a:r>
              <a:rPr kumimoji="0" lang="en-US" b="0" i="0" u="none" strike="noStrike" kern="0" cap="none" spc="0" normalizeH="0" baseline="0" noProof="0" dirty="0">
                <a:ln>
                  <a:noFill/>
                </a:ln>
                <a:solidFill>
                  <a:srgbClr val="3C4245"/>
                </a:solidFill>
                <a:effectLst/>
                <a:highlight>
                  <a:srgbClr val="FFFF00"/>
                </a:highlight>
                <a:uLnTx/>
                <a:uFillTx/>
                <a:latin typeface="Arial" panose="020B0604020202020204" pitchFamily="34" charset="0"/>
                <a:ea typeface="+mn-ea"/>
                <a:cs typeface="+mn-cs"/>
              </a:rPr>
              <a:t> </a:t>
            </a:r>
            <a:r>
              <a:rPr kumimoji="0" lang="en-US" b="0" i="0" u="none" strike="noStrike" kern="0" cap="none" spc="0" normalizeH="0" baseline="0" noProof="0" dirty="0">
                <a:ln>
                  <a:noFill/>
                </a:ln>
                <a:solidFill>
                  <a:srgbClr val="3C4245"/>
                </a:solidFill>
                <a:effectLst/>
                <a:uLnTx/>
                <a:uFillTx/>
                <a:latin typeface="Arial" panose="020B0604020202020204" pitchFamily="34" charset="0"/>
                <a:ea typeface="+mn-ea"/>
                <a:cs typeface="+mn-cs"/>
              </a:rPr>
              <a:t>which is experienced differently from one person to the next, with varying degrees of difficulty and distress and potentially very different social and clinical outcomes.</a:t>
            </a:r>
            <a:endParaRPr kumimoji="0" lang="en-US"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82769750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9">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32" name="Rectangle: Rounded Corners 21">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Diagram 2">
            <a:extLst>
              <a:ext uri="{FF2B5EF4-FFF2-40B4-BE49-F238E27FC236}">
                <a16:creationId xmlns:a16="http://schemas.microsoft.com/office/drawing/2014/main" id="{5C2F2AE8-4E00-C7E9-7168-2FC46AF0C04D}"/>
              </a:ext>
            </a:extLst>
          </p:cNvPr>
          <p:cNvGraphicFramePr/>
          <p:nvPr/>
        </p:nvGraphicFramePr>
        <p:xfrm>
          <a:off x="566928" y="4956314"/>
          <a:ext cx="11058144" cy="13064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747108FA-D70C-4C72-9455-341A2A4AFF02}"/>
              </a:ext>
            </a:extLst>
          </p:cNvPr>
          <p:cNvPicPr>
            <a:picLocks noChangeAspect="1"/>
          </p:cNvPicPr>
          <p:nvPr/>
        </p:nvPicPr>
        <p:blipFill>
          <a:blip r:embed="rId8"/>
          <a:stretch>
            <a:fillRect/>
          </a:stretch>
        </p:blipFill>
        <p:spPr>
          <a:xfrm>
            <a:off x="941802" y="319927"/>
            <a:ext cx="3100698" cy="1499744"/>
          </a:xfrm>
          <a:prstGeom prst="rect">
            <a:avLst/>
          </a:prstGeom>
          <a:ln w="12700">
            <a:solidFill>
              <a:srgbClr val="1E9DD7"/>
            </a:solidFill>
          </a:ln>
          <a:effectLst>
            <a:outerShdw blurRad="50800" dist="38100" dir="2700000" sx="101000" sy="101000" algn="tl" rotWithShape="0">
              <a:srgbClr val="EAF4FB">
                <a:alpha val="40000"/>
              </a:srgbClr>
            </a:outerShdw>
          </a:effectLst>
        </p:spPr>
      </p:pic>
      <p:sp>
        <p:nvSpPr>
          <p:cNvPr id="4" name="TextBox 3">
            <a:extLst>
              <a:ext uri="{FF2B5EF4-FFF2-40B4-BE49-F238E27FC236}">
                <a16:creationId xmlns:a16="http://schemas.microsoft.com/office/drawing/2014/main" id="{A0A90E35-CF59-A9EC-6744-F48B5B4F034C}"/>
              </a:ext>
            </a:extLst>
          </p:cNvPr>
          <p:cNvSpPr txBox="1"/>
          <p:nvPr/>
        </p:nvSpPr>
        <p:spPr>
          <a:xfrm>
            <a:off x="2034745" y="1489526"/>
            <a:ext cx="9382537" cy="2277547"/>
          </a:xfrm>
          <a:prstGeom prst="rect">
            <a:avLst/>
          </a:prstGeom>
          <a:solidFill>
            <a:srgbClr val="FFFFFF"/>
          </a:solidFill>
          <a:ln w="12700">
            <a:solidFill>
              <a:srgbClr val="1E9DD7"/>
            </a:solidFill>
          </a:ln>
          <a:effectLst>
            <a:outerShdw blurRad="50800" dist="38100" dir="2700000" sx="101000" sy="101000" algn="tl" rotWithShape="0">
              <a:srgbClr val="EAF4FB">
                <a:alpha val="40000"/>
              </a:srgbClr>
            </a:outerShdw>
          </a:effectLst>
        </p:spPr>
        <p:txBody>
          <a:bodyPr wrap="square" lIns="182880" tIns="91440" rIns="91440" bIns="91440" rtlCol="0">
            <a:spAutoFit/>
          </a:bodyPr>
          <a:lstStyle/>
          <a:p>
            <a:pPr marL="0" marR="0" lvl="0" indent="0" algn="l" defTabSz="617220" rtl="0" eaLnBrk="1" fontAlgn="auto" latinLnBrk="0" hangingPunct="1">
              <a:lnSpc>
                <a:spcPct val="100000"/>
              </a:lnSpc>
              <a:spcBef>
                <a:spcPts val="0"/>
              </a:spcBef>
              <a:spcAft>
                <a:spcPts val="1200"/>
              </a:spcAft>
              <a:buClrTx/>
              <a:buSzTx/>
              <a:buFontTx/>
              <a:buNone/>
              <a:tabLst/>
              <a:defRPr/>
            </a:pPr>
            <a:r>
              <a:rPr kumimoji="0" lang="en-US" sz="1800" b="1" i="0" u="none" strike="noStrike" kern="0" cap="none" spc="0" normalizeH="0" baseline="0" noProof="0" dirty="0">
                <a:ln>
                  <a:noFill/>
                </a:ln>
                <a:solidFill>
                  <a:srgbClr val="3C4245"/>
                </a:solidFill>
                <a:effectLst/>
                <a:highlight>
                  <a:srgbClr val="FFFF00"/>
                </a:highlight>
                <a:uLnTx/>
                <a:uFillTx/>
                <a:latin typeface="Arial" panose="020B0604020202020204" pitchFamily="34" charset="0"/>
                <a:ea typeface="+mn-ea"/>
                <a:cs typeface="+mn-cs"/>
              </a:rPr>
              <a:t>Mental health is a state of mental well-being that enables people to cope with the stresses of life, realize their abilities, learn well and work well, and contribute to their community. </a:t>
            </a:r>
            <a:r>
              <a:rPr kumimoji="0" lang="en-US" sz="1800" b="0" i="0" u="none" strike="noStrike" kern="0" cap="none" spc="0" normalizeH="0" baseline="0" noProof="0" dirty="0">
                <a:ln>
                  <a:noFill/>
                </a:ln>
                <a:solidFill>
                  <a:srgbClr val="3C4245"/>
                </a:solidFill>
                <a:effectLst/>
                <a:uLnTx/>
                <a:uFillTx/>
                <a:latin typeface="Arial" panose="020B0604020202020204" pitchFamily="34" charset="0"/>
                <a:ea typeface="+mn-ea"/>
                <a:cs typeface="+mn-cs"/>
              </a:rPr>
              <a:t>It is an integral component of health and well-being….</a:t>
            </a:r>
          </a:p>
          <a:p>
            <a:pPr marL="0" marR="0" lvl="0" indent="0" algn="l" defTabSz="617220" rtl="0" eaLnBrk="1" fontAlgn="auto" latinLnBrk="0" hangingPunct="1">
              <a:lnSpc>
                <a:spcPct val="100000"/>
              </a:lnSpc>
              <a:spcBef>
                <a:spcPts val="0"/>
              </a:spcBef>
              <a:spcAft>
                <a:spcPts val="1200"/>
              </a:spcAft>
              <a:buClrTx/>
              <a:buSzTx/>
              <a:buFontTx/>
              <a:buNone/>
              <a:tabLst/>
              <a:defRPr/>
            </a:pPr>
            <a:r>
              <a:rPr kumimoji="0" lang="en-US" sz="1800" b="1" i="0" u="none" strike="noStrike" kern="0" cap="none" spc="0" normalizeH="0" baseline="0" noProof="0" dirty="0">
                <a:ln>
                  <a:noFill/>
                </a:ln>
                <a:solidFill>
                  <a:srgbClr val="3C4245"/>
                </a:solidFill>
                <a:effectLst/>
                <a:highlight>
                  <a:srgbClr val="FFFF00"/>
                </a:highlight>
                <a:uLnTx/>
                <a:uFillTx/>
                <a:latin typeface="Arial" panose="020B0604020202020204" pitchFamily="34" charset="0"/>
                <a:ea typeface="+mn-ea"/>
                <a:cs typeface="+mn-cs"/>
              </a:rPr>
              <a:t>Mental health is more than the absence of mental disorders. It exists on a complex continuum,</a:t>
            </a:r>
            <a:r>
              <a:rPr kumimoji="0" lang="en-US" sz="1800" b="0" i="0" u="none" strike="noStrike" kern="0" cap="none" spc="0" normalizeH="0" baseline="0" noProof="0" dirty="0">
                <a:ln>
                  <a:noFill/>
                </a:ln>
                <a:solidFill>
                  <a:srgbClr val="3C4245"/>
                </a:solidFill>
                <a:effectLst/>
                <a:highlight>
                  <a:srgbClr val="FFFF00"/>
                </a:highlight>
                <a:uLnTx/>
                <a:uFillTx/>
                <a:latin typeface="Arial" panose="020B0604020202020204" pitchFamily="34" charset="0"/>
                <a:ea typeface="+mn-ea"/>
                <a:cs typeface="+mn-cs"/>
              </a:rPr>
              <a:t> </a:t>
            </a:r>
            <a:r>
              <a:rPr kumimoji="0" lang="en-US" sz="1800" b="0" i="0" u="none" strike="noStrike" kern="0" cap="none" spc="0" normalizeH="0" baseline="0" noProof="0" dirty="0">
                <a:ln>
                  <a:noFill/>
                </a:ln>
                <a:solidFill>
                  <a:srgbClr val="3C4245"/>
                </a:solidFill>
                <a:effectLst/>
                <a:uLnTx/>
                <a:uFillTx/>
                <a:latin typeface="Arial" panose="020B0604020202020204" pitchFamily="34" charset="0"/>
                <a:ea typeface="+mn-ea"/>
                <a:cs typeface="+mn-cs"/>
              </a:rPr>
              <a:t>which is experienced differently from one person to the next, with varying degrees of difficulty and distress and potentially very different social and clinical outcomes.</a:t>
            </a: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5" name="Oval 4">
            <a:extLst>
              <a:ext uri="{FF2B5EF4-FFF2-40B4-BE49-F238E27FC236}">
                <a16:creationId xmlns:a16="http://schemas.microsoft.com/office/drawing/2014/main" id="{2096349F-ABA1-8568-EC73-388165D87D89}"/>
              </a:ext>
            </a:extLst>
          </p:cNvPr>
          <p:cNvSpPr/>
          <p:nvPr/>
        </p:nvSpPr>
        <p:spPr>
          <a:xfrm>
            <a:off x="825709" y="4615088"/>
            <a:ext cx="6209413" cy="2105246"/>
          </a:xfrm>
          <a:prstGeom prst="ellipse">
            <a:avLst/>
          </a:prstGeom>
          <a:solidFill>
            <a:srgbClr val="CDD6DD">
              <a:alpha val="50000"/>
            </a:srgbClr>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3020443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9">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32" name="Rectangle: Rounded Corners 21">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Diagram 2">
            <a:extLst>
              <a:ext uri="{FF2B5EF4-FFF2-40B4-BE49-F238E27FC236}">
                <a16:creationId xmlns:a16="http://schemas.microsoft.com/office/drawing/2014/main" id="{5C2F2AE8-4E00-C7E9-7168-2FC46AF0C04D}"/>
              </a:ext>
            </a:extLst>
          </p:cNvPr>
          <p:cNvGraphicFramePr/>
          <p:nvPr/>
        </p:nvGraphicFramePr>
        <p:xfrm>
          <a:off x="566928" y="4956314"/>
          <a:ext cx="11058144" cy="13064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747108FA-D70C-4C72-9455-341A2A4AFF02}"/>
              </a:ext>
            </a:extLst>
          </p:cNvPr>
          <p:cNvPicPr>
            <a:picLocks noChangeAspect="1"/>
          </p:cNvPicPr>
          <p:nvPr/>
        </p:nvPicPr>
        <p:blipFill>
          <a:blip r:embed="rId8"/>
          <a:stretch>
            <a:fillRect/>
          </a:stretch>
        </p:blipFill>
        <p:spPr>
          <a:xfrm>
            <a:off x="941802" y="319927"/>
            <a:ext cx="3100698" cy="1499744"/>
          </a:xfrm>
          <a:prstGeom prst="rect">
            <a:avLst/>
          </a:prstGeom>
          <a:ln w="12700">
            <a:solidFill>
              <a:srgbClr val="1E9DD7"/>
            </a:solidFill>
          </a:ln>
          <a:effectLst>
            <a:outerShdw blurRad="50800" dist="38100" dir="2700000" sx="101000" sy="101000" algn="tl" rotWithShape="0">
              <a:srgbClr val="EAF4FB">
                <a:alpha val="40000"/>
              </a:srgbClr>
            </a:outerShdw>
          </a:effectLst>
        </p:spPr>
      </p:pic>
      <p:sp>
        <p:nvSpPr>
          <p:cNvPr id="4" name="TextBox 3">
            <a:extLst>
              <a:ext uri="{FF2B5EF4-FFF2-40B4-BE49-F238E27FC236}">
                <a16:creationId xmlns:a16="http://schemas.microsoft.com/office/drawing/2014/main" id="{A0A90E35-CF59-A9EC-6744-F48B5B4F034C}"/>
              </a:ext>
            </a:extLst>
          </p:cNvPr>
          <p:cNvSpPr txBox="1"/>
          <p:nvPr/>
        </p:nvSpPr>
        <p:spPr>
          <a:xfrm>
            <a:off x="2034745" y="1489526"/>
            <a:ext cx="9382537" cy="2277547"/>
          </a:xfrm>
          <a:prstGeom prst="rect">
            <a:avLst/>
          </a:prstGeom>
          <a:solidFill>
            <a:srgbClr val="FFFFFF"/>
          </a:solidFill>
          <a:ln w="12700">
            <a:solidFill>
              <a:srgbClr val="1E9DD7"/>
            </a:solidFill>
          </a:ln>
          <a:effectLst>
            <a:outerShdw blurRad="50800" dist="38100" dir="2700000" sx="101000" sy="101000" algn="tl" rotWithShape="0">
              <a:srgbClr val="EAF4FB">
                <a:alpha val="40000"/>
              </a:srgbClr>
            </a:outerShdw>
          </a:effectLst>
        </p:spPr>
        <p:txBody>
          <a:bodyPr wrap="square" lIns="182880" tIns="91440" rIns="91440" bIns="91440" rtlCol="0">
            <a:spAutoFit/>
          </a:bodyPr>
          <a:lstStyle/>
          <a:p>
            <a:pPr marL="0" marR="0" lvl="0" indent="0" algn="l" defTabSz="617220" rtl="0" eaLnBrk="1" fontAlgn="auto" latinLnBrk="0" hangingPunct="1">
              <a:lnSpc>
                <a:spcPct val="100000"/>
              </a:lnSpc>
              <a:spcBef>
                <a:spcPts val="0"/>
              </a:spcBef>
              <a:spcAft>
                <a:spcPts val="1200"/>
              </a:spcAft>
              <a:buClrTx/>
              <a:buSzTx/>
              <a:buFontTx/>
              <a:buNone/>
              <a:tabLst/>
              <a:defRPr/>
            </a:pPr>
            <a:r>
              <a:rPr kumimoji="0" lang="en-US" sz="1800" b="1" i="0" u="none" strike="noStrike" kern="0" cap="none" spc="0" normalizeH="0" baseline="0" noProof="0" dirty="0">
                <a:ln>
                  <a:noFill/>
                </a:ln>
                <a:solidFill>
                  <a:srgbClr val="3C4245"/>
                </a:solidFill>
                <a:effectLst/>
                <a:highlight>
                  <a:srgbClr val="FFFF00"/>
                </a:highlight>
                <a:uLnTx/>
                <a:uFillTx/>
                <a:latin typeface="Arial" panose="020B0604020202020204" pitchFamily="34" charset="0"/>
                <a:ea typeface="+mn-ea"/>
                <a:cs typeface="+mn-cs"/>
              </a:rPr>
              <a:t>Mental health is a state of mental well-being that enables people to cope with the stresses of life, realize their abilities, learn well and work well, and contribute to their community. </a:t>
            </a:r>
            <a:r>
              <a:rPr kumimoji="0" lang="en-US" sz="1800" b="0" i="0" u="none" strike="noStrike" kern="0" cap="none" spc="0" normalizeH="0" baseline="0" noProof="0" dirty="0">
                <a:ln>
                  <a:noFill/>
                </a:ln>
                <a:solidFill>
                  <a:srgbClr val="3C4245"/>
                </a:solidFill>
                <a:effectLst/>
                <a:uLnTx/>
                <a:uFillTx/>
                <a:latin typeface="Arial" panose="020B0604020202020204" pitchFamily="34" charset="0"/>
                <a:ea typeface="+mn-ea"/>
                <a:cs typeface="+mn-cs"/>
              </a:rPr>
              <a:t>It is an integral component of health and well-being….</a:t>
            </a:r>
          </a:p>
          <a:p>
            <a:pPr marL="0" marR="0" lvl="0" indent="0" algn="l" defTabSz="617220" rtl="0" eaLnBrk="1" fontAlgn="auto" latinLnBrk="0" hangingPunct="1">
              <a:lnSpc>
                <a:spcPct val="100000"/>
              </a:lnSpc>
              <a:spcBef>
                <a:spcPts val="0"/>
              </a:spcBef>
              <a:spcAft>
                <a:spcPts val="1200"/>
              </a:spcAft>
              <a:buClrTx/>
              <a:buSzTx/>
              <a:buFontTx/>
              <a:buNone/>
              <a:tabLst/>
              <a:defRPr/>
            </a:pPr>
            <a:r>
              <a:rPr kumimoji="0" lang="en-US" sz="1800" b="1" i="0" u="none" strike="noStrike" kern="0" cap="none" spc="0" normalizeH="0" baseline="0" noProof="0" dirty="0">
                <a:ln>
                  <a:noFill/>
                </a:ln>
                <a:solidFill>
                  <a:srgbClr val="3C4245"/>
                </a:solidFill>
                <a:effectLst/>
                <a:highlight>
                  <a:srgbClr val="FFFF00"/>
                </a:highlight>
                <a:uLnTx/>
                <a:uFillTx/>
                <a:latin typeface="Arial" panose="020B0604020202020204" pitchFamily="34" charset="0"/>
                <a:ea typeface="+mn-ea"/>
                <a:cs typeface="+mn-cs"/>
              </a:rPr>
              <a:t>Mental health is more than the absence of mental disorders. It exists on a complex continuum,</a:t>
            </a:r>
            <a:r>
              <a:rPr kumimoji="0" lang="en-US" sz="1800" b="0" i="0" u="none" strike="noStrike" kern="0" cap="none" spc="0" normalizeH="0" baseline="0" noProof="0" dirty="0">
                <a:ln>
                  <a:noFill/>
                </a:ln>
                <a:solidFill>
                  <a:srgbClr val="3C4245"/>
                </a:solidFill>
                <a:effectLst/>
                <a:highlight>
                  <a:srgbClr val="FFFF00"/>
                </a:highlight>
                <a:uLnTx/>
                <a:uFillTx/>
                <a:latin typeface="Arial" panose="020B0604020202020204" pitchFamily="34" charset="0"/>
                <a:ea typeface="+mn-ea"/>
                <a:cs typeface="+mn-cs"/>
              </a:rPr>
              <a:t> </a:t>
            </a:r>
            <a:r>
              <a:rPr kumimoji="0" lang="en-US" sz="1800" b="0" i="0" u="none" strike="noStrike" kern="0" cap="none" spc="0" normalizeH="0" baseline="0" noProof="0" dirty="0">
                <a:ln>
                  <a:noFill/>
                </a:ln>
                <a:solidFill>
                  <a:srgbClr val="3C4245"/>
                </a:solidFill>
                <a:effectLst/>
                <a:uLnTx/>
                <a:uFillTx/>
                <a:latin typeface="Arial" panose="020B0604020202020204" pitchFamily="34" charset="0"/>
                <a:ea typeface="+mn-ea"/>
                <a:cs typeface="+mn-cs"/>
              </a:rPr>
              <a:t>which is experienced differently from one person to the next, with varying degrees of difficulty and distress and potentially very different social and clinical outcomes.</a:t>
            </a: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5" name="Oval 4">
            <a:extLst>
              <a:ext uri="{FF2B5EF4-FFF2-40B4-BE49-F238E27FC236}">
                <a16:creationId xmlns:a16="http://schemas.microsoft.com/office/drawing/2014/main" id="{2096349F-ABA1-8568-EC73-388165D87D89}"/>
              </a:ext>
            </a:extLst>
          </p:cNvPr>
          <p:cNvSpPr/>
          <p:nvPr/>
        </p:nvSpPr>
        <p:spPr>
          <a:xfrm>
            <a:off x="4944140" y="4556717"/>
            <a:ext cx="6209413" cy="2105246"/>
          </a:xfrm>
          <a:prstGeom prst="ellipse">
            <a:avLst/>
          </a:prstGeom>
          <a:solidFill>
            <a:srgbClr val="CDD6DD">
              <a:alpha val="50000"/>
            </a:srgbClr>
          </a:solidFill>
          <a:ln>
            <a:noFill/>
          </a:ln>
          <a:effectLst/>
        </p:spPr>
        <p:txBody>
          <a:bodyPr rtlCol="0" anchor="ctr"/>
          <a:lstStyle/>
          <a:p>
            <a:pPr algn="ctr">
              <a:defRPr/>
            </a:pPr>
            <a:endParaRPr lang="en-US" kern="0">
              <a:solidFill>
                <a:srgbClr val="FFFFFF"/>
              </a:solidFill>
              <a:latin typeface="Arial" panose="020B0604020202020204"/>
            </a:endParaRPr>
          </a:p>
        </p:txBody>
      </p:sp>
    </p:spTree>
    <p:extLst>
      <p:ext uri="{BB962C8B-B14F-4D97-AF65-F5344CB8AC3E}">
        <p14:creationId xmlns:p14="http://schemas.microsoft.com/office/powerpoint/2010/main" val="332724436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46" name="Rectangle 45">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48" name="Freeform: Shape 47">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6" name="Freeform: Shape 5">
            <a:extLst>
              <a:ext uri="{FF2B5EF4-FFF2-40B4-BE49-F238E27FC236}">
                <a16:creationId xmlns:a16="http://schemas.microsoft.com/office/drawing/2014/main" id="{4934D8C2-50B6-C467-9106-B79CBD640C2C}"/>
              </a:ext>
            </a:extLst>
          </p:cNvPr>
          <p:cNvSpPr/>
          <p:nvPr/>
        </p:nvSpPr>
        <p:spPr>
          <a:xfrm>
            <a:off x="3526871" y="731519"/>
            <a:ext cx="5138258" cy="5098473"/>
          </a:xfrm>
          <a:custGeom>
            <a:avLst/>
            <a:gdLst>
              <a:gd name="connsiteX0" fmla="*/ 0 w 3205551"/>
              <a:gd name="connsiteY0" fmla="*/ 1603013 h 3206026"/>
              <a:gd name="connsiteX1" fmla="*/ 1602776 w 3205551"/>
              <a:gd name="connsiteY1" fmla="*/ 0 h 3206026"/>
              <a:gd name="connsiteX2" fmla="*/ 3205552 w 3205551"/>
              <a:gd name="connsiteY2" fmla="*/ 1603013 h 3206026"/>
              <a:gd name="connsiteX3" fmla="*/ 1602776 w 3205551"/>
              <a:gd name="connsiteY3" fmla="*/ 3206026 h 3206026"/>
              <a:gd name="connsiteX4" fmla="*/ 0 w 3205551"/>
              <a:gd name="connsiteY4" fmla="*/ 1603013 h 3206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5551" h="3206026">
                <a:moveTo>
                  <a:pt x="0" y="1603013"/>
                </a:moveTo>
                <a:cubicBezTo>
                  <a:pt x="0" y="717693"/>
                  <a:pt x="717587" y="0"/>
                  <a:pt x="1602776" y="0"/>
                </a:cubicBezTo>
                <a:cubicBezTo>
                  <a:pt x="2487965" y="0"/>
                  <a:pt x="3205552" y="717693"/>
                  <a:pt x="3205552" y="1603013"/>
                </a:cubicBezTo>
                <a:cubicBezTo>
                  <a:pt x="3205552" y="2488333"/>
                  <a:pt x="2487965" y="3206026"/>
                  <a:pt x="1602776" y="3206026"/>
                </a:cubicBezTo>
                <a:cubicBezTo>
                  <a:pt x="717587" y="3206026"/>
                  <a:pt x="0" y="2488333"/>
                  <a:pt x="0" y="1603013"/>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487222" tIns="487292" rIns="487222" bIns="487292" numCol="1" spcCol="1270" anchor="ctr" anchorCtr="0">
            <a:noAutofit/>
          </a:bodyPr>
          <a:lstStyle/>
          <a:p>
            <a:pPr marL="0" marR="0" lvl="0" indent="0" algn="ctr" defTabSz="1057910" rtl="0" eaLnBrk="1" fontAlgn="auto" latinLnBrk="0" hangingPunct="1">
              <a:lnSpc>
                <a:spcPct val="90000"/>
              </a:lnSpc>
              <a:spcBef>
                <a:spcPct val="0"/>
              </a:spcBef>
              <a:spcAft>
                <a:spcPct val="35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Franklin Gothic Book" panose="020B0503020102020204"/>
                <a:ea typeface="+mn-ea"/>
                <a:cs typeface="+mn-cs"/>
              </a:rPr>
              <a:t>Two Approaches</a:t>
            </a:r>
          </a:p>
          <a:p>
            <a:pPr marL="0" marR="0" lvl="0" indent="0" algn="ctr" defTabSz="1057910" rtl="0" eaLnBrk="1" fontAlgn="auto" latinLnBrk="0" hangingPunct="1">
              <a:lnSpc>
                <a:spcPct val="90000"/>
              </a:lnSpc>
              <a:spcBef>
                <a:spcPct val="0"/>
              </a:spcBef>
              <a:spcAft>
                <a:spcPct val="35000"/>
              </a:spcAft>
              <a:buClrTx/>
              <a:buSzTx/>
              <a:buFontTx/>
              <a:buNone/>
              <a:tabLst/>
              <a:defRPr/>
            </a:pPr>
            <a:r>
              <a:rPr lang="en-US" sz="4000" b="1" dirty="0">
                <a:solidFill>
                  <a:srgbClr val="FFFFFF"/>
                </a:solidFill>
                <a:latin typeface="Franklin Gothic Book" panose="020B0503020102020204"/>
              </a:rPr>
              <a:t>1. Individual</a:t>
            </a:r>
          </a:p>
          <a:p>
            <a:pPr marL="0" marR="0" lvl="0" indent="0" algn="ctr" defTabSz="1057910" rtl="0" eaLnBrk="1" fontAlgn="auto" latinLnBrk="0" hangingPunct="1">
              <a:lnSpc>
                <a:spcPct val="90000"/>
              </a:lnSpc>
              <a:spcBef>
                <a:spcPct val="0"/>
              </a:spcBef>
              <a:spcAft>
                <a:spcPct val="35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Franklin Gothic Book" panose="020B0503020102020204"/>
                <a:ea typeface="+mn-ea"/>
                <a:cs typeface="+mn-cs"/>
              </a:rPr>
              <a:t>2. Organizational</a:t>
            </a:r>
          </a:p>
        </p:txBody>
      </p:sp>
    </p:spTree>
    <p:extLst>
      <p:ext uri="{BB962C8B-B14F-4D97-AF65-F5344CB8AC3E}">
        <p14:creationId xmlns:p14="http://schemas.microsoft.com/office/powerpoint/2010/main" val="3868121588"/>
      </p:ext>
    </p:extLst>
  </p:cSld>
  <p:clrMapOvr>
    <a:masterClrMapping/>
  </p:clrMapOvr>
  <p:transition>
    <p:fade/>
  </p:transition>
</p:sld>
</file>

<file path=ppt/theme/theme1.xml><?xml version="1.0" encoding="utf-8"?>
<a:theme xmlns:a="http://schemas.openxmlformats.org/drawingml/2006/main" name="Office Theme">
  <a:themeElements>
    <a:clrScheme name="Custom 2">
      <a:dk1>
        <a:srgbClr val="000000"/>
      </a:dk1>
      <a:lt1>
        <a:srgbClr val="FFFFFF"/>
      </a:lt1>
      <a:dk2>
        <a:srgbClr val="000000"/>
      </a:dk2>
      <a:lt2>
        <a:srgbClr val="F2F2F2"/>
      </a:lt2>
      <a:accent1>
        <a:srgbClr val="014565"/>
      </a:accent1>
      <a:accent2>
        <a:srgbClr val="0398CB"/>
      </a:accent2>
      <a:accent3>
        <a:srgbClr val="A7E6FE"/>
      </a:accent3>
      <a:accent4>
        <a:srgbClr val="EDF0F2"/>
      </a:accent4>
      <a:accent5>
        <a:srgbClr val="C8C9C8"/>
      </a:accent5>
      <a:accent6>
        <a:srgbClr val="323332"/>
      </a:accent6>
      <a:hlink>
        <a:srgbClr val="0398CB"/>
      </a:hlink>
      <a:folHlink>
        <a:srgbClr val="0398C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APA Template">
      <a:dk1>
        <a:srgbClr val="0B2839"/>
      </a:dk1>
      <a:lt1>
        <a:srgbClr val="FFFFFF"/>
      </a:lt1>
      <a:dk2>
        <a:srgbClr val="0B2839"/>
      </a:dk2>
      <a:lt2>
        <a:srgbClr val="EBEBEB"/>
      </a:lt2>
      <a:accent1>
        <a:srgbClr val="1D9CD6"/>
      </a:accent1>
      <a:accent2>
        <a:srgbClr val="005399"/>
      </a:accent2>
      <a:accent3>
        <a:srgbClr val="6784A4"/>
      </a:accent3>
      <a:accent4>
        <a:srgbClr val="CDD6DD"/>
      </a:accent4>
      <a:accent5>
        <a:srgbClr val="EBEBEB"/>
      </a:accent5>
      <a:accent6>
        <a:srgbClr val="EAF4FB"/>
      </a:accent6>
      <a:hlink>
        <a:srgbClr val="0563C1"/>
      </a:hlink>
      <a:folHlink>
        <a:srgbClr val="0053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APA Template">
      <a:dk1>
        <a:srgbClr val="0B2839"/>
      </a:dk1>
      <a:lt1>
        <a:srgbClr val="FFFFFF"/>
      </a:lt1>
      <a:dk2>
        <a:srgbClr val="0B2839"/>
      </a:dk2>
      <a:lt2>
        <a:srgbClr val="EBEBEB"/>
      </a:lt2>
      <a:accent1>
        <a:srgbClr val="1D9CD6"/>
      </a:accent1>
      <a:accent2>
        <a:srgbClr val="005399"/>
      </a:accent2>
      <a:accent3>
        <a:srgbClr val="6784A4"/>
      </a:accent3>
      <a:accent4>
        <a:srgbClr val="CDD6DD"/>
      </a:accent4>
      <a:accent5>
        <a:srgbClr val="EBEBEB"/>
      </a:accent5>
      <a:accent6>
        <a:srgbClr val="EAF4FB"/>
      </a:accent6>
      <a:hlink>
        <a:srgbClr val="0563C1"/>
      </a:hlink>
      <a:folHlink>
        <a:srgbClr val="005399"/>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1"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BE754E8-FE10-4736-8CCA-7529AE3F40B4}">
  <we:reference id="wa104051163" version="1.2.0.3" store="en-US" storeType="OMEX"/>
  <we:alternateReferences>
    <we:reference id="wa104051163" version="1.2.0.3" store="wa1040511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387B4FA551CB49AC30CCBE7057625E" ma:contentTypeVersion="11" ma:contentTypeDescription="Create a new document." ma:contentTypeScope="" ma:versionID="d948942ad8319e792ae9d8969b0d4a84">
  <xsd:schema xmlns:xsd="http://www.w3.org/2001/XMLSchema" xmlns:xs="http://www.w3.org/2001/XMLSchema" xmlns:p="http://schemas.microsoft.com/office/2006/metadata/properties" xmlns:ns2="e9f208e8-e9dc-4a6a-bc0a-890be6e7c280" xmlns:ns3="7962163e-b42c-4846-a05a-e18c28c1f98b" targetNamespace="http://schemas.microsoft.com/office/2006/metadata/properties" ma:root="true" ma:fieldsID="71f10d2e8b2458d928bf9c964d00f234" ns2:_="" ns3:_="">
    <xsd:import namespace="e9f208e8-e9dc-4a6a-bc0a-890be6e7c280"/>
    <xsd:import namespace="7962163e-b42c-4846-a05a-e18c28c1f98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f208e8-e9dc-4a6a-bc0a-890be6e7c2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c7c392e-0ab6-4a0e-b54b-0e3ca847243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62163e-b42c-4846-a05a-e18c28c1f98b"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374bef8e-2b2e-4849-b865-b68e79f94367}" ma:internalName="TaxCatchAll" ma:showField="CatchAllData" ma:web="7962163e-b42c-4846-a05a-e18c28c1f9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9f208e8-e9dc-4a6a-bc0a-890be6e7c280">
      <Terms xmlns="http://schemas.microsoft.com/office/infopath/2007/PartnerControls"/>
    </lcf76f155ced4ddcb4097134ff3c332f>
    <TaxCatchAll xmlns="7962163e-b42c-4846-a05a-e18c28c1f98b" xsi:nil="true"/>
  </documentManagement>
</p:properties>
</file>

<file path=customXml/itemProps1.xml><?xml version="1.0" encoding="utf-8"?>
<ds:datastoreItem xmlns:ds="http://schemas.openxmlformats.org/officeDocument/2006/customXml" ds:itemID="{888DF890-C02F-448A-9CB2-76CB61D62E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f208e8-e9dc-4a6a-bc0a-890be6e7c280"/>
    <ds:schemaRef ds:uri="7962163e-b42c-4846-a05a-e18c28c1f9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E19C88-BBA9-4350-A7E4-C26251BF424B}">
  <ds:schemaRefs>
    <ds:schemaRef ds:uri="http://schemas.microsoft.com/sharepoint/v3/contenttype/forms"/>
  </ds:schemaRefs>
</ds:datastoreItem>
</file>

<file path=customXml/itemProps3.xml><?xml version="1.0" encoding="utf-8"?>
<ds:datastoreItem xmlns:ds="http://schemas.openxmlformats.org/officeDocument/2006/customXml" ds:itemID="{7298063F-0E89-4066-A5DF-38201979000B}">
  <ds:schemaRefs>
    <ds:schemaRef ds:uri="http://purl.org/dc/dcmitype/"/>
    <ds:schemaRef ds:uri="http://schemas.openxmlformats.org/package/2006/metadata/core-properties"/>
    <ds:schemaRef ds:uri="http://purl.org/dc/terms/"/>
    <ds:schemaRef ds:uri="http://www.w3.org/XML/1998/namespace"/>
    <ds:schemaRef ds:uri="e9f208e8-e9dc-4a6a-bc0a-890be6e7c280"/>
    <ds:schemaRef ds:uri="7962163e-b42c-4846-a05a-e18c28c1f98b"/>
    <ds:schemaRef ds:uri="http://schemas.microsoft.com/office/infopath/2007/PartnerControls"/>
    <ds:schemaRef ds:uri="http://schemas.microsoft.com/office/2006/documentManagement/typ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8920</TotalTime>
  <Words>1806</Words>
  <Application>Microsoft Office PowerPoint</Application>
  <PresentationFormat>Widescreen</PresentationFormat>
  <Paragraphs>181</Paragraphs>
  <Slides>27</Slides>
  <Notes>25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27</vt:i4>
      </vt:variant>
    </vt:vector>
  </HeadingPairs>
  <TitlesOfParts>
    <vt:vector size="38" baseType="lpstr">
      <vt:lpstr>.AppleSystemUIFont</vt:lpstr>
      <vt:lpstr>Arial</vt:lpstr>
      <vt:lpstr>Calibri</vt:lpstr>
      <vt:lpstr>Franklin Gothic Book</vt:lpstr>
      <vt:lpstr>Franklin Gothic Demi</vt:lpstr>
      <vt:lpstr>Franklin Gothic Heavy</vt:lpstr>
      <vt:lpstr>Franklin Gothic Medium</vt:lpstr>
      <vt:lpstr>Times New Roman</vt:lpstr>
      <vt:lpstr>Office Theme</vt:lpstr>
      <vt:lpstr>1_Office Theme</vt:lpstr>
      <vt:lpstr>2_Office Theme</vt:lpstr>
      <vt:lpstr>Psychologically Healthy Workplaces Building Psychological Capital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Psychological Capital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&amp; Discussion Dennis P. Stolle, JD, PhD dstolle@apa.org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Fogg, Alissa</dc:creator>
  <cp:lastModifiedBy>Stolle, Dennis</cp:lastModifiedBy>
  <cp:revision>382</cp:revision>
  <cp:lastPrinted>2018-04-30T20:16:21Z</cp:lastPrinted>
  <dcterms:created xsi:type="dcterms:W3CDTF">2018-02-15T17:43:13Z</dcterms:created>
  <dcterms:modified xsi:type="dcterms:W3CDTF">2024-05-21T15:24:20Z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0x0101000D387B4FA551CB49AC30CCBE7057625E</vt:lpwstr>
  </property>
  <property fmtid="{D5CDD505-2E9C-101B-9397-08002B2CF9AE}" pid="3" name="_dlc_DocIdItemGuid">
    <vt:lpwstr>a472dd3b-4328-4851-a45a-9b986a9b537c</vt:lpwstr>
  </property>
</Properties>
</file>