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slideLayouts/slideLayout8.xml" ContentType="application/vnd.openxmlformats-officedocument.presentationml.slideLayout+xml"/>
  <Override PartName="/ppt/theme/theme4.xml" ContentType="application/vnd.openxmlformats-officedocument.theme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5.xml" ContentType="application/vnd.openxmlformats-officedocument.theme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6.xml" ContentType="application/vnd.openxmlformats-officedocument.theme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slideLayouts/slideLayout13.xml" ContentType="application/vnd.openxmlformats-officedocument.presentationml.slideLayout+xml"/>
  <Override PartName="/ppt/theme/theme7.xml" ContentType="application/vnd.openxmlformats-officedocument.theme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heme/theme8.xml" ContentType="application/vnd.openxmlformats-officedocument.theme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9.xml" ContentType="application/vnd.openxmlformats-officedocument.theme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10.xml" ContentType="application/vnd.openxmlformats-officedocument.theme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11.xml" ContentType="application/vnd.openxmlformats-officedocument.theme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tags/tag699.xml" ContentType="application/vnd.openxmlformats-officedocument.presentationml.tags+xml"/>
  <Override PartName="/ppt/tags/tag700.xml" ContentType="application/vnd.openxmlformats-officedocument.presentationml.tags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12.xml" ContentType="application/vnd.openxmlformats-officedocument.theme+xml"/>
  <Override PartName="/ppt/tags/tag701.xml" ContentType="application/vnd.openxmlformats-officedocument.presentationml.tags+xml"/>
  <Override PartName="/ppt/tags/tag702.xml" ContentType="application/vnd.openxmlformats-officedocument.presentationml.tags+xml"/>
  <Override PartName="/ppt/tags/tag703.xml" ContentType="application/vnd.openxmlformats-officedocument.presentationml.tags+xml"/>
  <Override PartName="/ppt/tags/tag704.xml" ContentType="application/vnd.openxmlformats-officedocument.presentationml.tags+xml"/>
  <Override PartName="/ppt/tags/tag705.xml" ContentType="application/vnd.openxmlformats-officedocument.presentationml.tags+xml"/>
  <Override PartName="/ppt/tags/tag706.xml" ContentType="application/vnd.openxmlformats-officedocument.presentationml.tags+xml"/>
  <Override PartName="/ppt/tags/tag707.xml" ContentType="application/vnd.openxmlformats-officedocument.presentationml.tags+xml"/>
  <Override PartName="/ppt/tags/tag708.xml" ContentType="application/vnd.openxmlformats-officedocument.presentationml.tags+xml"/>
  <Override PartName="/ppt/tags/tag709.xml" ContentType="application/vnd.openxmlformats-officedocument.presentationml.tags+xml"/>
  <Override PartName="/ppt/tags/tag710.xml" ContentType="application/vnd.openxmlformats-officedocument.presentationml.tags+xml"/>
  <Override PartName="/ppt/tags/tag711.xml" ContentType="application/vnd.openxmlformats-officedocument.presentationml.tags+xml"/>
  <Override PartName="/ppt/tags/tag712.xml" ContentType="application/vnd.openxmlformats-officedocument.presentationml.tags+xml"/>
  <Override PartName="/ppt/tags/tag713.xml" ContentType="application/vnd.openxmlformats-officedocument.presentationml.tags+xml"/>
  <Override PartName="/ppt/tags/tag714.xml" ContentType="application/vnd.openxmlformats-officedocument.presentationml.tags+xml"/>
  <Override PartName="/ppt/tags/tag715.xml" ContentType="application/vnd.openxmlformats-officedocument.presentationml.tags+xml"/>
  <Override PartName="/ppt/tags/tag716.xml" ContentType="application/vnd.openxmlformats-officedocument.presentationml.tags+xml"/>
  <Override PartName="/ppt/tags/tag717.xml" ContentType="application/vnd.openxmlformats-officedocument.presentationml.tags+xml"/>
  <Override PartName="/ppt/tags/tag718.xml" ContentType="application/vnd.openxmlformats-officedocument.presentationml.tags+xml"/>
  <Override PartName="/ppt/tags/tag719.xml" ContentType="application/vnd.openxmlformats-officedocument.presentationml.tags+xml"/>
  <Override PartName="/ppt/tags/tag720.xml" ContentType="application/vnd.openxmlformats-officedocument.presentationml.tags+xml"/>
  <Override PartName="/ppt/tags/tag721.xml" ContentType="application/vnd.openxmlformats-officedocument.presentationml.tags+xml"/>
  <Override PartName="/ppt/tags/tag722.xml" ContentType="application/vnd.openxmlformats-officedocument.presentationml.tags+xml"/>
  <Override PartName="/ppt/tags/tag723.xml" ContentType="application/vnd.openxmlformats-officedocument.presentationml.tags+xml"/>
  <Override PartName="/ppt/tags/tag724.xml" ContentType="application/vnd.openxmlformats-officedocument.presentationml.tags+xml"/>
  <Override PartName="/ppt/tags/tag725.xml" ContentType="application/vnd.openxmlformats-officedocument.presentationml.tags+xml"/>
  <Override PartName="/ppt/tags/tag726.xml" ContentType="application/vnd.openxmlformats-officedocument.presentationml.tags+xml"/>
  <Override PartName="/ppt/tags/tag727.xml" ContentType="application/vnd.openxmlformats-officedocument.presentationml.tags+xml"/>
  <Override PartName="/ppt/tags/tag728.xml" ContentType="application/vnd.openxmlformats-officedocument.presentationml.tags+xml"/>
  <Override PartName="/ppt/tags/tag729.xml" ContentType="application/vnd.openxmlformats-officedocument.presentationml.tags+xml"/>
  <Override PartName="/ppt/tags/tag730.xml" ContentType="application/vnd.openxmlformats-officedocument.presentationml.tags+xml"/>
  <Override PartName="/ppt/tags/tag731.xml" ContentType="application/vnd.openxmlformats-officedocument.presentationml.tags+xml"/>
  <Override PartName="/ppt/tags/tag732.xml" ContentType="application/vnd.openxmlformats-officedocument.presentationml.tags+xml"/>
  <Override PartName="/ppt/tags/tag733.xml" ContentType="application/vnd.openxmlformats-officedocument.presentationml.tags+xml"/>
  <Override PartName="/ppt/tags/tag734.xml" ContentType="application/vnd.openxmlformats-officedocument.presentationml.tags+xml"/>
  <Override PartName="/ppt/tags/tag735.xml" ContentType="application/vnd.openxmlformats-officedocument.presentationml.tags+xml"/>
  <Override PartName="/ppt/tags/tag736.xml" ContentType="application/vnd.openxmlformats-officedocument.presentationml.tags+xml"/>
  <Override PartName="/ppt/tags/tag737.xml" ContentType="application/vnd.openxmlformats-officedocument.presentationml.tags+xml"/>
  <Override PartName="/ppt/tags/tag738.xml" ContentType="application/vnd.openxmlformats-officedocument.presentationml.tags+xml"/>
  <Override PartName="/ppt/tags/tag739.xml" ContentType="application/vnd.openxmlformats-officedocument.presentationml.tags+xml"/>
  <Override PartName="/ppt/tags/tag740.xml" ContentType="application/vnd.openxmlformats-officedocument.presentationml.tags+xml"/>
  <Override PartName="/ppt/tags/tag741.xml" ContentType="application/vnd.openxmlformats-officedocument.presentationml.tags+xml"/>
  <Override PartName="/ppt/tags/tag742.xml" ContentType="application/vnd.openxmlformats-officedocument.presentationml.tags+xml"/>
  <Override PartName="/ppt/tags/tag743.xml" ContentType="application/vnd.openxmlformats-officedocument.presentationml.tags+xml"/>
  <Override PartName="/ppt/tags/tag744.xml" ContentType="application/vnd.openxmlformats-officedocument.presentationml.tags+xml"/>
  <Override PartName="/ppt/tags/tag745.xml" ContentType="application/vnd.openxmlformats-officedocument.presentationml.tags+xml"/>
  <Override PartName="/ppt/tags/tag746.xml" ContentType="application/vnd.openxmlformats-officedocument.presentationml.tags+xml"/>
  <Override PartName="/ppt/tags/tag747.xml" ContentType="application/vnd.openxmlformats-officedocument.presentationml.tags+xml"/>
  <Override PartName="/ppt/tags/tag748.xml" ContentType="application/vnd.openxmlformats-officedocument.presentationml.tags+xml"/>
  <Override PartName="/ppt/tags/tag749.xml" ContentType="application/vnd.openxmlformats-officedocument.presentationml.tags+xml"/>
  <Override PartName="/ppt/tags/tag750.xml" ContentType="application/vnd.openxmlformats-officedocument.presentationml.tags+xml"/>
  <Override PartName="/ppt/tags/tag751.xml" ContentType="application/vnd.openxmlformats-officedocument.presentationml.tags+xml"/>
  <Override PartName="/ppt/tags/tag752.xml" ContentType="application/vnd.openxmlformats-officedocument.presentationml.tags+xml"/>
  <Override PartName="/ppt/tags/tag753.xml" ContentType="application/vnd.openxmlformats-officedocument.presentationml.tags+xml"/>
  <Override PartName="/ppt/tags/tag754.xml" ContentType="application/vnd.openxmlformats-officedocument.presentationml.tags+xml"/>
  <Override PartName="/ppt/tags/tag755.xml" ContentType="application/vnd.openxmlformats-officedocument.presentationml.tags+xml"/>
  <Override PartName="/ppt/tags/tag756.xml" ContentType="application/vnd.openxmlformats-officedocument.presentationml.tags+xml"/>
  <Override PartName="/ppt/tags/tag757.xml" ContentType="application/vnd.openxmlformats-officedocument.presentationml.tags+xml"/>
  <Override PartName="/ppt/tags/tag758.xml" ContentType="application/vnd.openxmlformats-officedocument.presentationml.tags+xml"/>
  <Override PartName="/ppt/tags/tag759.xml" ContentType="application/vnd.openxmlformats-officedocument.presentationml.tags+xml"/>
  <Override PartName="/ppt/tags/tag760.xml" ContentType="application/vnd.openxmlformats-officedocument.presentationml.tags+xml"/>
  <Override PartName="/ppt/tags/tag761.xml" ContentType="application/vnd.openxmlformats-officedocument.presentationml.tags+xml"/>
  <Override PartName="/ppt/tags/tag762.xml" ContentType="application/vnd.openxmlformats-officedocument.presentationml.tags+xml"/>
  <Override PartName="/ppt/tags/tag763.xml" ContentType="application/vnd.openxmlformats-officedocument.presentationml.tags+xml"/>
  <Override PartName="/ppt/tags/tag764.xml" ContentType="application/vnd.openxmlformats-officedocument.presentationml.tags+xml"/>
  <Override PartName="/ppt/tags/tag765.xml" ContentType="application/vnd.openxmlformats-officedocument.presentationml.tags+xml"/>
  <Override PartName="/ppt/tags/tag766.xml" ContentType="application/vnd.openxmlformats-officedocument.presentationml.tags+xml"/>
  <Override PartName="/ppt/tags/tag767.xml" ContentType="application/vnd.openxmlformats-officedocument.presentationml.tags+xml"/>
  <Override PartName="/ppt/tags/tag768.xml" ContentType="application/vnd.openxmlformats-officedocument.presentationml.tags+xml"/>
  <Override PartName="/ppt/tags/tag769.xml" ContentType="application/vnd.openxmlformats-officedocument.presentationml.tags+xml"/>
  <Override PartName="/ppt/tags/tag770.xml" ContentType="application/vnd.openxmlformats-officedocument.presentationml.tags+xml"/>
  <Override PartName="/ppt/tags/tag771.xml" ContentType="application/vnd.openxmlformats-officedocument.presentationml.tags+xml"/>
  <Override PartName="/ppt/tags/tag772.xml" ContentType="application/vnd.openxmlformats-officedocument.presentationml.tags+xml"/>
  <Override PartName="/ppt/tags/tag773.xml" ContentType="application/vnd.openxmlformats-officedocument.presentationml.tags+xml"/>
  <Override PartName="/ppt/tags/tag774.xml" ContentType="application/vnd.openxmlformats-officedocument.presentationml.tags+xml"/>
  <Override PartName="/ppt/tags/tag775.xml" ContentType="application/vnd.openxmlformats-officedocument.presentationml.tags+xml"/>
  <Override PartName="/ppt/tags/tag776.xml" ContentType="application/vnd.openxmlformats-officedocument.presentationml.tags+xml"/>
  <Override PartName="/ppt/tags/tag777.xml" ContentType="application/vnd.openxmlformats-officedocument.presentationml.tags+xml"/>
  <Override PartName="/ppt/tags/tag778.xml" ContentType="application/vnd.openxmlformats-officedocument.presentationml.tags+xml"/>
  <Override PartName="/ppt/tags/tag779.xml" ContentType="application/vnd.openxmlformats-officedocument.presentationml.tags+xml"/>
  <Override PartName="/ppt/tags/tag780.xml" ContentType="application/vnd.openxmlformats-officedocument.presentationml.tags+xml"/>
  <Override PartName="/ppt/tags/tag781.xml" ContentType="application/vnd.openxmlformats-officedocument.presentationml.tags+xml"/>
  <Override PartName="/ppt/tags/tag782.xml" ContentType="application/vnd.openxmlformats-officedocument.presentationml.tags+xml"/>
  <Override PartName="/ppt/tags/tag783.xml" ContentType="application/vnd.openxmlformats-officedocument.presentationml.tags+xml"/>
  <Override PartName="/ppt/tags/tag784.xml" ContentType="application/vnd.openxmlformats-officedocument.presentationml.tags+xml"/>
  <Override PartName="/ppt/tags/tag785.xml" ContentType="application/vnd.openxmlformats-officedocument.presentationml.tags+xml"/>
  <Override PartName="/ppt/tags/tag786.xml" ContentType="application/vnd.openxmlformats-officedocument.presentationml.tags+xml"/>
  <Override PartName="/ppt/tags/tag787.xml" ContentType="application/vnd.openxmlformats-officedocument.presentationml.tags+xml"/>
  <Override PartName="/ppt/tags/tag788.xml" ContentType="application/vnd.openxmlformats-officedocument.presentationml.tags+xml"/>
  <Override PartName="/ppt/tags/tag789.xml" ContentType="application/vnd.openxmlformats-officedocument.presentationml.tags+xml"/>
  <Override PartName="/ppt/tags/tag790.xml" ContentType="application/vnd.openxmlformats-officedocument.presentationml.tags+xml"/>
  <Override PartName="/ppt/tags/tag791.xml" ContentType="application/vnd.openxmlformats-officedocument.presentationml.tags+xml"/>
  <Override PartName="/ppt/tags/tag792.xml" ContentType="application/vnd.openxmlformats-officedocument.presentationml.tags+xml"/>
  <Override PartName="/ppt/tags/tag793.xml" ContentType="application/vnd.openxmlformats-officedocument.presentationml.tags+xml"/>
  <Override PartName="/ppt/tags/tag794.xml" ContentType="application/vnd.openxmlformats-officedocument.presentationml.tags+xml"/>
  <Override PartName="/ppt/tags/tag795.xml" ContentType="application/vnd.openxmlformats-officedocument.presentationml.tags+xml"/>
  <Override PartName="/ppt/tags/tag796.xml" ContentType="application/vnd.openxmlformats-officedocument.presentationml.tags+xml"/>
  <Override PartName="/ppt/tags/tag797.xml" ContentType="application/vnd.openxmlformats-officedocument.presentationml.tags+xml"/>
  <Override PartName="/ppt/tags/tag798.xml" ContentType="application/vnd.openxmlformats-officedocument.presentationml.tags+xml"/>
  <Override PartName="/ppt/tags/tag799.xml" ContentType="application/vnd.openxmlformats-officedocument.presentationml.tags+xml"/>
  <Override PartName="/ppt/tags/tag800.xml" ContentType="application/vnd.openxmlformats-officedocument.presentationml.tags+xml"/>
  <Override PartName="/ppt/tags/tag801.xml" ContentType="application/vnd.openxmlformats-officedocument.presentationml.tags+xml"/>
  <Override PartName="/ppt/tags/tag802.xml" ContentType="application/vnd.openxmlformats-officedocument.presentationml.tags+xml"/>
  <Override PartName="/ppt/tags/tag803.xml" ContentType="application/vnd.openxmlformats-officedocument.presentationml.tags+xml"/>
  <Override PartName="/ppt/tags/tag804.xml" ContentType="application/vnd.openxmlformats-officedocument.presentationml.tags+xml"/>
  <Override PartName="/ppt/tags/tag805.xml" ContentType="application/vnd.openxmlformats-officedocument.presentationml.tags+xml"/>
  <Override PartName="/ppt/tags/tag806.xml" ContentType="application/vnd.openxmlformats-officedocument.presentationml.tags+xml"/>
  <Override PartName="/ppt/tags/tag807.xml" ContentType="application/vnd.openxmlformats-officedocument.presentationml.tags+xml"/>
  <Override PartName="/ppt/tags/tag808.xml" ContentType="application/vnd.openxmlformats-officedocument.presentationml.tags+xml"/>
  <Override PartName="/ppt/tags/tag809.xml" ContentType="application/vnd.openxmlformats-officedocument.presentationml.tags+xml"/>
  <Override PartName="/ppt/tags/tag810.xml" ContentType="application/vnd.openxmlformats-officedocument.presentationml.tags+xml"/>
  <Override PartName="/ppt/tags/tag811.xml" ContentType="application/vnd.openxmlformats-officedocument.presentationml.tags+xml"/>
  <Override PartName="/ppt/tags/tag812.xml" ContentType="application/vnd.openxmlformats-officedocument.presentationml.tags+xml"/>
  <Override PartName="/ppt/theme/theme13.xml" ContentType="application/vnd.openxmlformats-officedocument.theme+xml"/>
  <Override PartName="/ppt/theme/theme14.xml" ContentType="application/vnd.openxmlformats-officedocument.theme+xml"/>
  <Override PartName="/ppt/tags/tag813.xml" ContentType="application/vnd.openxmlformats-officedocument.presentationml.tags+xml"/>
  <Override PartName="/ppt/tags/tag814.xml" ContentType="application/vnd.openxmlformats-officedocument.presentationml.tags+xml"/>
  <Override PartName="/ppt/tags/tag815.xml" ContentType="application/vnd.openxmlformats-officedocument.presentationml.tags+xml"/>
  <Override PartName="/ppt/tags/tag816.xml" ContentType="application/vnd.openxmlformats-officedocument.presentationml.tags+xml"/>
  <Override PartName="/ppt/notesSlides/notesSlide1.xml" ContentType="application/vnd.openxmlformats-officedocument.presentationml.notesSlide+xml"/>
  <Override PartName="/ppt/tags/tag817.xml" ContentType="application/vnd.openxmlformats-officedocument.presentationml.tags+xml"/>
  <Override PartName="/ppt/tags/tag818.xml" ContentType="application/vnd.openxmlformats-officedocument.presentationml.tags+xml"/>
  <Override PartName="/ppt/notesSlides/notesSlide2.xml" ContentType="application/vnd.openxmlformats-officedocument.presentationml.notesSlide+xml"/>
  <Override PartName="/ppt/tags/tag819.xml" ContentType="application/vnd.openxmlformats-officedocument.presentationml.tags+xml"/>
  <Override PartName="/ppt/tags/tag820.xml" ContentType="application/vnd.openxmlformats-officedocument.presentationml.tags+xml"/>
  <Override PartName="/ppt/tags/tag821.xml" ContentType="application/vnd.openxmlformats-officedocument.presentationml.tags+xml"/>
  <Override PartName="/ppt/tags/tag822.xml" ContentType="application/vnd.openxmlformats-officedocument.presentationml.tags+xml"/>
  <Override PartName="/ppt/tags/tag823.xml" ContentType="application/vnd.openxmlformats-officedocument.presentationml.tags+xml"/>
  <Override PartName="/ppt/tags/tag824.xml" ContentType="application/vnd.openxmlformats-officedocument.presentationml.tags+xml"/>
  <Override PartName="/ppt/notesSlides/notesSlide3.xml" ContentType="application/vnd.openxmlformats-officedocument.presentationml.notesSlide+xml"/>
  <Override PartName="/ppt/tags/tag825.xml" ContentType="application/vnd.openxmlformats-officedocument.presentationml.tags+xml"/>
  <Override PartName="/ppt/tags/tag826.xml" ContentType="application/vnd.openxmlformats-officedocument.presentationml.tags+xml"/>
  <Override PartName="/ppt/tags/tag827.xml" ContentType="application/vnd.openxmlformats-officedocument.presentationml.tags+xml"/>
  <Override PartName="/ppt/tags/tag828.xml" ContentType="application/vnd.openxmlformats-officedocument.presentationml.tags+xml"/>
  <Override PartName="/ppt/tags/tag829.xml" ContentType="application/vnd.openxmlformats-officedocument.presentationml.tags+xml"/>
  <Override PartName="/ppt/tags/tag830.xml" ContentType="application/vnd.openxmlformats-officedocument.presentationml.tags+xml"/>
  <Override PartName="/ppt/tags/tag831.xml" ContentType="application/vnd.openxmlformats-officedocument.presentationml.tags+xml"/>
  <Override PartName="/ppt/tags/tag832.xml" ContentType="application/vnd.openxmlformats-officedocument.presentationml.tags+xml"/>
  <Override PartName="/ppt/tags/tag833.xml" ContentType="application/vnd.openxmlformats-officedocument.presentationml.tags+xml"/>
  <Override PartName="/ppt/tags/tag834.xml" ContentType="application/vnd.openxmlformats-officedocument.presentationml.tags+xml"/>
  <Override PartName="/ppt/tags/tag835.xml" ContentType="application/vnd.openxmlformats-officedocument.presentationml.tags+xml"/>
  <Override PartName="/ppt/tags/tag836.xml" ContentType="application/vnd.openxmlformats-officedocument.presentationml.tags+xml"/>
  <Override PartName="/ppt/tags/tag837.xml" ContentType="application/vnd.openxmlformats-officedocument.presentationml.tags+xml"/>
  <Override PartName="/ppt/tags/tag838.xml" ContentType="application/vnd.openxmlformats-officedocument.presentationml.tags+xml"/>
  <Override PartName="/ppt/tags/tag839.xml" ContentType="application/vnd.openxmlformats-officedocument.presentationml.tags+xml"/>
  <Override PartName="/ppt/tags/tag840.xml" ContentType="application/vnd.openxmlformats-officedocument.presentationml.tags+xml"/>
  <Override PartName="/ppt/tags/tag841.xml" ContentType="application/vnd.openxmlformats-officedocument.presentationml.tags+xml"/>
  <Override PartName="/ppt/tags/tag842.xml" ContentType="application/vnd.openxmlformats-officedocument.presentationml.tags+xml"/>
  <Override PartName="/ppt/tags/tag843.xml" ContentType="application/vnd.openxmlformats-officedocument.presentationml.tags+xml"/>
  <Override PartName="/ppt/tags/tag844.xml" ContentType="application/vnd.openxmlformats-officedocument.presentationml.tags+xml"/>
  <Override PartName="/ppt/tags/tag845.xml" ContentType="application/vnd.openxmlformats-officedocument.presentationml.tags+xml"/>
  <Override PartName="/ppt/tags/tag846.xml" ContentType="application/vnd.openxmlformats-officedocument.presentationml.tags+xml"/>
  <Override PartName="/ppt/tags/tag847.xml" ContentType="application/vnd.openxmlformats-officedocument.presentationml.tags+xml"/>
  <Override PartName="/ppt/tags/tag848.xml" ContentType="application/vnd.openxmlformats-officedocument.presentationml.tags+xml"/>
  <Override PartName="/ppt/tags/tag849.xml" ContentType="application/vnd.openxmlformats-officedocument.presentationml.tags+xml"/>
  <Override PartName="/ppt/tags/tag850.xml" ContentType="application/vnd.openxmlformats-officedocument.presentationml.tags+xml"/>
  <Override PartName="/ppt/tags/tag851.xml" ContentType="application/vnd.openxmlformats-officedocument.presentationml.tags+xml"/>
  <Override PartName="/ppt/tags/tag852.xml" ContentType="application/vnd.openxmlformats-officedocument.presentationml.tags+xml"/>
  <Override PartName="/ppt/tags/tag853.xml" ContentType="application/vnd.openxmlformats-officedocument.presentationml.tags+xml"/>
  <Override PartName="/ppt/tags/tag854.xml" ContentType="application/vnd.openxmlformats-officedocument.presentationml.tags+xml"/>
  <Override PartName="/ppt/tags/tag855.xml" ContentType="application/vnd.openxmlformats-officedocument.presentationml.tags+xml"/>
  <Override PartName="/ppt/tags/tag856.xml" ContentType="application/vnd.openxmlformats-officedocument.presentationml.tags+xml"/>
  <Override PartName="/ppt/tags/tag857.xml" ContentType="application/vnd.openxmlformats-officedocument.presentationml.tags+xml"/>
  <Override PartName="/ppt/tags/tag858.xml" ContentType="application/vnd.openxmlformats-officedocument.presentationml.tags+xml"/>
  <Override PartName="/ppt/tags/tag859.xml" ContentType="application/vnd.openxmlformats-officedocument.presentationml.tags+xml"/>
  <Override PartName="/ppt/tags/tag860.xml" ContentType="application/vnd.openxmlformats-officedocument.presentationml.tags+xml"/>
  <Override PartName="/ppt/tags/tag861.xml" ContentType="application/vnd.openxmlformats-officedocument.presentationml.tags+xml"/>
  <Override PartName="/ppt/tags/tag862.xml" ContentType="application/vnd.openxmlformats-officedocument.presentationml.tags+xml"/>
  <Override PartName="/ppt/tags/tag863.xml" ContentType="application/vnd.openxmlformats-officedocument.presentationml.tags+xml"/>
  <Override PartName="/ppt/tags/tag864.xml" ContentType="application/vnd.openxmlformats-officedocument.presentationml.tags+xml"/>
  <Override PartName="/ppt/tags/tag865.xml" ContentType="application/vnd.openxmlformats-officedocument.presentationml.tags+xml"/>
  <Override PartName="/ppt/tags/tag866.xml" ContentType="application/vnd.openxmlformats-officedocument.presentationml.tags+xml"/>
  <Override PartName="/ppt/tags/tag867.xml" ContentType="application/vnd.openxmlformats-officedocument.presentationml.tags+xml"/>
  <Override PartName="/ppt/tags/tag868.xml" ContentType="application/vnd.openxmlformats-officedocument.presentationml.tags+xml"/>
  <Override PartName="/ppt/tags/tag869.xml" ContentType="application/vnd.openxmlformats-officedocument.presentationml.tags+xml"/>
  <Override PartName="/ppt/tags/tag870.xml" ContentType="application/vnd.openxmlformats-officedocument.presentationml.tags+xml"/>
  <Override PartName="/ppt/tags/tag871.xml" ContentType="application/vnd.openxmlformats-officedocument.presentationml.tags+xml"/>
  <Override PartName="/ppt/tags/tag872.xml" ContentType="application/vnd.openxmlformats-officedocument.presentationml.tags+xml"/>
  <Override PartName="/ppt/tags/tag873.xml" ContentType="application/vnd.openxmlformats-officedocument.presentationml.tags+xml"/>
  <Override PartName="/ppt/notesSlides/notesSlide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00" r:id="rId1"/>
    <p:sldMasterId id="2147484172" r:id="rId2"/>
    <p:sldMasterId id="2147484187" r:id="rId3"/>
    <p:sldMasterId id="2147484193" r:id="rId4"/>
    <p:sldMasterId id="2147484209" r:id="rId5"/>
    <p:sldMasterId id="2147484224" r:id="rId6"/>
    <p:sldMasterId id="2147484242" r:id="rId7"/>
    <p:sldMasterId id="2147484269" r:id="rId8"/>
    <p:sldMasterId id="2147484283" r:id="rId9"/>
    <p:sldMasterId id="2147484306" r:id="rId10"/>
    <p:sldMasterId id="2147484321" r:id="rId11"/>
    <p:sldMasterId id="2147484336" r:id="rId12"/>
  </p:sldMasterIdLst>
  <p:notesMasterIdLst>
    <p:notesMasterId r:id="rId22"/>
  </p:notesMasterIdLst>
  <p:handoutMasterIdLst>
    <p:handoutMasterId r:id="rId23"/>
  </p:handoutMasterIdLst>
  <p:sldIdLst>
    <p:sldId id="2147478105" r:id="rId13"/>
    <p:sldId id="2147478121" r:id="rId14"/>
    <p:sldId id="2147478106" r:id="rId15"/>
    <p:sldId id="2147481738" r:id="rId16"/>
    <p:sldId id="2147478110" r:id="rId17"/>
    <p:sldId id="2147481732" r:id="rId18"/>
    <p:sldId id="2147481735" r:id="rId19"/>
    <p:sldId id="2147481781" r:id="rId20"/>
    <p:sldId id="2147474465" r:id="rId21"/>
  </p:sldIdLst>
  <p:sldSz cx="12192000" cy="6858000"/>
  <p:notesSz cx="7102475" cy="9388475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A497640-9F12-D0D7-23C7-745A10EB2387}" name="Srikanth Jayarajan" initials="SJ" userId="dMYpSlfjzFcYPEDsXjVgLmU1LCIkAjLNCqtAilE+2dM=" providerId="None"/>
  <p188:author id="{87A9A86B-D49B-1595-B7BF-121CC7602001}" name="Elizabeth Newman" initials="EN" userId="S::Elizabeth_Newman@mckinsey.com::d6d5ba38-3d09-447a-b97b-908884c0e4ed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ley Rich" initials="HR" lastIdx="1" clrIdx="0">
    <p:extLst>
      <p:ext uri="{19B8F6BF-5375-455C-9EA6-DF929625EA0E}">
        <p15:presenceInfo xmlns:p15="http://schemas.microsoft.com/office/powerpoint/2012/main" userId="S-1-5-21-1801674531-1788223648-725345543-1185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5F0E7"/>
    <a:srgbClr val="6ECBF7"/>
    <a:srgbClr val="0BDACB"/>
    <a:srgbClr val="00B5EF"/>
    <a:srgbClr val="00A9F4"/>
    <a:srgbClr val="2251FF"/>
    <a:srgbClr val="F0F0F0"/>
    <a:srgbClr val="061F79"/>
    <a:srgbClr val="1537BA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539" autoAdjust="0"/>
    <p:restoredTop sz="93324" autoAdjust="0"/>
  </p:normalViewPr>
  <p:slideViewPr>
    <p:cSldViewPr snapToGrid="0" snapToObjects="1">
      <p:cViewPr varScale="1">
        <p:scale>
          <a:sx n="83" d="100"/>
          <a:sy n="83" d="100"/>
        </p:scale>
        <p:origin x="802" y="77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>
        <p:scale>
          <a:sx n="75" d="100"/>
          <a:sy n="75" d="100"/>
        </p:scale>
        <p:origin x="3954" y="2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9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handoutMaster" Target="handoutMasters/handoutMaster1.xml"/><Relationship Id="rId28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notesMaster" Target="notesMasters/notesMaster1.xml"/><Relationship Id="rId27" Type="http://schemas.openxmlformats.org/officeDocument/2006/relationships/viewProps" Target="viewProps.xml"/><Relationship Id="rId30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04BC41E-EAC0-4D88-BA59-21A53C68F87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B5C4BB-B13C-4942-8E14-023ED14A3DB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2725" y="0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BD5B6C-20AF-4F0F-889A-7AADC7535123}" type="datetime3">
              <a:rPr lang="en-US" smtClean="0"/>
              <a:t>22 May 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221145-1027-4A39-B15A-DD84A26C203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918575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147719-50F5-4089-8123-86F5AF9C88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2725" y="8918575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610F73-99D1-48E7-A408-B5EB5C8393F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3196516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14400" tIns="47114" rIns="94229" bIns="47114" rtlCol="0"/>
          <a:lstStyle>
            <a:lvl1pPr algn="l">
              <a:defRPr sz="900">
                <a:latin typeface="+mn-lt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14400" bIns="47114" rtlCol="0"/>
          <a:lstStyle>
            <a:lvl1pPr algn="r">
              <a:defRPr sz="900">
                <a:latin typeface="+mn-lt"/>
                <a:cs typeface="Arial" panose="020B0604020202020204" pitchFamily="34" charset="0"/>
              </a:defRPr>
            </a:lvl1pPr>
          </a:lstStyle>
          <a:p>
            <a:fld id="{1DF34805-1F01-4BDA-A8CA-FCEA2B4BC8D0}" type="datetime3">
              <a:rPr lang="en-US" smtClean="0"/>
              <a:pPr/>
              <a:t>22 May 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563563"/>
            <a:ext cx="5632450" cy="3168650"/>
          </a:xfrm>
          <a:prstGeom prst="rect">
            <a:avLst/>
          </a:prstGeom>
          <a:noFill/>
          <a:ln w="635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14400" tIns="47114" rIns="94229" bIns="47114" rtlCol="0" anchor="b"/>
          <a:lstStyle>
            <a:lvl1pPr algn="l">
              <a:defRPr sz="900">
                <a:latin typeface="+mn-lt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14400" bIns="47114" rtlCol="0" anchor="b"/>
          <a:lstStyle>
            <a:lvl1pPr algn="r">
              <a:defRPr sz="900">
                <a:latin typeface="+mn-lt"/>
                <a:cs typeface="Arial" panose="020B0604020202020204" pitchFamily="34" charset="0"/>
              </a:defRPr>
            </a:lvl1pPr>
          </a:lstStyle>
          <a:p>
            <a:fld id="{CF5EBCF4-26FC-4F76-8DA1-52FDDC328D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Notes Placeholder 8">
            <a:extLst>
              <a:ext uri="{FF2B5EF4-FFF2-40B4-BE49-F238E27FC236}">
                <a16:creationId xmlns:a16="http://schemas.microsoft.com/office/drawing/2014/main" id="{0CB7C52D-12F1-4B27-95B4-DB01358D59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09613" y="4518025"/>
            <a:ext cx="5683250" cy="36972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80066646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lnSpc>
        <a:spcPct val="100000"/>
      </a:lnSpc>
      <a:spcBef>
        <a:spcPts val="400"/>
      </a:spcBef>
      <a:spcAft>
        <a:spcPts val="400"/>
      </a:spcAft>
      <a:defRPr lang="en-US" sz="11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1pPr>
    <a:lvl2pPr marL="171450" indent="-171450" algn="l" defTabSz="914400" rtl="0" eaLnBrk="1" latinLnBrk="0" hangingPunct="1">
      <a:buFont typeface="Wingdings" panose="05000000000000000000" pitchFamily="2" charset="2"/>
      <a:buChar char=""/>
      <a:defRPr lang="en-US" sz="1100" kern="1200">
        <a:solidFill>
          <a:schemeClr val="tx1"/>
        </a:solidFill>
        <a:latin typeface="+mn-lt"/>
        <a:ea typeface="+mn-ea"/>
        <a:cs typeface="+mn-cs"/>
      </a:defRPr>
    </a:lvl2pPr>
    <a:lvl3pPr marL="400050" indent="-171450" algn="l" defTabSz="914400" rtl="0" eaLnBrk="1" latinLnBrk="0" hangingPunct="1">
      <a:buFont typeface="Arial" panose="020B0604020202020204" pitchFamily="34" charset="0"/>
      <a:buChar char="―"/>
      <a:defRPr lang="en-US" sz="1100" kern="1200">
        <a:solidFill>
          <a:schemeClr val="tx1"/>
        </a:solidFill>
        <a:latin typeface="+mn-lt"/>
        <a:ea typeface="+mn-ea"/>
        <a:cs typeface="+mn-cs"/>
      </a:defRPr>
    </a:lvl3pPr>
    <a:lvl4pPr marL="579437" indent="-171450" algn="l" defTabSz="914400" rtl="0" eaLnBrk="1" latinLnBrk="0" hangingPunct="1">
      <a:buFont typeface="Arial" panose="020B0604020202020204" pitchFamily="34" charset="0"/>
      <a:buChar char="»"/>
      <a:defRPr lang="en-US" sz="1100" kern="1200">
        <a:solidFill>
          <a:schemeClr val="tx1"/>
        </a:solidFill>
        <a:latin typeface="+mn-lt"/>
        <a:ea typeface="+mn-ea"/>
        <a:cs typeface="+mn-cs"/>
      </a:defRPr>
    </a:lvl4pPr>
    <a:lvl5pPr marL="750887" indent="-171450" algn="l" defTabSz="914400" rtl="0" eaLnBrk="1" latinLnBrk="0" hangingPunct="1">
      <a:buFont typeface="Arial" panose="020B0604020202020204" pitchFamily="34" charset="0"/>
      <a:buChar char="›"/>
      <a:defRPr lang="en-US" sz="11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>
            <a:extLst>
              <a:ext uri="{FF2B5EF4-FFF2-40B4-BE49-F238E27FC236}">
                <a16:creationId xmlns:a16="http://schemas.microsoft.com/office/drawing/2014/main" id="{30A02E60-AC74-4021-9EEE-D0543D14B3D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>
            <a:extLst>
              <a:ext uri="{FF2B5EF4-FFF2-40B4-BE49-F238E27FC236}">
                <a16:creationId xmlns:a16="http://schemas.microsoft.com/office/drawing/2014/main" id="{28711665-42AB-4B63-B2BD-F375F8B96E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altLang="en-US"/>
          </a:p>
        </p:txBody>
      </p:sp>
      <p:sp>
        <p:nvSpPr>
          <p:cNvPr id="57348" name="Date Placeholder 3">
            <a:extLst>
              <a:ext uri="{FF2B5EF4-FFF2-40B4-BE49-F238E27FC236}">
                <a16:creationId xmlns:a16="http://schemas.microsoft.com/office/drawing/2014/main" id="{E40F58B6-CED1-4638-A170-82B85E3D136F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669C15-352D-4FCE-B11B-37AE4699DA6F}" type="datetime3"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 May 2024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7349" name="Slide Number Placeholder 4">
            <a:extLst>
              <a:ext uri="{FF2B5EF4-FFF2-40B4-BE49-F238E27FC236}">
                <a16:creationId xmlns:a16="http://schemas.microsoft.com/office/drawing/2014/main" id="{B3271F35-7C09-43FA-AADE-4372C6D796A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B6B1218-CD85-4697-9C6B-731715556467}" type="slidenum"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04470746-AD6F-4BF3-8B6D-3BCBB41D22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ffectLst/>
              </a:rPr>
              <a:t>Future, Vision, Bold statement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53682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F34805-1F01-4BDA-A8CA-FCEA2B4BC8D0}" type="datetime3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 May 2024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5EBCF4-26FC-4F76-8DA1-52FDDC328D44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17468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1DF34805-1F01-4BDA-A8CA-FCEA2B4BC8D0}" type="datetime3">
              <a:rPr lang="en-US" smtClean="0"/>
              <a:pPr/>
              <a:t>22 May 2024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5EBCF4-26FC-4F76-8DA1-52FDDC328D44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98232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26.xml"/><Relationship Id="rId7" Type="http://schemas.openxmlformats.org/officeDocument/2006/relationships/tags" Target="../tags/tag30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tags" Target="../tags/tag29.xml"/><Relationship Id="rId5" Type="http://schemas.openxmlformats.org/officeDocument/2006/relationships/tags" Target="../tags/tag28.xml"/><Relationship Id="rId10" Type="http://schemas.openxmlformats.org/officeDocument/2006/relationships/image" Target="../media/image1.emf"/><Relationship Id="rId4" Type="http://schemas.openxmlformats.org/officeDocument/2006/relationships/tags" Target="../tags/tag27.xml"/><Relationship Id="rId9" Type="http://schemas.openxmlformats.org/officeDocument/2006/relationships/oleObject" Target="../embeddings/oleObject2.bin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166.xml"/><Relationship Id="rId2" Type="http://schemas.openxmlformats.org/officeDocument/2006/relationships/tags" Target="../tags/tag165.xml"/><Relationship Id="rId1" Type="http://schemas.openxmlformats.org/officeDocument/2006/relationships/tags" Target="../tags/tag164.xml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167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192.xml"/><Relationship Id="rId2" Type="http://schemas.openxmlformats.org/officeDocument/2006/relationships/tags" Target="../tags/tag191.xml"/><Relationship Id="rId1" Type="http://schemas.openxmlformats.org/officeDocument/2006/relationships/tags" Target="../tags/tag190.xml"/><Relationship Id="rId4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tags" Target="../tags/tag200.xml"/><Relationship Id="rId3" Type="http://schemas.openxmlformats.org/officeDocument/2006/relationships/tags" Target="../tags/tag195.xml"/><Relationship Id="rId7" Type="http://schemas.openxmlformats.org/officeDocument/2006/relationships/tags" Target="../tags/tag199.xml"/><Relationship Id="rId12" Type="http://schemas.openxmlformats.org/officeDocument/2006/relationships/image" Target="../media/image1.emf"/><Relationship Id="rId2" Type="http://schemas.openxmlformats.org/officeDocument/2006/relationships/tags" Target="../tags/tag194.xml"/><Relationship Id="rId1" Type="http://schemas.openxmlformats.org/officeDocument/2006/relationships/tags" Target="../tags/tag193.xml"/><Relationship Id="rId6" Type="http://schemas.openxmlformats.org/officeDocument/2006/relationships/tags" Target="../tags/tag198.xml"/><Relationship Id="rId11" Type="http://schemas.openxmlformats.org/officeDocument/2006/relationships/oleObject" Target="../embeddings/oleObject12.bin"/><Relationship Id="rId5" Type="http://schemas.openxmlformats.org/officeDocument/2006/relationships/tags" Target="../tags/tag197.xml"/><Relationship Id="rId10" Type="http://schemas.openxmlformats.org/officeDocument/2006/relationships/slideMaster" Target="../slideMasters/slideMaster6.xml"/><Relationship Id="rId4" Type="http://schemas.openxmlformats.org/officeDocument/2006/relationships/tags" Target="../tags/tag196.xml"/><Relationship Id="rId9" Type="http://schemas.openxmlformats.org/officeDocument/2006/relationships/tags" Target="../tags/tag20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tags" Target="../tags/tag232.xml"/><Relationship Id="rId13" Type="http://schemas.openxmlformats.org/officeDocument/2006/relationships/tags" Target="../tags/tag237.xml"/><Relationship Id="rId3" Type="http://schemas.openxmlformats.org/officeDocument/2006/relationships/tags" Target="../tags/tag227.xml"/><Relationship Id="rId7" Type="http://schemas.openxmlformats.org/officeDocument/2006/relationships/tags" Target="../tags/tag231.xml"/><Relationship Id="rId12" Type="http://schemas.openxmlformats.org/officeDocument/2006/relationships/tags" Target="../tags/tag236.xml"/><Relationship Id="rId2" Type="http://schemas.openxmlformats.org/officeDocument/2006/relationships/tags" Target="../tags/tag226.xml"/><Relationship Id="rId16" Type="http://schemas.openxmlformats.org/officeDocument/2006/relationships/image" Target="../media/image1.emf"/><Relationship Id="rId1" Type="http://schemas.openxmlformats.org/officeDocument/2006/relationships/tags" Target="../tags/tag225.xml"/><Relationship Id="rId6" Type="http://schemas.openxmlformats.org/officeDocument/2006/relationships/tags" Target="../tags/tag230.xml"/><Relationship Id="rId11" Type="http://schemas.openxmlformats.org/officeDocument/2006/relationships/tags" Target="../tags/tag235.xml"/><Relationship Id="rId5" Type="http://schemas.openxmlformats.org/officeDocument/2006/relationships/tags" Target="../tags/tag229.xml"/><Relationship Id="rId15" Type="http://schemas.openxmlformats.org/officeDocument/2006/relationships/oleObject" Target="../embeddings/oleObject14.bin"/><Relationship Id="rId10" Type="http://schemas.openxmlformats.org/officeDocument/2006/relationships/tags" Target="../tags/tag234.xml"/><Relationship Id="rId4" Type="http://schemas.openxmlformats.org/officeDocument/2006/relationships/tags" Target="../tags/tag228.xml"/><Relationship Id="rId9" Type="http://schemas.openxmlformats.org/officeDocument/2006/relationships/tags" Target="../tags/tag233.xml"/><Relationship Id="rId14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tags" Target="../tags/tag290.xml"/><Relationship Id="rId13" Type="http://schemas.openxmlformats.org/officeDocument/2006/relationships/image" Target="../media/image7.png"/><Relationship Id="rId3" Type="http://schemas.openxmlformats.org/officeDocument/2006/relationships/tags" Target="../tags/tag285.xml"/><Relationship Id="rId7" Type="http://schemas.openxmlformats.org/officeDocument/2006/relationships/tags" Target="../tags/tag289.xml"/><Relationship Id="rId12" Type="http://schemas.openxmlformats.org/officeDocument/2006/relationships/image" Target="../media/image2.emf"/><Relationship Id="rId2" Type="http://schemas.openxmlformats.org/officeDocument/2006/relationships/tags" Target="../tags/tag284.xml"/><Relationship Id="rId1" Type="http://schemas.openxmlformats.org/officeDocument/2006/relationships/tags" Target="../tags/tag283.xml"/><Relationship Id="rId6" Type="http://schemas.openxmlformats.org/officeDocument/2006/relationships/tags" Target="../tags/tag288.xml"/><Relationship Id="rId11" Type="http://schemas.openxmlformats.org/officeDocument/2006/relationships/oleObject" Target="../embeddings/oleObject17.bin"/><Relationship Id="rId5" Type="http://schemas.openxmlformats.org/officeDocument/2006/relationships/tags" Target="../tags/tag287.xml"/><Relationship Id="rId10" Type="http://schemas.openxmlformats.org/officeDocument/2006/relationships/image" Target="../media/image3.png"/><Relationship Id="rId4" Type="http://schemas.openxmlformats.org/officeDocument/2006/relationships/tags" Target="../tags/tag286.xml"/><Relationship Id="rId9" Type="http://schemas.openxmlformats.org/officeDocument/2006/relationships/slideMaster" Target="../slideMasters/slideMaster9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9.xml"/><Relationship Id="rId3" Type="http://schemas.openxmlformats.org/officeDocument/2006/relationships/tags" Target="../tags/tag293.xml"/><Relationship Id="rId7" Type="http://schemas.openxmlformats.org/officeDocument/2006/relationships/tags" Target="../tags/tag297.xml"/><Relationship Id="rId2" Type="http://schemas.openxmlformats.org/officeDocument/2006/relationships/tags" Target="../tags/tag292.xml"/><Relationship Id="rId1" Type="http://schemas.openxmlformats.org/officeDocument/2006/relationships/tags" Target="../tags/tag291.xml"/><Relationship Id="rId6" Type="http://schemas.openxmlformats.org/officeDocument/2006/relationships/tags" Target="../tags/tag296.xml"/><Relationship Id="rId5" Type="http://schemas.openxmlformats.org/officeDocument/2006/relationships/tags" Target="../tags/tag295.xml"/><Relationship Id="rId10" Type="http://schemas.openxmlformats.org/officeDocument/2006/relationships/image" Target="../media/image1.emf"/><Relationship Id="rId4" Type="http://schemas.openxmlformats.org/officeDocument/2006/relationships/tags" Target="../tags/tag294.xml"/><Relationship Id="rId9" Type="http://schemas.openxmlformats.org/officeDocument/2006/relationships/oleObject" Target="../embeddings/oleObject18.bin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tags" Target="../tags/tag300.xml"/><Relationship Id="rId2" Type="http://schemas.openxmlformats.org/officeDocument/2006/relationships/tags" Target="../tags/tag299.xml"/><Relationship Id="rId1" Type="http://schemas.openxmlformats.org/officeDocument/2006/relationships/tags" Target="../tags/tag298.xml"/><Relationship Id="rId5" Type="http://schemas.openxmlformats.org/officeDocument/2006/relationships/slideMaster" Target="../slideMasters/slideMaster9.xml"/><Relationship Id="rId4" Type="http://schemas.openxmlformats.org/officeDocument/2006/relationships/tags" Target="../tags/tag30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304.xml"/><Relationship Id="rId2" Type="http://schemas.openxmlformats.org/officeDocument/2006/relationships/tags" Target="../tags/tag303.xml"/><Relationship Id="rId1" Type="http://schemas.openxmlformats.org/officeDocument/2006/relationships/tags" Target="../tags/tag302.xml"/><Relationship Id="rId5" Type="http://schemas.openxmlformats.org/officeDocument/2006/relationships/slideMaster" Target="../slideMasters/slideMaster9.xml"/><Relationship Id="rId4" Type="http://schemas.openxmlformats.org/officeDocument/2006/relationships/tags" Target="../tags/tag305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9.bin"/><Relationship Id="rId3" Type="http://schemas.openxmlformats.org/officeDocument/2006/relationships/tags" Target="../tags/tag308.xml"/><Relationship Id="rId7" Type="http://schemas.openxmlformats.org/officeDocument/2006/relationships/slideMaster" Target="../slideMasters/slideMaster9.xml"/><Relationship Id="rId2" Type="http://schemas.openxmlformats.org/officeDocument/2006/relationships/tags" Target="../tags/tag307.xml"/><Relationship Id="rId1" Type="http://schemas.openxmlformats.org/officeDocument/2006/relationships/tags" Target="../tags/tag306.xml"/><Relationship Id="rId6" Type="http://schemas.openxmlformats.org/officeDocument/2006/relationships/tags" Target="../tags/tag311.xml"/><Relationship Id="rId5" Type="http://schemas.openxmlformats.org/officeDocument/2006/relationships/tags" Target="../tags/tag310.xml"/><Relationship Id="rId4" Type="http://schemas.openxmlformats.org/officeDocument/2006/relationships/tags" Target="../tags/tag309.xml"/><Relationship Id="rId9" Type="http://schemas.openxmlformats.org/officeDocument/2006/relationships/image" Target="../media/image8.emf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9.xml"/><Relationship Id="rId3" Type="http://schemas.openxmlformats.org/officeDocument/2006/relationships/tags" Target="../tags/tag314.xml"/><Relationship Id="rId7" Type="http://schemas.openxmlformats.org/officeDocument/2006/relationships/tags" Target="../tags/tag318.xml"/><Relationship Id="rId2" Type="http://schemas.openxmlformats.org/officeDocument/2006/relationships/tags" Target="../tags/tag313.xml"/><Relationship Id="rId1" Type="http://schemas.openxmlformats.org/officeDocument/2006/relationships/tags" Target="../tags/tag312.xml"/><Relationship Id="rId6" Type="http://schemas.openxmlformats.org/officeDocument/2006/relationships/tags" Target="../tags/tag317.xml"/><Relationship Id="rId5" Type="http://schemas.openxmlformats.org/officeDocument/2006/relationships/tags" Target="../tags/tag316.xml"/><Relationship Id="rId10" Type="http://schemas.openxmlformats.org/officeDocument/2006/relationships/image" Target="../media/image8.emf"/><Relationship Id="rId4" Type="http://schemas.openxmlformats.org/officeDocument/2006/relationships/tags" Target="../tags/tag315.xml"/><Relationship Id="rId9" Type="http://schemas.openxmlformats.org/officeDocument/2006/relationships/oleObject" Target="../embeddings/oleObject20.bin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tags" Target="../tags/tag60.xml"/><Relationship Id="rId3" Type="http://schemas.openxmlformats.org/officeDocument/2006/relationships/tags" Target="../tags/tag55.xml"/><Relationship Id="rId7" Type="http://schemas.openxmlformats.org/officeDocument/2006/relationships/tags" Target="../tags/tag59.xml"/><Relationship Id="rId12" Type="http://schemas.openxmlformats.org/officeDocument/2006/relationships/image" Target="../media/image1.emf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tags" Target="../tags/tag58.xml"/><Relationship Id="rId11" Type="http://schemas.openxmlformats.org/officeDocument/2006/relationships/oleObject" Target="../embeddings/oleObject4.bin"/><Relationship Id="rId5" Type="http://schemas.openxmlformats.org/officeDocument/2006/relationships/tags" Target="../tags/tag57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56.xml"/><Relationship Id="rId9" Type="http://schemas.openxmlformats.org/officeDocument/2006/relationships/tags" Target="../tags/tag6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tags" Target="../tags/tag326.xml"/><Relationship Id="rId13" Type="http://schemas.openxmlformats.org/officeDocument/2006/relationships/tags" Target="../tags/tag331.xml"/><Relationship Id="rId3" Type="http://schemas.openxmlformats.org/officeDocument/2006/relationships/tags" Target="../tags/tag321.xml"/><Relationship Id="rId7" Type="http://schemas.openxmlformats.org/officeDocument/2006/relationships/tags" Target="../tags/tag325.xml"/><Relationship Id="rId12" Type="http://schemas.openxmlformats.org/officeDocument/2006/relationships/tags" Target="../tags/tag330.xml"/><Relationship Id="rId2" Type="http://schemas.openxmlformats.org/officeDocument/2006/relationships/tags" Target="../tags/tag320.xml"/><Relationship Id="rId16" Type="http://schemas.openxmlformats.org/officeDocument/2006/relationships/image" Target="../media/image1.emf"/><Relationship Id="rId1" Type="http://schemas.openxmlformats.org/officeDocument/2006/relationships/tags" Target="../tags/tag319.xml"/><Relationship Id="rId6" Type="http://schemas.openxmlformats.org/officeDocument/2006/relationships/tags" Target="../tags/tag324.xml"/><Relationship Id="rId11" Type="http://schemas.openxmlformats.org/officeDocument/2006/relationships/tags" Target="../tags/tag329.xml"/><Relationship Id="rId5" Type="http://schemas.openxmlformats.org/officeDocument/2006/relationships/tags" Target="../tags/tag323.xml"/><Relationship Id="rId15" Type="http://schemas.openxmlformats.org/officeDocument/2006/relationships/oleObject" Target="../embeddings/oleObject21.bin"/><Relationship Id="rId10" Type="http://schemas.openxmlformats.org/officeDocument/2006/relationships/tags" Target="../tags/tag328.xml"/><Relationship Id="rId4" Type="http://schemas.openxmlformats.org/officeDocument/2006/relationships/tags" Target="../tags/tag322.xml"/><Relationship Id="rId9" Type="http://schemas.openxmlformats.org/officeDocument/2006/relationships/tags" Target="../tags/tag327.xml"/><Relationship Id="rId14" Type="http://schemas.openxmlformats.org/officeDocument/2006/relationships/slideMaster" Target="../slideMasters/slideMaster9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tags" Target="../tags/tag339.xml"/><Relationship Id="rId13" Type="http://schemas.openxmlformats.org/officeDocument/2006/relationships/tags" Target="../tags/tag344.xml"/><Relationship Id="rId3" Type="http://schemas.openxmlformats.org/officeDocument/2006/relationships/tags" Target="../tags/tag334.xml"/><Relationship Id="rId7" Type="http://schemas.openxmlformats.org/officeDocument/2006/relationships/tags" Target="../tags/tag338.xml"/><Relationship Id="rId12" Type="http://schemas.openxmlformats.org/officeDocument/2006/relationships/tags" Target="../tags/tag343.xml"/><Relationship Id="rId2" Type="http://schemas.openxmlformats.org/officeDocument/2006/relationships/tags" Target="../tags/tag333.xml"/><Relationship Id="rId16" Type="http://schemas.openxmlformats.org/officeDocument/2006/relationships/image" Target="../media/image1.emf"/><Relationship Id="rId1" Type="http://schemas.openxmlformats.org/officeDocument/2006/relationships/tags" Target="../tags/tag332.xml"/><Relationship Id="rId6" Type="http://schemas.openxmlformats.org/officeDocument/2006/relationships/tags" Target="../tags/tag337.xml"/><Relationship Id="rId11" Type="http://schemas.openxmlformats.org/officeDocument/2006/relationships/tags" Target="../tags/tag342.xml"/><Relationship Id="rId5" Type="http://schemas.openxmlformats.org/officeDocument/2006/relationships/tags" Target="../tags/tag336.xml"/><Relationship Id="rId15" Type="http://schemas.openxmlformats.org/officeDocument/2006/relationships/oleObject" Target="../embeddings/oleObject22.bin"/><Relationship Id="rId10" Type="http://schemas.openxmlformats.org/officeDocument/2006/relationships/tags" Target="../tags/tag341.xml"/><Relationship Id="rId4" Type="http://schemas.openxmlformats.org/officeDocument/2006/relationships/tags" Target="../tags/tag335.xml"/><Relationship Id="rId9" Type="http://schemas.openxmlformats.org/officeDocument/2006/relationships/tags" Target="../tags/tag340.xml"/><Relationship Id="rId14" Type="http://schemas.openxmlformats.org/officeDocument/2006/relationships/slideMaster" Target="../slideMasters/slideMaster9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tags" Target="../tags/tag352.xml"/><Relationship Id="rId3" Type="http://schemas.openxmlformats.org/officeDocument/2006/relationships/tags" Target="../tags/tag347.xml"/><Relationship Id="rId7" Type="http://schemas.openxmlformats.org/officeDocument/2006/relationships/tags" Target="../tags/tag351.xml"/><Relationship Id="rId12" Type="http://schemas.openxmlformats.org/officeDocument/2006/relationships/image" Target="../media/image9.emf"/><Relationship Id="rId2" Type="http://schemas.openxmlformats.org/officeDocument/2006/relationships/tags" Target="../tags/tag346.xml"/><Relationship Id="rId1" Type="http://schemas.openxmlformats.org/officeDocument/2006/relationships/tags" Target="../tags/tag345.xml"/><Relationship Id="rId6" Type="http://schemas.openxmlformats.org/officeDocument/2006/relationships/tags" Target="../tags/tag350.xml"/><Relationship Id="rId11" Type="http://schemas.openxmlformats.org/officeDocument/2006/relationships/oleObject" Target="../embeddings/oleObject23.bin"/><Relationship Id="rId5" Type="http://schemas.openxmlformats.org/officeDocument/2006/relationships/tags" Target="../tags/tag349.xml"/><Relationship Id="rId10" Type="http://schemas.openxmlformats.org/officeDocument/2006/relationships/slideMaster" Target="../slideMasters/slideMaster9.xml"/><Relationship Id="rId4" Type="http://schemas.openxmlformats.org/officeDocument/2006/relationships/tags" Target="../tags/tag348.xml"/><Relationship Id="rId9" Type="http://schemas.openxmlformats.org/officeDocument/2006/relationships/tags" Target="../tags/tag353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tags" Target="../tags/tag361.xml"/><Relationship Id="rId13" Type="http://schemas.openxmlformats.org/officeDocument/2006/relationships/tags" Target="../tags/tag366.xml"/><Relationship Id="rId3" Type="http://schemas.openxmlformats.org/officeDocument/2006/relationships/tags" Target="../tags/tag356.xml"/><Relationship Id="rId7" Type="http://schemas.openxmlformats.org/officeDocument/2006/relationships/tags" Target="../tags/tag360.xml"/><Relationship Id="rId12" Type="http://schemas.openxmlformats.org/officeDocument/2006/relationships/tags" Target="../tags/tag365.xml"/><Relationship Id="rId2" Type="http://schemas.openxmlformats.org/officeDocument/2006/relationships/tags" Target="../tags/tag355.xml"/><Relationship Id="rId16" Type="http://schemas.openxmlformats.org/officeDocument/2006/relationships/image" Target="../media/image1.emf"/><Relationship Id="rId1" Type="http://schemas.openxmlformats.org/officeDocument/2006/relationships/tags" Target="../tags/tag354.xml"/><Relationship Id="rId6" Type="http://schemas.openxmlformats.org/officeDocument/2006/relationships/tags" Target="../tags/tag359.xml"/><Relationship Id="rId11" Type="http://schemas.openxmlformats.org/officeDocument/2006/relationships/tags" Target="../tags/tag364.xml"/><Relationship Id="rId5" Type="http://schemas.openxmlformats.org/officeDocument/2006/relationships/tags" Target="../tags/tag358.xml"/><Relationship Id="rId15" Type="http://schemas.openxmlformats.org/officeDocument/2006/relationships/oleObject" Target="../embeddings/oleObject24.bin"/><Relationship Id="rId10" Type="http://schemas.openxmlformats.org/officeDocument/2006/relationships/tags" Target="../tags/tag363.xml"/><Relationship Id="rId4" Type="http://schemas.openxmlformats.org/officeDocument/2006/relationships/tags" Target="../tags/tag357.xml"/><Relationship Id="rId9" Type="http://schemas.openxmlformats.org/officeDocument/2006/relationships/tags" Target="../tags/tag362.xml"/><Relationship Id="rId14" Type="http://schemas.openxmlformats.org/officeDocument/2006/relationships/slideMaster" Target="../slideMasters/slideMaster9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tags" Target="../tags/tag374.xml"/><Relationship Id="rId13" Type="http://schemas.openxmlformats.org/officeDocument/2006/relationships/tags" Target="../tags/tag379.xml"/><Relationship Id="rId3" Type="http://schemas.openxmlformats.org/officeDocument/2006/relationships/tags" Target="../tags/tag369.xml"/><Relationship Id="rId7" Type="http://schemas.openxmlformats.org/officeDocument/2006/relationships/tags" Target="../tags/tag373.xml"/><Relationship Id="rId12" Type="http://schemas.openxmlformats.org/officeDocument/2006/relationships/tags" Target="../tags/tag378.xml"/><Relationship Id="rId2" Type="http://schemas.openxmlformats.org/officeDocument/2006/relationships/tags" Target="../tags/tag368.xml"/><Relationship Id="rId16" Type="http://schemas.openxmlformats.org/officeDocument/2006/relationships/image" Target="../media/image9.emf"/><Relationship Id="rId1" Type="http://schemas.openxmlformats.org/officeDocument/2006/relationships/tags" Target="../tags/tag367.xml"/><Relationship Id="rId6" Type="http://schemas.openxmlformats.org/officeDocument/2006/relationships/tags" Target="../tags/tag372.xml"/><Relationship Id="rId11" Type="http://schemas.openxmlformats.org/officeDocument/2006/relationships/tags" Target="../tags/tag377.xml"/><Relationship Id="rId5" Type="http://schemas.openxmlformats.org/officeDocument/2006/relationships/tags" Target="../tags/tag371.xml"/><Relationship Id="rId15" Type="http://schemas.openxmlformats.org/officeDocument/2006/relationships/oleObject" Target="../embeddings/oleObject25.bin"/><Relationship Id="rId10" Type="http://schemas.openxmlformats.org/officeDocument/2006/relationships/tags" Target="../tags/tag376.xml"/><Relationship Id="rId4" Type="http://schemas.openxmlformats.org/officeDocument/2006/relationships/tags" Target="../tags/tag370.xml"/><Relationship Id="rId9" Type="http://schemas.openxmlformats.org/officeDocument/2006/relationships/tags" Target="../tags/tag375.xml"/><Relationship Id="rId14" Type="http://schemas.openxmlformats.org/officeDocument/2006/relationships/slideMaster" Target="../slideMasters/slideMaster9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tags" Target="../tags/tag387.xml"/><Relationship Id="rId13" Type="http://schemas.openxmlformats.org/officeDocument/2006/relationships/tags" Target="../tags/tag392.xml"/><Relationship Id="rId3" Type="http://schemas.openxmlformats.org/officeDocument/2006/relationships/tags" Target="../tags/tag382.xml"/><Relationship Id="rId7" Type="http://schemas.openxmlformats.org/officeDocument/2006/relationships/tags" Target="../tags/tag386.xml"/><Relationship Id="rId12" Type="http://schemas.openxmlformats.org/officeDocument/2006/relationships/tags" Target="../tags/tag391.xml"/><Relationship Id="rId2" Type="http://schemas.openxmlformats.org/officeDocument/2006/relationships/tags" Target="../tags/tag381.xml"/><Relationship Id="rId16" Type="http://schemas.openxmlformats.org/officeDocument/2006/relationships/image" Target="../media/image9.emf"/><Relationship Id="rId1" Type="http://schemas.openxmlformats.org/officeDocument/2006/relationships/tags" Target="../tags/tag380.xml"/><Relationship Id="rId6" Type="http://schemas.openxmlformats.org/officeDocument/2006/relationships/tags" Target="../tags/tag385.xml"/><Relationship Id="rId11" Type="http://schemas.openxmlformats.org/officeDocument/2006/relationships/tags" Target="../tags/tag390.xml"/><Relationship Id="rId5" Type="http://schemas.openxmlformats.org/officeDocument/2006/relationships/tags" Target="../tags/tag384.xml"/><Relationship Id="rId15" Type="http://schemas.openxmlformats.org/officeDocument/2006/relationships/oleObject" Target="../embeddings/oleObject26.bin"/><Relationship Id="rId10" Type="http://schemas.openxmlformats.org/officeDocument/2006/relationships/tags" Target="../tags/tag389.xml"/><Relationship Id="rId4" Type="http://schemas.openxmlformats.org/officeDocument/2006/relationships/tags" Target="../tags/tag383.xml"/><Relationship Id="rId9" Type="http://schemas.openxmlformats.org/officeDocument/2006/relationships/tags" Target="../tags/tag388.xml"/><Relationship Id="rId14" Type="http://schemas.openxmlformats.org/officeDocument/2006/relationships/slideMaster" Target="../slideMasters/slideMaster9.xml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tags" Target="../tags/tag400.xml"/><Relationship Id="rId13" Type="http://schemas.openxmlformats.org/officeDocument/2006/relationships/tags" Target="../tags/tag405.xml"/><Relationship Id="rId3" Type="http://schemas.openxmlformats.org/officeDocument/2006/relationships/tags" Target="../tags/tag395.xml"/><Relationship Id="rId7" Type="http://schemas.openxmlformats.org/officeDocument/2006/relationships/tags" Target="../tags/tag399.xml"/><Relationship Id="rId12" Type="http://schemas.openxmlformats.org/officeDocument/2006/relationships/tags" Target="../tags/tag404.xml"/><Relationship Id="rId2" Type="http://schemas.openxmlformats.org/officeDocument/2006/relationships/tags" Target="../tags/tag394.xml"/><Relationship Id="rId16" Type="http://schemas.openxmlformats.org/officeDocument/2006/relationships/image" Target="../media/image1.emf"/><Relationship Id="rId1" Type="http://schemas.openxmlformats.org/officeDocument/2006/relationships/tags" Target="../tags/tag393.xml"/><Relationship Id="rId6" Type="http://schemas.openxmlformats.org/officeDocument/2006/relationships/tags" Target="../tags/tag398.xml"/><Relationship Id="rId11" Type="http://schemas.openxmlformats.org/officeDocument/2006/relationships/tags" Target="../tags/tag403.xml"/><Relationship Id="rId5" Type="http://schemas.openxmlformats.org/officeDocument/2006/relationships/tags" Target="../tags/tag397.xml"/><Relationship Id="rId15" Type="http://schemas.openxmlformats.org/officeDocument/2006/relationships/oleObject" Target="../embeddings/oleObject27.bin"/><Relationship Id="rId10" Type="http://schemas.openxmlformats.org/officeDocument/2006/relationships/tags" Target="../tags/tag402.xml"/><Relationship Id="rId4" Type="http://schemas.openxmlformats.org/officeDocument/2006/relationships/tags" Target="../tags/tag396.xml"/><Relationship Id="rId9" Type="http://schemas.openxmlformats.org/officeDocument/2006/relationships/tags" Target="../tags/tag401.xml"/><Relationship Id="rId14" Type="http://schemas.openxmlformats.org/officeDocument/2006/relationships/slideMaster" Target="../slideMasters/slideMaster9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tags" Target="../tags/tag413.xml"/><Relationship Id="rId13" Type="http://schemas.openxmlformats.org/officeDocument/2006/relationships/tags" Target="../tags/tag418.xml"/><Relationship Id="rId3" Type="http://schemas.openxmlformats.org/officeDocument/2006/relationships/tags" Target="../tags/tag408.xml"/><Relationship Id="rId7" Type="http://schemas.openxmlformats.org/officeDocument/2006/relationships/tags" Target="../tags/tag412.xml"/><Relationship Id="rId12" Type="http://schemas.openxmlformats.org/officeDocument/2006/relationships/tags" Target="../tags/tag417.xml"/><Relationship Id="rId2" Type="http://schemas.openxmlformats.org/officeDocument/2006/relationships/tags" Target="../tags/tag407.xml"/><Relationship Id="rId16" Type="http://schemas.openxmlformats.org/officeDocument/2006/relationships/image" Target="../media/image1.emf"/><Relationship Id="rId1" Type="http://schemas.openxmlformats.org/officeDocument/2006/relationships/tags" Target="../tags/tag406.xml"/><Relationship Id="rId6" Type="http://schemas.openxmlformats.org/officeDocument/2006/relationships/tags" Target="../tags/tag411.xml"/><Relationship Id="rId11" Type="http://schemas.openxmlformats.org/officeDocument/2006/relationships/tags" Target="../tags/tag416.xml"/><Relationship Id="rId5" Type="http://schemas.openxmlformats.org/officeDocument/2006/relationships/tags" Target="../tags/tag410.xml"/><Relationship Id="rId15" Type="http://schemas.openxmlformats.org/officeDocument/2006/relationships/oleObject" Target="../embeddings/oleObject28.bin"/><Relationship Id="rId10" Type="http://schemas.openxmlformats.org/officeDocument/2006/relationships/tags" Target="../tags/tag415.xml"/><Relationship Id="rId4" Type="http://schemas.openxmlformats.org/officeDocument/2006/relationships/tags" Target="../tags/tag409.xml"/><Relationship Id="rId9" Type="http://schemas.openxmlformats.org/officeDocument/2006/relationships/tags" Target="../tags/tag414.xml"/><Relationship Id="rId14" Type="http://schemas.openxmlformats.org/officeDocument/2006/relationships/slideMaster" Target="../slideMasters/slideMaster9.xml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9.xml"/><Relationship Id="rId3" Type="http://schemas.openxmlformats.org/officeDocument/2006/relationships/tags" Target="../tags/tag421.xml"/><Relationship Id="rId7" Type="http://schemas.openxmlformats.org/officeDocument/2006/relationships/tags" Target="../tags/tag425.xml"/><Relationship Id="rId2" Type="http://schemas.openxmlformats.org/officeDocument/2006/relationships/tags" Target="../tags/tag420.xml"/><Relationship Id="rId1" Type="http://schemas.openxmlformats.org/officeDocument/2006/relationships/tags" Target="../tags/tag419.xml"/><Relationship Id="rId6" Type="http://schemas.openxmlformats.org/officeDocument/2006/relationships/tags" Target="../tags/tag424.xml"/><Relationship Id="rId5" Type="http://schemas.openxmlformats.org/officeDocument/2006/relationships/tags" Target="../tags/tag423.xml"/><Relationship Id="rId4" Type="http://schemas.openxmlformats.org/officeDocument/2006/relationships/tags" Target="../tags/tag42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tags" Target="../tags/tag428.xml"/><Relationship Id="rId2" Type="http://schemas.openxmlformats.org/officeDocument/2006/relationships/tags" Target="../tags/tag427.xml"/><Relationship Id="rId1" Type="http://schemas.openxmlformats.org/officeDocument/2006/relationships/tags" Target="../tags/tag426.xml"/><Relationship Id="rId5" Type="http://schemas.openxmlformats.org/officeDocument/2006/relationships/slideMaster" Target="../slideMasters/slideMaster9.xml"/><Relationship Id="rId4" Type="http://schemas.openxmlformats.org/officeDocument/2006/relationships/tags" Target="../tags/tag429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66.xml"/><Relationship Id="rId4" Type="http://schemas.openxmlformats.org/officeDocument/2006/relationships/tags" Target="../tags/tag65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432.xml"/><Relationship Id="rId7" Type="http://schemas.openxmlformats.org/officeDocument/2006/relationships/image" Target="../media/image2.emf"/><Relationship Id="rId2" Type="http://schemas.openxmlformats.org/officeDocument/2006/relationships/tags" Target="../tags/tag431.xml"/><Relationship Id="rId1" Type="http://schemas.openxmlformats.org/officeDocument/2006/relationships/tags" Target="../tags/tag430.xml"/><Relationship Id="rId6" Type="http://schemas.openxmlformats.org/officeDocument/2006/relationships/oleObject" Target="../embeddings/oleObject29.bin"/><Relationship Id="rId5" Type="http://schemas.openxmlformats.org/officeDocument/2006/relationships/image" Target="../media/image3.png"/><Relationship Id="rId4" Type="http://schemas.openxmlformats.org/officeDocument/2006/relationships/slideMaster" Target="../slideMasters/slideMaster9.xml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tags" Target="../tags/tag440.xml"/><Relationship Id="rId13" Type="http://schemas.openxmlformats.org/officeDocument/2006/relationships/tags" Target="../tags/tag445.xml"/><Relationship Id="rId3" Type="http://schemas.openxmlformats.org/officeDocument/2006/relationships/tags" Target="../tags/tag435.xml"/><Relationship Id="rId7" Type="http://schemas.openxmlformats.org/officeDocument/2006/relationships/tags" Target="../tags/tag439.xml"/><Relationship Id="rId12" Type="http://schemas.openxmlformats.org/officeDocument/2006/relationships/tags" Target="../tags/tag444.xml"/><Relationship Id="rId17" Type="http://schemas.openxmlformats.org/officeDocument/2006/relationships/image" Target="../media/image11.emf"/><Relationship Id="rId2" Type="http://schemas.openxmlformats.org/officeDocument/2006/relationships/tags" Target="../tags/tag434.xml"/><Relationship Id="rId16" Type="http://schemas.openxmlformats.org/officeDocument/2006/relationships/oleObject" Target="../embeddings/oleObject30.bin"/><Relationship Id="rId1" Type="http://schemas.openxmlformats.org/officeDocument/2006/relationships/tags" Target="../tags/tag433.xml"/><Relationship Id="rId6" Type="http://schemas.openxmlformats.org/officeDocument/2006/relationships/tags" Target="../tags/tag438.xml"/><Relationship Id="rId11" Type="http://schemas.openxmlformats.org/officeDocument/2006/relationships/tags" Target="../tags/tag443.xml"/><Relationship Id="rId5" Type="http://schemas.openxmlformats.org/officeDocument/2006/relationships/tags" Target="../tags/tag437.xml"/><Relationship Id="rId15" Type="http://schemas.openxmlformats.org/officeDocument/2006/relationships/slideMaster" Target="../slideMasters/slideMaster9.xml"/><Relationship Id="rId10" Type="http://schemas.openxmlformats.org/officeDocument/2006/relationships/tags" Target="../tags/tag442.xml"/><Relationship Id="rId4" Type="http://schemas.openxmlformats.org/officeDocument/2006/relationships/tags" Target="../tags/tag436.xml"/><Relationship Id="rId9" Type="http://schemas.openxmlformats.org/officeDocument/2006/relationships/tags" Target="../tags/tag441.xml"/><Relationship Id="rId14" Type="http://schemas.openxmlformats.org/officeDocument/2006/relationships/tags" Target="../tags/tag446.xml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tags" Target="../tags/tag454.xml"/><Relationship Id="rId3" Type="http://schemas.openxmlformats.org/officeDocument/2006/relationships/tags" Target="../tags/tag449.xml"/><Relationship Id="rId7" Type="http://schemas.openxmlformats.org/officeDocument/2006/relationships/tags" Target="../tags/tag453.xml"/><Relationship Id="rId12" Type="http://schemas.openxmlformats.org/officeDocument/2006/relationships/image" Target="../media/image12.png"/><Relationship Id="rId2" Type="http://schemas.openxmlformats.org/officeDocument/2006/relationships/tags" Target="../tags/tag448.xml"/><Relationship Id="rId1" Type="http://schemas.openxmlformats.org/officeDocument/2006/relationships/tags" Target="../tags/tag447.xml"/><Relationship Id="rId6" Type="http://schemas.openxmlformats.org/officeDocument/2006/relationships/tags" Target="../tags/tag452.xml"/><Relationship Id="rId11" Type="http://schemas.openxmlformats.org/officeDocument/2006/relationships/image" Target="../media/image9.emf"/><Relationship Id="rId5" Type="http://schemas.openxmlformats.org/officeDocument/2006/relationships/tags" Target="../tags/tag451.xml"/><Relationship Id="rId10" Type="http://schemas.openxmlformats.org/officeDocument/2006/relationships/oleObject" Target="../embeddings/oleObject31.bin"/><Relationship Id="rId4" Type="http://schemas.openxmlformats.org/officeDocument/2006/relationships/tags" Target="../tags/tag450.xml"/><Relationship Id="rId9" Type="http://schemas.openxmlformats.org/officeDocument/2006/relationships/slideMaster" Target="../slideMasters/slideMaster9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9.xml"/><Relationship Id="rId3" Type="http://schemas.openxmlformats.org/officeDocument/2006/relationships/tags" Target="../tags/tag457.xml"/><Relationship Id="rId7" Type="http://schemas.openxmlformats.org/officeDocument/2006/relationships/tags" Target="../tags/tag461.xml"/><Relationship Id="rId2" Type="http://schemas.openxmlformats.org/officeDocument/2006/relationships/tags" Target="../tags/tag456.xml"/><Relationship Id="rId1" Type="http://schemas.openxmlformats.org/officeDocument/2006/relationships/tags" Target="../tags/tag455.xml"/><Relationship Id="rId6" Type="http://schemas.openxmlformats.org/officeDocument/2006/relationships/tags" Target="../tags/tag460.xml"/><Relationship Id="rId5" Type="http://schemas.openxmlformats.org/officeDocument/2006/relationships/tags" Target="../tags/tag459.xml"/><Relationship Id="rId10" Type="http://schemas.openxmlformats.org/officeDocument/2006/relationships/image" Target="../media/image1.emf"/><Relationship Id="rId4" Type="http://schemas.openxmlformats.org/officeDocument/2006/relationships/tags" Target="../tags/tag458.xml"/><Relationship Id="rId9" Type="http://schemas.openxmlformats.org/officeDocument/2006/relationships/oleObject" Target="../embeddings/oleObject32.bin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tags" Target="../tags/tag464.xml"/><Relationship Id="rId7" Type="http://schemas.openxmlformats.org/officeDocument/2006/relationships/image" Target="../media/image2.emf"/><Relationship Id="rId2" Type="http://schemas.openxmlformats.org/officeDocument/2006/relationships/tags" Target="../tags/tag463.xml"/><Relationship Id="rId1" Type="http://schemas.openxmlformats.org/officeDocument/2006/relationships/tags" Target="../tags/tag462.xml"/><Relationship Id="rId6" Type="http://schemas.openxmlformats.org/officeDocument/2006/relationships/oleObject" Target="../embeddings/oleObject33.bin"/><Relationship Id="rId5" Type="http://schemas.openxmlformats.org/officeDocument/2006/relationships/slideMaster" Target="../slideMasters/slideMaster9.xml"/><Relationship Id="rId4" Type="http://schemas.openxmlformats.org/officeDocument/2006/relationships/tags" Target="../tags/tag465.xml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tags" Target="../tags/tag495.xml"/><Relationship Id="rId13" Type="http://schemas.openxmlformats.org/officeDocument/2006/relationships/oleObject" Target="../embeddings/oleObject35.bin"/><Relationship Id="rId3" Type="http://schemas.openxmlformats.org/officeDocument/2006/relationships/tags" Target="../tags/tag490.xml"/><Relationship Id="rId7" Type="http://schemas.openxmlformats.org/officeDocument/2006/relationships/tags" Target="../tags/tag494.xml"/><Relationship Id="rId12" Type="http://schemas.openxmlformats.org/officeDocument/2006/relationships/image" Target="../media/image5.svg"/><Relationship Id="rId2" Type="http://schemas.openxmlformats.org/officeDocument/2006/relationships/tags" Target="../tags/tag489.xml"/><Relationship Id="rId1" Type="http://schemas.openxmlformats.org/officeDocument/2006/relationships/tags" Target="../tags/tag488.xml"/><Relationship Id="rId6" Type="http://schemas.openxmlformats.org/officeDocument/2006/relationships/tags" Target="../tags/tag493.xml"/><Relationship Id="rId11" Type="http://schemas.openxmlformats.org/officeDocument/2006/relationships/image" Target="../media/image4.png"/><Relationship Id="rId5" Type="http://schemas.openxmlformats.org/officeDocument/2006/relationships/tags" Target="../tags/tag492.xml"/><Relationship Id="rId10" Type="http://schemas.openxmlformats.org/officeDocument/2006/relationships/slideMaster" Target="../slideMasters/slideMaster10.xml"/><Relationship Id="rId4" Type="http://schemas.openxmlformats.org/officeDocument/2006/relationships/tags" Target="../tags/tag491.xml"/><Relationship Id="rId9" Type="http://schemas.openxmlformats.org/officeDocument/2006/relationships/tags" Target="../tags/tag496.xml"/><Relationship Id="rId14" Type="http://schemas.openxmlformats.org/officeDocument/2006/relationships/image" Target="../media/image2.emf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0.xml"/><Relationship Id="rId3" Type="http://schemas.openxmlformats.org/officeDocument/2006/relationships/tags" Target="../tags/tag499.xml"/><Relationship Id="rId7" Type="http://schemas.openxmlformats.org/officeDocument/2006/relationships/tags" Target="../tags/tag503.xml"/><Relationship Id="rId2" Type="http://schemas.openxmlformats.org/officeDocument/2006/relationships/tags" Target="../tags/tag498.xml"/><Relationship Id="rId1" Type="http://schemas.openxmlformats.org/officeDocument/2006/relationships/tags" Target="../tags/tag497.xml"/><Relationship Id="rId6" Type="http://schemas.openxmlformats.org/officeDocument/2006/relationships/tags" Target="../tags/tag502.xml"/><Relationship Id="rId5" Type="http://schemas.openxmlformats.org/officeDocument/2006/relationships/tags" Target="../tags/tag501.xml"/><Relationship Id="rId10" Type="http://schemas.openxmlformats.org/officeDocument/2006/relationships/image" Target="../media/image1.emf"/><Relationship Id="rId4" Type="http://schemas.openxmlformats.org/officeDocument/2006/relationships/tags" Target="../tags/tag500.xml"/><Relationship Id="rId9" Type="http://schemas.openxmlformats.org/officeDocument/2006/relationships/oleObject" Target="../embeddings/oleObject36.bin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tags" Target="../tags/tag506.xml"/><Relationship Id="rId2" Type="http://schemas.openxmlformats.org/officeDocument/2006/relationships/tags" Target="../tags/tag505.xml"/><Relationship Id="rId1" Type="http://schemas.openxmlformats.org/officeDocument/2006/relationships/tags" Target="../tags/tag504.xml"/><Relationship Id="rId5" Type="http://schemas.openxmlformats.org/officeDocument/2006/relationships/slideMaster" Target="../slideMasters/slideMaster10.xml"/><Relationship Id="rId4" Type="http://schemas.openxmlformats.org/officeDocument/2006/relationships/tags" Target="../tags/tag507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tags" Target="../tags/tag510.xml"/><Relationship Id="rId2" Type="http://schemas.openxmlformats.org/officeDocument/2006/relationships/tags" Target="../tags/tag509.xml"/><Relationship Id="rId1" Type="http://schemas.openxmlformats.org/officeDocument/2006/relationships/tags" Target="../tags/tag508.xml"/><Relationship Id="rId5" Type="http://schemas.openxmlformats.org/officeDocument/2006/relationships/slideMaster" Target="../slideMasters/slideMaster10.xml"/><Relationship Id="rId4" Type="http://schemas.openxmlformats.org/officeDocument/2006/relationships/tags" Target="../tags/tag51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tags" Target="../tags/tag96.xml"/><Relationship Id="rId13" Type="http://schemas.openxmlformats.org/officeDocument/2006/relationships/image" Target="../media/image4.png"/><Relationship Id="rId3" Type="http://schemas.openxmlformats.org/officeDocument/2006/relationships/tags" Target="../tags/tag91.xml"/><Relationship Id="rId7" Type="http://schemas.openxmlformats.org/officeDocument/2006/relationships/tags" Target="../tags/tag95.xml"/><Relationship Id="rId12" Type="http://schemas.openxmlformats.org/officeDocument/2006/relationships/image" Target="../media/image2.emf"/><Relationship Id="rId2" Type="http://schemas.openxmlformats.org/officeDocument/2006/relationships/tags" Target="../tags/tag90.xml"/><Relationship Id="rId1" Type="http://schemas.openxmlformats.org/officeDocument/2006/relationships/tags" Target="../tags/tag89.xml"/><Relationship Id="rId6" Type="http://schemas.openxmlformats.org/officeDocument/2006/relationships/tags" Target="../tags/tag94.xml"/><Relationship Id="rId11" Type="http://schemas.openxmlformats.org/officeDocument/2006/relationships/oleObject" Target="../embeddings/oleObject6.bin"/><Relationship Id="rId5" Type="http://schemas.openxmlformats.org/officeDocument/2006/relationships/tags" Target="../tags/tag93.xml"/><Relationship Id="rId15" Type="http://schemas.openxmlformats.org/officeDocument/2006/relationships/image" Target="../media/image6.png"/><Relationship Id="rId10" Type="http://schemas.openxmlformats.org/officeDocument/2006/relationships/image" Target="../media/image3.png"/><Relationship Id="rId4" Type="http://schemas.openxmlformats.org/officeDocument/2006/relationships/tags" Target="../tags/tag92.xml"/><Relationship Id="rId9" Type="http://schemas.openxmlformats.org/officeDocument/2006/relationships/slideMaster" Target="../slideMasters/slideMaster3.xml"/><Relationship Id="rId14" Type="http://schemas.openxmlformats.org/officeDocument/2006/relationships/image" Target="../media/image5.svg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7.bin"/><Relationship Id="rId3" Type="http://schemas.openxmlformats.org/officeDocument/2006/relationships/tags" Target="../tags/tag514.xml"/><Relationship Id="rId7" Type="http://schemas.openxmlformats.org/officeDocument/2006/relationships/slideMaster" Target="../slideMasters/slideMaster10.xml"/><Relationship Id="rId2" Type="http://schemas.openxmlformats.org/officeDocument/2006/relationships/tags" Target="../tags/tag513.xml"/><Relationship Id="rId1" Type="http://schemas.openxmlformats.org/officeDocument/2006/relationships/tags" Target="../tags/tag512.xml"/><Relationship Id="rId6" Type="http://schemas.openxmlformats.org/officeDocument/2006/relationships/tags" Target="../tags/tag517.xml"/><Relationship Id="rId5" Type="http://schemas.openxmlformats.org/officeDocument/2006/relationships/tags" Target="../tags/tag516.xml"/><Relationship Id="rId4" Type="http://schemas.openxmlformats.org/officeDocument/2006/relationships/tags" Target="../tags/tag515.xml"/><Relationship Id="rId9" Type="http://schemas.openxmlformats.org/officeDocument/2006/relationships/image" Target="../media/image8.emf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0.xml"/><Relationship Id="rId3" Type="http://schemas.openxmlformats.org/officeDocument/2006/relationships/tags" Target="../tags/tag520.xml"/><Relationship Id="rId7" Type="http://schemas.openxmlformats.org/officeDocument/2006/relationships/tags" Target="../tags/tag524.xml"/><Relationship Id="rId2" Type="http://schemas.openxmlformats.org/officeDocument/2006/relationships/tags" Target="../tags/tag519.xml"/><Relationship Id="rId1" Type="http://schemas.openxmlformats.org/officeDocument/2006/relationships/tags" Target="../tags/tag518.xml"/><Relationship Id="rId6" Type="http://schemas.openxmlformats.org/officeDocument/2006/relationships/tags" Target="../tags/tag523.xml"/><Relationship Id="rId5" Type="http://schemas.openxmlformats.org/officeDocument/2006/relationships/tags" Target="../tags/tag522.xml"/><Relationship Id="rId10" Type="http://schemas.openxmlformats.org/officeDocument/2006/relationships/image" Target="../media/image8.emf"/><Relationship Id="rId4" Type="http://schemas.openxmlformats.org/officeDocument/2006/relationships/tags" Target="../tags/tag521.xml"/><Relationship Id="rId9" Type="http://schemas.openxmlformats.org/officeDocument/2006/relationships/oleObject" Target="../embeddings/oleObject38.bin"/></Relationships>
</file>

<file path=ppt/slideLayouts/_rels/slideLayout42.xml.rels><?xml version="1.0" encoding="UTF-8" standalone="yes"?>
<Relationships xmlns="http://schemas.openxmlformats.org/package/2006/relationships"><Relationship Id="rId8" Type="http://schemas.openxmlformats.org/officeDocument/2006/relationships/tags" Target="../tags/tag532.xml"/><Relationship Id="rId3" Type="http://schemas.openxmlformats.org/officeDocument/2006/relationships/tags" Target="../tags/tag527.xml"/><Relationship Id="rId7" Type="http://schemas.openxmlformats.org/officeDocument/2006/relationships/tags" Target="../tags/tag531.xml"/><Relationship Id="rId12" Type="http://schemas.openxmlformats.org/officeDocument/2006/relationships/image" Target="../media/image1.emf"/><Relationship Id="rId2" Type="http://schemas.openxmlformats.org/officeDocument/2006/relationships/tags" Target="../tags/tag526.xml"/><Relationship Id="rId1" Type="http://schemas.openxmlformats.org/officeDocument/2006/relationships/tags" Target="../tags/tag525.xml"/><Relationship Id="rId6" Type="http://schemas.openxmlformats.org/officeDocument/2006/relationships/tags" Target="../tags/tag530.xml"/><Relationship Id="rId11" Type="http://schemas.openxmlformats.org/officeDocument/2006/relationships/oleObject" Target="../embeddings/oleObject39.bin"/><Relationship Id="rId5" Type="http://schemas.openxmlformats.org/officeDocument/2006/relationships/tags" Target="../tags/tag529.xml"/><Relationship Id="rId10" Type="http://schemas.openxmlformats.org/officeDocument/2006/relationships/slideMaster" Target="../slideMasters/slideMaster10.xml"/><Relationship Id="rId4" Type="http://schemas.openxmlformats.org/officeDocument/2006/relationships/tags" Target="../tags/tag528.xml"/><Relationship Id="rId9" Type="http://schemas.openxmlformats.org/officeDocument/2006/relationships/tags" Target="../tags/tag533.xml"/></Relationships>
</file>

<file path=ppt/slideLayouts/_rels/slideLayout43.xml.rels><?xml version="1.0" encoding="UTF-8" standalone="yes"?>
<Relationships xmlns="http://schemas.openxmlformats.org/package/2006/relationships"><Relationship Id="rId8" Type="http://schemas.openxmlformats.org/officeDocument/2006/relationships/tags" Target="../tags/tag541.xml"/><Relationship Id="rId3" Type="http://schemas.openxmlformats.org/officeDocument/2006/relationships/tags" Target="../tags/tag536.xml"/><Relationship Id="rId7" Type="http://schemas.openxmlformats.org/officeDocument/2006/relationships/tags" Target="../tags/tag540.xml"/><Relationship Id="rId12" Type="http://schemas.openxmlformats.org/officeDocument/2006/relationships/image" Target="../media/image1.emf"/><Relationship Id="rId2" Type="http://schemas.openxmlformats.org/officeDocument/2006/relationships/tags" Target="../tags/tag535.xml"/><Relationship Id="rId1" Type="http://schemas.openxmlformats.org/officeDocument/2006/relationships/tags" Target="../tags/tag534.xml"/><Relationship Id="rId6" Type="http://schemas.openxmlformats.org/officeDocument/2006/relationships/tags" Target="../tags/tag539.xml"/><Relationship Id="rId11" Type="http://schemas.openxmlformats.org/officeDocument/2006/relationships/oleObject" Target="../embeddings/oleObject40.bin"/><Relationship Id="rId5" Type="http://schemas.openxmlformats.org/officeDocument/2006/relationships/tags" Target="../tags/tag538.xml"/><Relationship Id="rId10" Type="http://schemas.openxmlformats.org/officeDocument/2006/relationships/slideMaster" Target="../slideMasters/slideMaster10.xml"/><Relationship Id="rId4" Type="http://schemas.openxmlformats.org/officeDocument/2006/relationships/tags" Target="../tags/tag537.xml"/><Relationship Id="rId9" Type="http://schemas.openxmlformats.org/officeDocument/2006/relationships/tags" Target="../tags/tag542.xml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tags" Target="../tags/tag550.xml"/><Relationship Id="rId3" Type="http://schemas.openxmlformats.org/officeDocument/2006/relationships/tags" Target="../tags/tag545.xml"/><Relationship Id="rId7" Type="http://schemas.openxmlformats.org/officeDocument/2006/relationships/tags" Target="../tags/tag549.xml"/><Relationship Id="rId12" Type="http://schemas.openxmlformats.org/officeDocument/2006/relationships/image" Target="../media/image1.emf"/><Relationship Id="rId2" Type="http://schemas.openxmlformats.org/officeDocument/2006/relationships/tags" Target="../tags/tag544.xml"/><Relationship Id="rId1" Type="http://schemas.openxmlformats.org/officeDocument/2006/relationships/tags" Target="../tags/tag543.xml"/><Relationship Id="rId6" Type="http://schemas.openxmlformats.org/officeDocument/2006/relationships/tags" Target="../tags/tag548.xml"/><Relationship Id="rId11" Type="http://schemas.openxmlformats.org/officeDocument/2006/relationships/oleObject" Target="../embeddings/oleObject41.bin"/><Relationship Id="rId5" Type="http://schemas.openxmlformats.org/officeDocument/2006/relationships/tags" Target="../tags/tag547.xml"/><Relationship Id="rId10" Type="http://schemas.openxmlformats.org/officeDocument/2006/relationships/slideMaster" Target="../slideMasters/slideMaster10.xml"/><Relationship Id="rId4" Type="http://schemas.openxmlformats.org/officeDocument/2006/relationships/tags" Target="../tags/tag546.xml"/><Relationship Id="rId9" Type="http://schemas.openxmlformats.org/officeDocument/2006/relationships/tags" Target="../tags/tag551.xml"/></Relationships>
</file>

<file path=ppt/slideLayouts/_rels/slideLayout45.xml.rels><?xml version="1.0" encoding="UTF-8" standalone="yes"?>
<Relationships xmlns="http://schemas.openxmlformats.org/package/2006/relationships"><Relationship Id="rId8" Type="http://schemas.openxmlformats.org/officeDocument/2006/relationships/tags" Target="../tags/tag559.xml"/><Relationship Id="rId3" Type="http://schemas.openxmlformats.org/officeDocument/2006/relationships/tags" Target="../tags/tag554.xml"/><Relationship Id="rId7" Type="http://schemas.openxmlformats.org/officeDocument/2006/relationships/tags" Target="../tags/tag558.xml"/><Relationship Id="rId12" Type="http://schemas.openxmlformats.org/officeDocument/2006/relationships/image" Target="../media/image11.emf"/><Relationship Id="rId2" Type="http://schemas.openxmlformats.org/officeDocument/2006/relationships/tags" Target="../tags/tag553.xml"/><Relationship Id="rId1" Type="http://schemas.openxmlformats.org/officeDocument/2006/relationships/tags" Target="../tags/tag552.xml"/><Relationship Id="rId6" Type="http://schemas.openxmlformats.org/officeDocument/2006/relationships/tags" Target="../tags/tag557.xml"/><Relationship Id="rId11" Type="http://schemas.openxmlformats.org/officeDocument/2006/relationships/oleObject" Target="../embeddings/oleObject42.bin"/><Relationship Id="rId5" Type="http://schemas.openxmlformats.org/officeDocument/2006/relationships/tags" Target="../tags/tag556.xml"/><Relationship Id="rId10" Type="http://schemas.openxmlformats.org/officeDocument/2006/relationships/slideMaster" Target="../slideMasters/slideMaster10.xml"/><Relationship Id="rId4" Type="http://schemas.openxmlformats.org/officeDocument/2006/relationships/tags" Target="../tags/tag555.xml"/><Relationship Id="rId9" Type="http://schemas.openxmlformats.org/officeDocument/2006/relationships/tags" Target="../tags/tag560.xml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tags" Target="../tags/tag568.xml"/><Relationship Id="rId3" Type="http://schemas.openxmlformats.org/officeDocument/2006/relationships/tags" Target="../tags/tag563.xml"/><Relationship Id="rId7" Type="http://schemas.openxmlformats.org/officeDocument/2006/relationships/tags" Target="../tags/tag567.xml"/><Relationship Id="rId12" Type="http://schemas.openxmlformats.org/officeDocument/2006/relationships/image" Target="../media/image1.emf"/><Relationship Id="rId2" Type="http://schemas.openxmlformats.org/officeDocument/2006/relationships/tags" Target="../tags/tag562.xml"/><Relationship Id="rId1" Type="http://schemas.openxmlformats.org/officeDocument/2006/relationships/tags" Target="../tags/tag561.xml"/><Relationship Id="rId6" Type="http://schemas.openxmlformats.org/officeDocument/2006/relationships/tags" Target="../tags/tag566.xml"/><Relationship Id="rId11" Type="http://schemas.openxmlformats.org/officeDocument/2006/relationships/oleObject" Target="../embeddings/oleObject43.bin"/><Relationship Id="rId5" Type="http://schemas.openxmlformats.org/officeDocument/2006/relationships/tags" Target="../tags/tag565.xml"/><Relationship Id="rId10" Type="http://schemas.openxmlformats.org/officeDocument/2006/relationships/slideMaster" Target="../slideMasters/slideMaster10.xml"/><Relationship Id="rId4" Type="http://schemas.openxmlformats.org/officeDocument/2006/relationships/tags" Target="../tags/tag564.xml"/><Relationship Id="rId9" Type="http://schemas.openxmlformats.org/officeDocument/2006/relationships/tags" Target="../tags/tag569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tags" Target="../tags/tag572.xml"/><Relationship Id="rId2" Type="http://schemas.openxmlformats.org/officeDocument/2006/relationships/tags" Target="../tags/tag571.xml"/><Relationship Id="rId1" Type="http://schemas.openxmlformats.org/officeDocument/2006/relationships/tags" Target="../tags/tag570.xml"/><Relationship Id="rId6" Type="http://schemas.openxmlformats.org/officeDocument/2006/relationships/slideMaster" Target="../slideMasters/slideMaster10.xml"/><Relationship Id="rId5" Type="http://schemas.openxmlformats.org/officeDocument/2006/relationships/tags" Target="../tags/tag574.xml"/><Relationship Id="rId4" Type="http://schemas.openxmlformats.org/officeDocument/2006/relationships/tags" Target="../tags/tag57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tags" Target="../tags/tag577.xml"/><Relationship Id="rId2" Type="http://schemas.openxmlformats.org/officeDocument/2006/relationships/tags" Target="../tags/tag576.xml"/><Relationship Id="rId1" Type="http://schemas.openxmlformats.org/officeDocument/2006/relationships/tags" Target="../tags/tag575.xml"/><Relationship Id="rId5" Type="http://schemas.openxmlformats.org/officeDocument/2006/relationships/slideMaster" Target="../slideMasters/slideMaster10.xml"/><Relationship Id="rId4" Type="http://schemas.openxmlformats.org/officeDocument/2006/relationships/tags" Target="../tags/tag578.xml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tags" Target="../tags/tag581.xml"/><Relationship Id="rId7" Type="http://schemas.openxmlformats.org/officeDocument/2006/relationships/image" Target="../media/image14.png"/><Relationship Id="rId2" Type="http://schemas.openxmlformats.org/officeDocument/2006/relationships/tags" Target="../tags/tag580.xml"/><Relationship Id="rId1" Type="http://schemas.openxmlformats.org/officeDocument/2006/relationships/tags" Target="../tags/tag579.x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44.bin"/><Relationship Id="rId4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99.xml"/><Relationship Id="rId2" Type="http://schemas.openxmlformats.org/officeDocument/2006/relationships/tags" Target="../tags/tag98.xml"/><Relationship Id="rId1" Type="http://schemas.openxmlformats.org/officeDocument/2006/relationships/tags" Target="../tags/tag97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100.xml"/></Relationships>
</file>

<file path=ppt/slideLayouts/_rels/slideLayout50.xml.rels><?xml version="1.0" encoding="UTF-8" standalone="yes"?>
<Relationships xmlns="http://schemas.openxmlformats.org/package/2006/relationships"><Relationship Id="rId8" Type="http://schemas.openxmlformats.org/officeDocument/2006/relationships/tags" Target="../tags/tag611.xml"/><Relationship Id="rId3" Type="http://schemas.openxmlformats.org/officeDocument/2006/relationships/tags" Target="../tags/tag606.xml"/><Relationship Id="rId7" Type="http://schemas.openxmlformats.org/officeDocument/2006/relationships/tags" Target="../tags/tag610.xml"/><Relationship Id="rId12" Type="http://schemas.openxmlformats.org/officeDocument/2006/relationships/image" Target="../media/image7.png"/><Relationship Id="rId2" Type="http://schemas.openxmlformats.org/officeDocument/2006/relationships/tags" Target="../tags/tag605.xml"/><Relationship Id="rId1" Type="http://schemas.openxmlformats.org/officeDocument/2006/relationships/tags" Target="../tags/tag604.xml"/><Relationship Id="rId6" Type="http://schemas.openxmlformats.org/officeDocument/2006/relationships/tags" Target="../tags/tag609.xml"/><Relationship Id="rId11" Type="http://schemas.openxmlformats.org/officeDocument/2006/relationships/image" Target="../media/image2.emf"/><Relationship Id="rId5" Type="http://schemas.openxmlformats.org/officeDocument/2006/relationships/tags" Target="../tags/tag608.xml"/><Relationship Id="rId10" Type="http://schemas.openxmlformats.org/officeDocument/2006/relationships/oleObject" Target="../embeddings/oleObject46.bin"/><Relationship Id="rId4" Type="http://schemas.openxmlformats.org/officeDocument/2006/relationships/tags" Target="../tags/tag607.xml"/><Relationship Id="rId9" Type="http://schemas.openxmlformats.org/officeDocument/2006/relationships/slideMaster" Target="../slideMasters/slideMaster11.xml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tags" Target="../tags/tag619.xml"/><Relationship Id="rId3" Type="http://schemas.openxmlformats.org/officeDocument/2006/relationships/tags" Target="../tags/tag614.xml"/><Relationship Id="rId7" Type="http://schemas.openxmlformats.org/officeDocument/2006/relationships/tags" Target="../tags/tag618.xml"/><Relationship Id="rId2" Type="http://schemas.openxmlformats.org/officeDocument/2006/relationships/tags" Target="../tags/tag613.xml"/><Relationship Id="rId1" Type="http://schemas.openxmlformats.org/officeDocument/2006/relationships/tags" Target="../tags/tag612.xml"/><Relationship Id="rId6" Type="http://schemas.openxmlformats.org/officeDocument/2006/relationships/tags" Target="../tags/tag617.xml"/><Relationship Id="rId11" Type="http://schemas.openxmlformats.org/officeDocument/2006/relationships/image" Target="../media/image1.emf"/><Relationship Id="rId5" Type="http://schemas.openxmlformats.org/officeDocument/2006/relationships/tags" Target="../tags/tag616.xml"/><Relationship Id="rId10" Type="http://schemas.openxmlformats.org/officeDocument/2006/relationships/oleObject" Target="../embeddings/oleObject47.bin"/><Relationship Id="rId4" Type="http://schemas.openxmlformats.org/officeDocument/2006/relationships/tags" Target="../tags/tag615.xml"/><Relationship Id="rId9" Type="http://schemas.openxmlformats.org/officeDocument/2006/relationships/slideMaster" Target="../slideMasters/slideMaster1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tags" Target="../tags/tag622.xml"/><Relationship Id="rId2" Type="http://schemas.openxmlformats.org/officeDocument/2006/relationships/tags" Target="../tags/tag621.xml"/><Relationship Id="rId1" Type="http://schemas.openxmlformats.org/officeDocument/2006/relationships/tags" Target="../tags/tag620.xml"/><Relationship Id="rId5" Type="http://schemas.openxmlformats.org/officeDocument/2006/relationships/slideMaster" Target="../slideMasters/slideMaster11.xml"/><Relationship Id="rId4" Type="http://schemas.openxmlformats.org/officeDocument/2006/relationships/tags" Target="../tags/tag62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tags" Target="../tags/tag626.xml"/><Relationship Id="rId2" Type="http://schemas.openxmlformats.org/officeDocument/2006/relationships/tags" Target="../tags/tag625.xml"/><Relationship Id="rId1" Type="http://schemas.openxmlformats.org/officeDocument/2006/relationships/tags" Target="../tags/tag624.xml"/><Relationship Id="rId5" Type="http://schemas.openxmlformats.org/officeDocument/2006/relationships/slideMaster" Target="../slideMasters/slideMaster11.xml"/><Relationship Id="rId4" Type="http://schemas.openxmlformats.org/officeDocument/2006/relationships/tags" Target="../tags/tag627.xml"/></Relationships>
</file>

<file path=ppt/slideLayouts/_rels/slideLayout5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8.bin"/><Relationship Id="rId3" Type="http://schemas.openxmlformats.org/officeDocument/2006/relationships/tags" Target="../tags/tag630.xml"/><Relationship Id="rId7" Type="http://schemas.openxmlformats.org/officeDocument/2006/relationships/slideMaster" Target="../slideMasters/slideMaster11.xml"/><Relationship Id="rId2" Type="http://schemas.openxmlformats.org/officeDocument/2006/relationships/tags" Target="../tags/tag629.xml"/><Relationship Id="rId1" Type="http://schemas.openxmlformats.org/officeDocument/2006/relationships/tags" Target="../tags/tag628.xml"/><Relationship Id="rId6" Type="http://schemas.openxmlformats.org/officeDocument/2006/relationships/tags" Target="../tags/tag633.xml"/><Relationship Id="rId5" Type="http://schemas.openxmlformats.org/officeDocument/2006/relationships/tags" Target="../tags/tag632.xml"/><Relationship Id="rId4" Type="http://schemas.openxmlformats.org/officeDocument/2006/relationships/tags" Target="../tags/tag631.xml"/><Relationship Id="rId9" Type="http://schemas.openxmlformats.org/officeDocument/2006/relationships/image" Target="../media/image8.emf"/></Relationships>
</file>

<file path=ppt/slideLayouts/_rels/slideLayout55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1.xml"/><Relationship Id="rId3" Type="http://schemas.openxmlformats.org/officeDocument/2006/relationships/tags" Target="../tags/tag636.xml"/><Relationship Id="rId7" Type="http://schemas.openxmlformats.org/officeDocument/2006/relationships/tags" Target="../tags/tag640.xml"/><Relationship Id="rId2" Type="http://schemas.openxmlformats.org/officeDocument/2006/relationships/tags" Target="../tags/tag635.xml"/><Relationship Id="rId1" Type="http://schemas.openxmlformats.org/officeDocument/2006/relationships/tags" Target="../tags/tag634.xml"/><Relationship Id="rId6" Type="http://schemas.openxmlformats.org/officeDocument/2006/relationships/tags" Target="../tags/tag639.xml"/><Relationship Id="rId5" Type="http://schemas.openxmlformats.org/officeDocument/2006/relationships/tags" Target="../tags/tag638.xml"/><Relationship Id="rId10" Type="http://schemas.openxmlformats.org/officeDocument/2006/relationships/image" Target="../media/image8.emf"/><Relationship Id="rId4" Type="http://schemas.openxmlformats.org/officeDocument/2006/relationships/tags" Target="../tags/tag637.xml"/><Relationship Id="rId9" Type="http://schemas.openxmlformats.org/officeDocument/2006/relationships/oleObject" Target="../embeddings/oleObject49.bin"/></Relationships>
</file>

<file path=ppt/slideLayouts/_rels/slideLayout56.xml.rels><?xml version="1.0" encoding="UTF-8" standalone="yes"?>
<Relationships xmlns="http://schemas.openxmlformats.org/package/2006/relationships"><Relationship Id="rId8" Type="http://schemas.openxmlformats.org/officeDocument/2006/relationships/tags" Target="../tags/tag648.xml"/><Relationship Id="rId3" Type="http://schemas.openxmlformats.org/officeDocument/2006/relationships/tags" Target="../tags/tag643.xml"/><Relationship Id="rId7" Type="http://schemas.openxmlformats.org/officeDocument/2006/relationships/tags" Target="../tags/tag647.xml"/><Relationship Id="rId12" Type="http://schemas.openxmlformats.org/officeDocument/2006/relationships/image" Target="../media/image1.emf"/><Relationship Id="rId2" Type="http://schemas.openxmlformats.org/officeDocument/2006/relationships/tags" Target="../tags/tag642.xml"/><Relationship Id="rId1" Type="http://schemas.openxmlformats.org/officeDocument/2006/relationships/tags" Target="../tags/tag641.xml"/><Relationship Id="rId6" Type="http://schemas.openxmlformats.org/officeDocument/2006/relationships/tags" Target="../tags/tag646.xml"/><Relationship Id="rId11" Type="http://schemas.openxmlformats.org/officeDocument/2006/relationships/oleObject" Target="../embeddings/oleObject50.bin"/><Relationship Id="rId5" Type="http://schemas.openxmlformats.org/officeDocument/2006/relationships/tags" Target="../tags/tag645.xml"/><Relationship Id="rId10" Type="http://schemas.openxmlformats.org/officeDocument/2006/relationships/slideMaster" Target="../slideMasters/slideMaster11.xml"/><Relationship Id="rId4" Type="http://schemas.openxmlformats.org/officeDocument/2006/relationships/tags" Target="../tags/tag644.xml"/><Relationship Id="rId9" Type="http://schemas.openxmlformats.org/officeDocument/2006/relationships/tags" Target="../tags/tag649.xml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tags" Target="../tags/tag657.xml"/><Relationship Id="rId3" Type="http://schemas.openxmlformats.org/officeDocument/2006/relationships/tags" Target="../tags/tag652.xml"/><Relationship Id="rId7" Type="http://schemas.openxmlformats.org/officeDocument/2006/relationships/tags" Target="../tags/tag656.xml"/><Relationship Id="rId12" Type="http://schemas.openxmlformats.org/officeDocument/2006/relationships/image" Target="../media/image1.emf"/><Relationship Id="rId2" Type="http://schemas.openxmlformats.org/officeDocument/2006/relationships/tags" Target="../tags/tag651.xml"/><Relationship Id="rId1" Type="http://schemas.openxmlformats.org/officeDocument/2006/relationships/tags" Target="../tags/tag650.xml"/><Relationship Id="rId6" Type="http://schemas.openxmlformats.org/officeDocument/2006/relationships/tags" Target="../tags/tag655.xml"/><Relationship Id="rId11" Type="http://schemas.openxmlformats.org/officeDocument/2006/relationships/oleObject" Target="../embeddings/oleObject51.bin"/><Relationship Id="rId5" Type="http://schemas.openxmlformats.org/officeDocument/2006/relationships/tags" Target="../tags/tag654.xml"/><Relationship Id="rId10" Type="http://schemas.openxmlformats.org/officeDocument/2006/relationships/slideMaster" Target="../slideMasters/slideMaster11.xml"/><Relationship Id="rId4" Type="http://schemas.openxmlformats.org/officeDocument/2006/relationships/tags" Target="../tags/tag653.xml"/><Relationship Id="rId9" Type="http://schemas.openxmlformats.org/officeDocument/2006/relationships/tags" Target="../tags/tag658.xml"/></Relationships>
</file>

<file path=ppt/slideLayouts/_rels/slideLayout58.xml.rels><?xml version="1.0" encoding="UTF-8" standalone="yes"?>
<Relationships xmlns="http://schemas.openxmlformats.org/package/2006/relationships"><Relationship Id="rId8" Type="http://schemas.openxmlformats.org/officeDocument/2006/relationships/tags" Target="../tags/tag666.xml"/><Relationship Id="rId13" Type="http://schemas.openxmlformats.org/officeDocument/2006/relationships/image" Target="../media/image1.emf"/><Relationship Id="rId3" Type="http://schemas.openxmlformats.org/officeDocument/2006/relationships/tags" Target="../tags/tag661.xml"/><Relationship Id="rId7" Type="http://schemas.openxmlformats.org/officeDocument/2006/relationships/tags" Target="../tags/tag665.xml"/><Relationship Id="rId12" Type="http://schemas.openxmlformats.org/officeDocument/2006/relationships/oleObject" Target="../embeddings/oleObject52.bin"/><Relationship Id="rId2" Type="http://schemas.openxmlformats.org/officeDocument/2006/relationships/tags" Target="../tags/tag660.xml"/><Relationship Id="rId1" Type="http://schemas.openxmlformats.org/officeDocument/2006/relationships/tags" Target="../tags/tag659.xml"/><Relationship Id="rId6" Type="http://schemas.openxmlformats.org/officeDocument/2006/relationships/tags" Target="../tags/tag664.xml"/><Relationship Id="rId11" Type="http://schemas.openxmlformats.org/officeDocument/2006/relationships/slideMaster" Target="../slideMasters/slideMaster11.xml"/><Relationship Id="rId5" Type="http://schemas.openxmlformats.org/officeDocument/2006/relationships/tags" Target="../tags/tag663.xml"/><Relationship Id="rId10" Type="http://schemas.openxmlformats.org/officeDocument/2006/relationships/tags" Target="../tags/tag668.xml"/><Relationship Id="rId4" Type="http://schemas.openxmlformats.org/officeDocument/2006/relationships/tags" Target="../tags/tag662.xml"/><Relationship Id="rId9" Type="http://schemas.openxmlformats.org/officeDocument/2006/relationships/tags" Target="../tags/tag667.xml"/></Relationships>
</file>

<file path=ppt/slideLayouts/_rels/slideLayout59.xml.rels><?xml version="1.0" encoding="UTF-8" standalone="yes"?>
<Relationships xmlns="http://schemas.openxmlformats.org/package/2006/relationships"><Relationship Id="rId8" Type="http://schemas.openxmlformats.org/officeDocument/2006/relationships/tags" Target="../tags/tag676.xml"/><Relationship Id="rId13" Type="http://schemas.openxmlformats.org/officeDocument/2006/relationships/image" Target="../media/image11.emf"/><Relationship Id="rId3" Type="http://schemas.openxmlformats.org/officeDocument/2006/relationships/tags" Target="../tags/tag671.xml"/><Relationship Id="rId7" Type="http://schemas.openxmlformats.org/officeDocument/2006/relationships/tags" Target="../tags/tag675.xml"/><Relationship Id="rId12" Type="http://schemas.openxmlformats.org/officeDocument/2006/relationships/oleObject" Target="../embeddings/oleObject53.bin"/><Relationship Id="rId2" Type="http://schemas.openxmlformats.org/officeDocument/2006/relationships/tags" Target="../tags/tag670.xml"/><Relationship Id="rId1" Type="http://schemas.openxmlformats.org/officeDocument/2006/relationships/tags" Target="../tags/tag669.xml"/><Relationship Id="rId6" Type="http://schemas.openxmlformats.org/officeDocument/2006/relationships/tags" Target="../tags/tag674.xml"/><Relationship Id="rId11" Type="http://schemas.openxmlformats.org/officeDocument/2006/relationships/slideMaster" Target="../slideMasters/slideMaster11.xml"/><Relationship Id="rId5" Type="http://schemas.openxmlformats.org/officeDocument/2006/relationships/tags" Target="../tags/tag673.xml"/><Relationship Id="rId10" Type="http://schemas.openxmlformats.org/officeDocument/2006/relationships/tags" Target="../tags/tag678.xml"/><Relationship Id="rId4" Type="http://schemas.openxmlformats.org/officeDocument/2006/relationships/tags" Target="../tags/tag672.xml"/><Relationship Id="rId9" Type="http://schemas.openxmlformats.org/officeDocument/2006/relationships/tags" Target="../tags/tag677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103.xml"/><Relationship Id="rId2" Type="http://schemas.openxmlformats.org/officeDocument/2006/relationships/tags" Target="../tags/tag102.xml"/><Relationship Id="rId1" Type="http://schemas.openxmlformats.org/officeDocument/2006/relationships/tags" Target="../tags/tag101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104.xml"/></Relationships>
</file>

<file path=ppt/slideLayouts/_rels/slideLayout60.xml.rels><?xml version="1.0" encoding="UTF-8" standalone="yes"?>
<Relationships xmlns="http://schemas.openxmlformats.org/package/2006/relationships"><Relationship Id="rId8" Type="http://schemas.openxmlformats.org/officeDocument/2006/relationships/tags" Target="../tags/tag686.xml"/><Relationship Id="rId3" Type="http://schemas.openxmlformats.org/officeDocument/2006/relationships/tags" Target="../tags/tag681.xml"/><Relationship Id="rId7" Type="http://schemas.openxmlformats.org/officeDocument/2006/relationships/tags" Target="../tags/tag685.xml"/><Relationship Id="rId12" Type="http://schemas.openxmlformats.org/officeDocument/2006/relationships/image" Target="../media/image1.emf"/><Relationship Id="rId2" Type="http://schemas.openxmlformats.org/officeDocument/2006/relationships/tags" Target="../tags/tag680.xml"/><Relationship Id="rId1" Type="http://schemas.openxmlformats.org/officeDocument/2006/relationships/tags" Target="../tags/tag679.xml"/><Relationship Id="rId6" Type="http://schemas.openxmlformats.org/officeDocument/2006/relationships/tags" Target="../tags/tag684.xml"/><Relationship Id="rId11" Type="http://schemas.openxmlformats.org/officeDocument/2006/relationships/oleObject" Target="../embeddings/oleObject54.bin"/><Relationship Id="rId5" Type="http://schemas.openxmlformats.org/officeDocument/2006/relationships/tags" Target="../tags/tag683.xml"/><Relationship Id="rId10" Type="http://schemas.openxmlformats.org/officeDocument/2006/relationships/slideMaster" Target="../slideMasters/slideMaster11.xml"/><Relationship Id="rId4" Type="http://schemas.openxmlformats.org/officeDocument/2006/relationships/tags" Target="../tags/tag682.xml"/><Relationship Id="rId9" Type="http://schemas.openxmlformats.org/officeDocument/2006/relationships/tags" Target="../tags/tag687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tags" Target="../tags/tag690.xml"/><Relationship Id="rId2" Type="http://schemas.openxmlformats.org/officeDocument/2006/relationships/tags" Target="../tags/tag689.xml"/><Relationship Id="rId1" Type="http://schemas.openxmlformats.org/officeDocument/2006/relationships/tags" Target="../tags/tag688.xml"/><Relationship Id="rId6" Type="http://schemas.openxmlformats.org/officeDocument/2006/relationships/slideMaster" Target="../slideMasters/slideMaster11.xml"/><Relationship Id="rId5" Type="http://schemas.openxmlformats.org/officeDocument/2006/relationships/tags" Target="../tags/tag692.xml"/><Relationship Id="rId4" Type="http://schemas.openxmlformats.org/officeDocument/2006/relationships/tags" Target="../tags/tag69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tags" Target="../tags/tag695.xml"/><Relationship Id="rId2" Type="http://schemas.openxmlformats.org/officeDocument/2006/relationships/tags" Target="../tags/tag694.xml"/><Relationship Id="rId1" Type="http://schemas.openxmlformats.org/officeDocument/2006/relationships/tags" Target="../tags/tag693.xml"/><Relationship Id="rId6" Type="http://schemas.openxmlformats.org/officeDocument/2006/relationships/slideMaster" Target="../slideMasters/slideMaster11.xml"/><Relationship Id="rId5" Type="http://schemas.openxmlformats.org/officeDocument/2006/relationships/tags" Target="../tags/tag697.xml"/><Relationship Id="rId4" Type="http://schemas.openxmlformats.org/officeDocument/2006/relationships/tags" Target="../tags/tag696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tags" Target="../tags/tag700.xml"/><Relationship Id="rId7" Type="http://schemas.openxmlformats.org/officeDocument/2006/relationships/image" Target="../media/image10.png"/><Relationship Id="rId2" Type="http://schemas.openxmlformats.org/officeDocument/2006/relationships/tags" Target="../tags/tag699.xml"/><Relationship Id="rId1" Type="http://schemas.openxmlformats.org/officeDocument/2006/relationships/tags" Target="../tags/tag698.x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55.bin"/><Relationship Id="rId4" Type="http://schemas.openxmlformats.org/officeDocument/2006/relationships/slideMaster" Target="../slideMasters/slideMaster11.xml"/></Relationships>
</file>

<file path=ppt/slideLayouts/_rels/slideLayout64.xml.rels><?xml version="1.0" encoding="UTF-8" standalone="yes"?>
<Relationships xmlns="http://schemas.openxmlformats.org/package/2006/relationships"><Relationship Id="rId8" Type="http://schemas.openxmlformats.org/officeDocument/2006/relationships/tags" Target="../tags/tag728.xml"/><Relationship Id="rId13" Type="http://schemas.openxmlformats.org/officeDocument/2006/relationships/oleObject" Target="../embeddings/oleObject57.bin"/><Relationship Id="rId3" Type="http://schemas.openxmlformats.org/officeDocument/2006/relationships/tags" Target="../tags/tag723.xml"/><Relationship Id="rId7" Type="http://schemas.openxmlformats.org/officeDocument/2006/relationships/tags" Target="../tags/tag727.xml"/><Relationship Id="rId12" Type="http://schemas.openxmlformats.org/officeDocument/2006/relationships/image" Target="../media/image17.svg"/><Relationship Id="rId2" Type="http://schemas.openxmlformats.org/officeDocument/2006/relationships/tags" Target="../tags/tag722.xml"/><Relationship Id="rId1" Type="http://schemas.openxmlformats.org/officeDocument/2006/relationships/tags" Target="../tags/tag721.xml"/><Relationship Id="rId6" Type="http://schemas.openxmlformats.org/officeDocument/2006/relationships/tags" Target="../tags/tag726.xml"/><Relationship Id="rId11" Type="http://schemas.openxmlformats.org/officeDocument/2006/relationships/image" Target="../media/image4.png"/><Relationship Id="rId5" Type="http://schemas.openxmlformats.org/officeDocument/2006/relationships/tags" Target="../tags/tag725.xml"/><Relationship Id="rId10" Type="http://schemas.openxmlformats.org/officeDocument/2006/relationships/image" Target="../media/image16.jpg"/><Relationship Id="rId4" Type="http://schemas.openxmlformats.org/officeDocument/2006/relationships/tags" Target="../tags/tag724.xml"/><Relationship Id="rId9" Type="http://schemas.openxmlformats.org/officeDocument/2006/relationships/slideMaster" Target="../slideMasters/slideMaster12.xml"/><Relationship Id="rId14" Type="http://schemas.openxmlformats.org/officeDocument/2006/relationships/image" Target="../media/image9.emf"/></Relationships>
</file>

<file path=ppt/slideLayouts/_rels/slideLayout65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2.xml"/><Relationship Id="rId3" Type="http://schemas.openxmlformats.org/officeDocument/2006/relationships/tags" Target="../tags/tag731.xml"/><Relationship Id="rId7" Type="http://schemas.openxmlformats.org/officeDocument/2006/relationships/tags" Target="../tags/tag735.xml"/><Relationship Id="rId2" Type="http://schemas.openxmlformats.org/officeDocument/2006/relationships/tags" Target="../tags/tag730.xml"/><Relationship Id="rId1" Type="http://schemas.openxmlformats.org/officeDocument/2006/relationships/tags" Target="../tags/tag729.xml"/><Relationship Id="rId6" Type="http://schemas.openxmlformats.org/officeDocument/2006/relationships/tags" Target="../tags/tag734.xml"/><Relationship Id="rId5" Type="http://schemas.openxmlformats.org/officeDocument/2006/relationships/tags" Target="../tags/tag733.xml"/><Relationship Id="rId10" Type="http://schemas.openxmlformats.org/officeDocument/2006/relationships/image" Target="../media/image1.emf"/><Relationship Id="rId4" Type="http://schemas.openxmlformats.org/officeDocument/2006/relationships/tags" Target="../tags/tag732.xml"/><Relationship Id="rId9" Type="http://schemas.openxmlformats.org/officeDocument/2006/relationships/oleObject" Target="../embeddings/oleObject58.bin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tags" Target="../tags/tag738.xml"/><Relationship Id="rId2" Type="http://schemas.openxmlformats.org/officeDocument/2006/relationships/tags" Target="../tags/tag737.xml"/><Relationship Id="rId1" Type="http://schemas.openxmlformats.org/officeDocument/2006/relationships/tags" Target="../tags/tag736.xml"/><Relationship Id="rId5" Type="http://schemas.openxmlformats.org/officeDocument/2006/relationships/slideMaster" Target="../slideMasters/slideMaster12.xml"/><Relationship Id="rId4" Type="http://schemas.openxmlformats.org/officeDocument/2006/relationships/tags" Target="../tags/tag739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tags" Target="../tags/tag742.xml"/><Relationship Id="rId2" Type="http://schemas.openxmlformats.org/officeDocument/2006/relationships/tags" Target="../tags/tag741.xml"/><Relationship Id="rId1" Type="http://schemas.openxmlformats.org/officeDocument/2006/relationships/tags" Target="../tags/tag740.xml"/><Relationship Id="rId5" Type="http://schemas.openxmlformats.org/officeDocument/2006/relationships/slideMaster" Target="../slideMasters/slideMaster12.xml"/><Relationship Id="rId4" Type="http://schemas.openxmlformats.org/officeDocument/2006/relationships/tags" Target="../tags/tag743.xml"/></Relationships>
</file>

<file path=ppt/slideLayouts/_rels/slideLayout6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9.bin"/><Relationship Id="rId3" Type="http://schemas.openxmlformats.org/officeDocument/2006/relationships/tags" Target="../tags/tag746.xml"/><Relationship Id="rId7" Type="http://schemas.openxmlformats.org/officeDocument/2006/relationships/slideMaster" Target="../slideMasters/slideMaster12.xml"/><Relationship Id="rId2" Type="http://schemas.openxmlformats.org/officeDocument/2006/relationships/tags" Target="../tags/tag745.xml"/><Relationship Id="rId1" Type="http://schemas.openxmlformats.org/officeDocument/2006/relationships/tags" Target="../tags/tag744.xml"/><Relationship Id="rId6" Type="http://schemas.openxmlformats.org/officeDocument/2006/relationships/tags" Target="../tags/tag749.xml"/><Relationship Id="rId5" Type="http://schemas.openxmlformats.org/officeDocument/2006/relationships/tags" Target="../tags/tag748.xml"/><Relationship Id="rId4" Type="http://schemas.openxmlformats.org/officeDocument/2006/relationships/tags" Target="../tags/tag747.xml"/><Relationship Id="rId9" Type="http://schemas.openxmlformats.org/officeDocument/2006/relationships/image" Target="../media/image8.emf"/></Relationships>
</file>

<file path=ppt/slideLayouts/_rels/slideLayout69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2.xml"/><Relationship Id="rId3" Type="http://schemas.openxmlformats.org/officeDocument/2006/relationships/tags" Target="../tags/tag752.xml"/><Relationship Id="rId7" Type="http://schemas.openxmlformats.org/officeDocument/2006/relationships/tags" Target="../tags/tag756.xml"/><Relationship Id="rId2" Type="http://schemas.openxmlformats.org/officeDocument/2006/relationships/tags" Target="../tags/tag751.xml"/><Relationship Id="rId1" Type="http://schemas.openxmlformats.org/officeDocument/2006/relationships/tags" Target="../tags/tag750.xml"/><Relationship Id="rId6" Type="http://schemas.openxmlformats.org/officeDocument/2006/relationships/tags" Target="../tags/tag755.xml"/><Relationship Id="rId5" Type="http://schemas.openxmlformats.org/officeDocument/2006/relationships/tags" Target="../tags/tag754.xml"/><Relationship Id="rId10" Type="http://schemas.openxmlformats.org/officeDocument/2006/relationships/image" Target="../media/image8.emf"/><Relationship Id="rId4" Type="http://schemas.openxmlformats.org/officeDocument/2006/relationships/tags" Target="../tags/tag753.xml"/><Relationship Id="rId9" Type="http://schemas.openxmlformats.org/officeDocument/2006/relationships/oleObject" Target="../embeddings/oleObject60.bin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0.xml.rels><?xml version="1.0" encoding="UTF-8" standalone="yes"?>
<Relationships xmlns="http://schemas.openxmlformats.org/package/2006/relationships"><Relationship Id="rId8" Type="http://schemas.openxmlformats.org/officeDocument/2006/relationships/tags" Target="../tags/tag764.xml"/><Relationship Id="rId3" Type="http://schemas.openxmlformats.org/officeDocument/2006/relationships/tags" Target="../tags/tag759.xml"/><Relationship Id="rId7" Type="http://schemas.openxmlformats.org/officeDocument/2006/relationships/tags" Target="../tags/tag763.xml"/><Relationship Id="rId12" Type="http://schemas.openxmlformats.org/officeDocument/2006/relationships/image" Target="../media/image1.emf"/><Relationship Id="rId2" Type="http://schemas.openxmlformats.org/officeDocument/2006/relationships/tags" Target="../tags/tag758.xml"/><Relationship Id="rId1" Type="http://schemas.openxmlformats.org/officeDocument/2006/relationships/tags" Target="../tags/tag757.xml"/><Relationship Id="rId6" Type="http://schemas.openxmlformats.org/officeDocument/2006/relationships/tags" Target="../tags/tag762.xml"/><Relationship Id="rId11" Type="http://schemas.openxmlformats.org/officeDocument/2006/relationships/oleObject" Target="../embeddings/oleObject61.bin"/><Relationship Id="rId5" Type="http://schemas.openxmlformats.org/officeDocument/2006/relationships/tags" Target="../tags/tag761.xml"/><Relationship Id="rId10" Type="http://schemas.openxmlformats.org/officeDocument/2006/relationships/slideMaster" Target="../slideMasters/slideMaster12.xml"/><Relationship Id="rId4" Type="http://schemas.openxmlformats.org/officeDocument/2006/relationships/tags" Target="../tags/tag760.xml"/><Relationship Id="rId9" Type="http://schemas.openxmlformats.org/officeDocument/2006/relationships/tags" Target="../tags/tag765.xml"/></Relationships>
</file>

<file path=ppt/slideLayouts/_rels/slideLayout71.xml.rels><?xml version="1.0" encoding="UTF-8" standalone="yes"?>
<Relationships xmlns="http://schemas.openxmlformats.org/package/2006/relationships"><Relationship Id="rId8" Type="http://schemas.openxmlformats.org/officeDocument/2006/relationships/tags" Target="../tags/tag773.xml"/><Relationship Id="rId3" Type="http://schemas.openxmlformats.org/officeDocument/2006/relationships/tags" Target="../tags/tag768.xml"/><Relationship Id="rId7" Type="http://schemas.openxmlformats.org/officeDocument/2006/relationships/tags" Target="../tags/tag772.xml"/><Relationship Id="rId12" Type="http://schemas.openxmlformats.org/officeDocument/2006/relationships/image" Target="../media/image1.emf"/><Relationship Id="rId2" Type="http://schemas.openxmlformats.org/officeDocument/2006/relationships/tags" Target="../tags/tag767.xml"/><Relationship Id="rId1" Type="http://schemas.openxmlformats.org/officeDocument/2006/relationships/tags" Target="../tags/tag766.xml"/><Relationship Id="rId6" Type="http://schemas.openxmlformats.org/officeDocument/2006/relationships/tags" Target="../tags/tag771.xml"/><Relationship Id="rId11" Type="http://schemas.openxmlformats.org/officeDocument/2006/relationships/oleObject" Target="../embeddings/oleObject62.bin"/><Relationship Id="rId5" Type="http://schemas.openxmlformats.org/officeDocument/2006/relationships/tags" Target="../tags/tag770.xml"/><Relationship Id="rId10" Type="http://schemas.openxmlformats.org/officeDocument/2006/relationships/slideMaster" Target="../slideMasters/slideMaster12.xml"/><Relationship Id="rId4" Type="http://schemas.openxmlformats.org/officeDocument/2006/relationships/tags" Target="../tags/tag769.xml"/><Relationship Id="rId9" Type="http://schemas.openxmlformats.org/officeDocument/2006/relationships/tags" Target="../tags/tag774.xml"/></Relationships>
</file>

<file path=ppt/slideLayouts/_rels/slideLayout72.xml.rels><?xml version="1.0" encoding="UTF-8" standalone="yes"?>
<Relationships xmlns="http://schemas.openxmlformats.org/package/2006/relationships"><Relationship Id="rId8" Type="http://schemas.openxmlformats.org/officeDocument/2006/relationships/tags" Target="../tags/tag782.xml"/><Relationship Id="rId3" Type="http://schemas.openxmlformats.org/officeDocument/2006/relationships/tags" Target="../tags/tag777.xml"/><Relationship Id="rId7" Type="http://schemas.openxmlformats.org/officeDocument/2006/relationships/tags" Target="../tags/tag781.xml"/><Relationship Id="rId12" Type="http://schemas.openxmlformats.org/officeDocument/2006/relationships/image" Target="../media/image1.emf"/><Relationship Id="rId2" Type="http://schemas.openxmlformats.org/officeDocument/2006/relationships/tags" Target="../tags/tag776.xml"/><Relationship Id="rId1" Type="http://schemas.openxmlformats.org/officeDocument/2006/relationships/tags" Target="../tags/tag775.xml"/><Relationship Id="rId6" Type="http://schemas.openxmlformats.org/officeDocument/2006/relationships/tags" Target="../tags/tag780.xml"/><Relationship Id="rId11" Type="http://schemas.openxmlformats.org/officeDocument/2006/relationships/oleObject" Target="../embeddings/oleObject63.bin"/><Relationship Id="rId5" Type="http://schemas.openxmlformats.org/officeDocument/2006/relationships/tags" Target="../tags/tag779.xml"/><Relationship Id="rId10" Type="http://schemas.openxmlformats.org/officeDocument/2006/relationships/slideMaster" Target="../slideMasters/slideMaster12.xml"/><Relationship Id="rId4" Type="http://schemas.openxmlformats.org/officeDocument/2006/relationships/tags" Target="../tags/tag778.xml"/><Relationship Id="rId9" Type="http://schemas.openxmlformats.org/officeDocument/2006/relationships/tags" Target="../tags/tag783.xml"/></Relationships>
</file>

<file path=ppt/slideLayouts/_rels/slideLayout73.xml.rels><?xml version="1.0" encoding="UTF-8" standalone="yes"?>
<Relationships xmlns="http://schemas.openxmlformats.org/package/2006/relationships"><Relationship Id="rId8" Type="http://schemas.openxmlformats.org/officeDocument/2006/relationships/tags" Target="../tags/tag791.xml"/><Relationship Id="rId3" Type="http://schemas.openxmlformats.org/officeDocument/2006/relationships/tags" Target="../tags/tag786.xml"/><Relationship Id="rId7" Type="http://schemas.openxmlformats.org/officeDocument/2006/relationships/tags" Target="../tags/tag790.xml"/><Relationship Id="rId12" Type="http://schemas.openxmlformats.org/officeDocument/2006/relationships/image" Target="../media/image11.emf"/><Relationship Id="rId2" Type="http://schemas.openxmlformats.org/officeDocument/2006/relationships/tags" Target="../tags/tag785.xml"/><Relationship Id="rId1" Type="http://schemas.openxmlformats.org/officeDocument/2006/relationships/tags" Target="../tags/tag784.xml"/><Relationship Id="rId6" Type="http://schemas.openxmlformats.org/officeDocument/2006/relationships/tags" Target="../tags/tag789.xml"/><Relationship Id="rId11" Type="http://schemas.openxmlformats.org/officeDocument/2006/relationships/oleObject" Target="../embeddings/oleObject64.bin"/><Relationship Id="rId5" Type="http://schemas.openxmlformats.org/officeDocument/2006/relationships/tags" Target="../tags/tag788.xml"/><Relationship Id="rId10" Type="http://schemas.openxmlformats.org/officeDocument/2006/relationships/slideMaster" Target="../slideMasters/slideMaster12.xml"/><Relationship Id="rId4" Type="http://schemas.openxmlformats.org/officeDocument/2006/relationships/tags" Target="../tags/tag787.xml"/><Relationship Id="rId9" Type="http://schemas.openxmlformats.org/officeDocument/2006/relationships/tags" Target="../tags/tag792.xml"/></Relationships>
</file>

<file path=ppt/slideLayouts/_rels/slideLayout74.xml.rels><?xml version="1.0" encoding="UTF-8" standalone="yes"?>
<Relationships xmlns="http://schemas.openxmlformats.org/package/2006/relationships"><Relationship Id="rId8" Type="http://schemas.openxmlformats.org/officeDocument/2006/relationships/tags" Target="../tags/tag800.xml"/><Relationship Id="rId3" Type="http://schemas.openxmlformats.org/officeDocument/2006/relationships/tags" Target="../tags/tag795.xml"/><Relationship Id="rId7" Type="http://schemas.openxmlformats.org/officeDocument/2006/relationships/tags" Target="../tags/tag799.xml"/><Relationship Id="rId12" Type="http://schemas.openxmlformats.org/officeDocument/2006/relationships/image" Target="../media/image1.emf"/><Relationship Id="rId2" Type="http://schemas.openxmlformats.org/officeDocument/2006/relationships/tags" Target="../tags/tag794.xml"/><Relationship Id="rId1" Type="http://schemas.openxmlformats.org/officeDocument/2006/relationships/tags" Target="../tags/tag793.xml"/><Relationship Id="rId6" Type="http://schemas.openxmlformats.org/officeDocument/2006/relationships/tags" Target="../tags/tag798.xml"/><Relationship Id="rId11" Type="http://schemas.openxmlformats.org/officeDocument/2006/relationships/oleObject" Target="../embeddings/oleObject65.bin"/><Relationship Id="rId5" Type="http://schemas.openxmlformats.org/officeDocument/2006/relationships/tags" Target="../tags/tag797.xml"/><Relationship Id="rId10" Type="http://schemas.openxmlformats.org/officeDocument/2006/relationships/slideMaster" Target="../slideMasters/slideMaster12.xml"/><Relationship Id="rId4" Type="http://schemas.openxmlformats.org/officeDocument/2006/relationships/tags" Target="../tags/tag796.xml"/><Relationship Id="rId9" Type="http://schemas.openxmlformats.org/officeDocument/2006/relationships/tags" Target="../tags/tag801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tags" Target="../tags/tag804.xml"/><Relationship Id="rId2" Type="http://schemas.openxmlformats.org/officeDocument/2006/relationships/tags" Target="../tags/tag803.xml"/><Relationship Id="rId1" Type="http://schemas.openxmlformats.org/officeDocument/2006/relationships/tags" Target="../tags/tag802.xml"/><Relationship Id="rId6" Type="http://schemas.openxmlformats.org/officeDocument/2006/relationships/slideMaster" Target="../slideMasters/slideMaster12.xml"/><Relationship Id="rId5" Type="http://schemas.openxmlformats.org/officeDocument/2006/relationships/tags" Target="../tags/tag806.xml"/><Relationship Id="rId4" Type="http://schemas.openxmlformats.org/officeDocument/2006/relationships/tags" Target="../tags/tag805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tags" Target="../tags/tag809.xml"/><Relationship Id="rId2" Type="http://schemas.openxmlformats.org/officeDocument/2006/relationships/tags" Target="../tags/tag808.xml"/><Relationship Id="rId1" Type="http://schemas.openxmlformats.org/officeDocument/2006/relationships/tags" Target="../tags/tag807.xml"/><Relationship Id="rId5" Type="http://schemas.openxmlformats.org/officeDocument/2006/relationships/slideMaster" Target="../slideMasters/slideMaster12.xml"/><Relationship Id="rId4" Type="http://schemas.openxmlformats.org/officeDocument/2006/relationships/tags" Target="../tags/tag810.xml"/></Relationships>
</file>

<file path=ppt/slideLayouts/_rels/slideLayout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slideMaster" Target="../slideMasters/slideMaster12.xml"/><Relationship Id="rId7" Type="http://schemas.openxmlformats.org/officeDocument/2006/relationships/oleObject" Target="../embeddings/oleObject66.bin"/><Relationship Id="rId2" Type="http://schemas.openxmlformats.org/officeDocument/2006/relationships/tags" Target="../tags/tag812.xml"/><Relationship Id="rId1" Type="http://schemas.openxmlformats.org/officeDocument/2006/relationships/tags" Target="../tags/tag811.xml"/><Relationship Id="rId6" Type="http://schemas.openxmlformats.org/officeDocument/2006/relationships/image" Target="../media/image18.svg"/><Relationship Id="rId5" Type="http://schemas.openxmlformats.org/officeDocument/2006/relationships/image" Target="../media/image14.png"/><Relationship Id="rId4" Type="http://schemas.openxmlformats.org/officeDocument/2006/relationships/image" Target="../media/image16.jpg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tags" Target="../tags/tag134.xml"/><Relationship Id="rId3" Type="http://schemas.openxmlformats.org/officeDocument/2006/relationships/tags" Target="../tags/tag129.xml"/><Relationship Id="rId7" Type="http://schemas.openxmlformats.org/officeDocument/2006/relationships/tags" Target="../tags/tag133.xml"/><Relationship Id="rId2" Type="http://schemas.openxmlformats.org/officeDocument/2006/relationships/tags" Target="../tags/tag128.xml"/><Relationship Id="rId1" Type="http://schemas.openxmlformats.org/officeDocument/2006/relationships/tags" Target="../tags/tag127.xml"/><Relationship Id="rId6" Type="http://schemas.openxmlformats.org/officeDocument/2006/relationships/tags" Target="../tags/tag132.xml"/><Relationship Id="rId11" Type="http://schemas.openxmlformats.org/officeDocument/2006/relationships/image" Target="../media/image1.emf"/><Relationship Id="rId5" Type="http://schemas.openxmlformats.org/officeDocument/2006/relationships/tags" Target="../tags/tag131.xml"/><Relationship Id="rId10" Type="http://schemas.openxmlformats.org/officeDocument/2006/relationships/oleObject" Target="../embeddings/oleObject8.bin"/><Relationship Id="rId4" Type="http://schemas.openxmlformats.org/officeDocument/2006/relationships/tags" Target="../tags/tag130.xml"/><Relationship Id="rId9" Type="http://schemas.openxmlformats.org/officeDocument/2006/relationships/slideMaster" Target="../slideMasters/slideMaster4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26.sv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5.xml"/><Relationship Id="rId3" Type="http://schemas.openxmlformats.org/officeDocument/2006/relationships/tags" Target="../tags/tag159.xml"/><Relationship Id="rId7" Type="http://schemas.openxmlformats.org/officeDocument/2006/relationships/tags" Target="../tags/tag163.xml"/><Relationship Id="rId2" Type="http://schemas.openxmlformats.org/officeDocument/2006/relationships/tags" Target="../tags/tag158.xml"/><Relationship Id="rId1" Type="http://schemas.openxmlformats.org/officeDocument/2006/relationships/tags" Target="../tags/tag157.xml"/><Relationship Id="rId6" Type="http://schemas.openxmlformats.org/officeDocument/2006/relationships/tags" Target="../tags/tag162.xml"/><Relationship Id="rId5" Type="http://schemas.openxmlformats.org/officeDocument/2006/relationships/tags" Target="../tags/tag161.xml"/><Relationship Id="rId10" Type="http://schemas.openxmlformats.org/officeDocument/2006/relationships/image" Target="../media/image1.emf"/><Relationship Id="rId4" Type="http://schemas.openxmlformats.org/officeDocument/2006/relationships/tags" Target="../tags/tag160.xml"/><Relationship Id="rId9" Type="http://schemas.openxmlformats.org/officeDocument/2006/relationships/oleObject" Target="../embeddings/oleObject10.bin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D8EFF8A2-0FB9-4B25-8B8D-49235327498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2742848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9" imgW="413" imgH="416" progId="TCLayout.ActiveDocument.1">
                  <p:embed/>
                </p:oleObj>
              </mc:Choice>
              <mc:Fallback>
                <p:oleObj name="think-cell Slide" r:id="rId9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D8EFF8A2-0FB9-4B25-8B8D-4923532749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9F741700-5035-4E61-A4AC-1B3C7AE220D5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500" b="1" i="0" baseline="0" dirty="0" err="1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15" name="2. Slide Title">
            <a:extLst>
              <a:ext uri="{FF2B5EF4-FFF2-40B4-BE49-F238E27FC236}">
                <a16:creationId xmlns:a16="http://schemas.microsoft.com/office/drawing/2014/main" id="{699FD2C4-82B5-475E-9235-DB128978B618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54736" y="182372"/>
            <a:ext cx="11082528" cy="7315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66686DBA-90DA-4033-B950-94CBD0D7A425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5. Source" hidden="1">
            <a:extLst>
              <a:ext uri="{FF2B5EF4-FFF2-40B4-BE49-F238E27FC236}">
                <a16:creationId xmlns:a16="http://schemas.microsoft.com/office/drawing/2014/main" id="{9238B1D6-2095-4826-AA45-9A4E6F7D1A16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 dirty="0"/>
              <a:t>Source: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A8BAFD1A-3C11-49E6-B76E-5166760AF118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6"/>
            </p:custDataLst>
          </p:nvPr>
        </p:nvSpPr>
        <p:spPr>
          <a:xfrm>
            <a:off x="7159752" y="78768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en-US" dirty="0"/>
              <a:t>Chapter › Topic</a:t>
            </a:r>
          </a:p>
        </p:txBody>
      </p:sp>
      <p:sp>
        <p:nvSpPr>
          <p:cNvPr id="12" name="3. Subtitle">
            <a:extLst>
              <a:ext uri="{FF2B5EF4-FFF2-40B4-BE49-F238E27FC236}">
                <a16:creationId xmlns:a16="http://schemas.microsoft.com/office/drawing/2014/main" id="{1EE9FF4B-7331-4DE1-A594-C0C335ED5BE5}"/>
              </a:ext>
            </a:extLst>
          </p:cNvPr>
          <p:cNvSpPr>
            <a:spLocks noGrp="1"/>
          </p:cNvSpPr>
          <p:nvPr>
            <p:ph type="subTitle" idx="1"/>
            <p:custDataLst>
              <p:tags r:id="rId7"/>
            </p:custDataLst>
          </p:nvPr>
        </p:nvSpPr>
        <p:spPr>
          <a:xfrm>
            <a:off x="554736" y="903861"/>
            <a:ext cx="11082528" cy="276999"/>
          </a:xfrm>
        </p:spPr>
        <p:txBody>
          <a:bodyPr anchor="ctr" anchorCtr="0"/>
          <a:lstStyle/>
          <a:p>
            <a:r>
              <a:rPr lang="en-US" sz="1600"/>
              <a:t>Click to edit Master subtitle style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236439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d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. Slide Title">
            <a:extLst>
              <a:ext uri="{FF2B5EF4-FFF2-40B4-BE49-F238E27FC236}">
                <a16:creationId xmlns:a16="http://schemas.microsoft.com/office/drawing/2014/main" id="{064E079D-5BD2-4787-A7F2-0859A1CB5E94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54736" y="3044280"/>
            <a:ext cx="5065776" cy="769441"/>
          </a:xfrm>
          <a:prstGeom prst="rect">
            <a:avLst/>
          </a:prstGeom>
        </p:spPr>
        <p:txBody>
          <a:bodyPr rIns="365760" anchor="ctr">
            <a:noAutofit/>
          </a:bodyPr>
          <a:lstStyle>
            <a:lvl1pPr>
              <a:defRPr>
                <a:ln w="6350" cap="flat">
                  <a:noFill/>
                  <a:miter lim="800000"/>
                </a:ln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2BF771FC-DD10-42B6-A51E-7F1E26F8184D}"/>
              </a:ext>
            </a:extLst>
          </p:cNvPr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5. Source" hidden="1">
            <a:extLst>
              <a:ext uri="{FF2B5EF4-FFF2-40B4-BE49-F238E27FC236}">
                <a16:creationId xmlns:a16="http://schemas.microsoft.com/office/drawing/2014/main" id="{C0D33C43-5B9F-44B4-82FA-BAAD11A7FB8E}"/>
              </a:ext>
            </a:extLst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 dirty="0"/>
              <a:t>Source: …</a:t>
            </a:r>
          </a:p>
        </p:txBody>
      </p:sp>
      <p:sp>
        <p:nvSpPr>
          <p:cNvPr id="7" name="1. On-page tracker">
            <a:extLst>
              <a:ext uri="{FF2B5EF4-FFF2-40B4-BE49-F238E27FC236}">
                <a16:creationId xmlns:a16="http://schemas.microsoft.com/office/drawing/2014/main" id="{2A77292F-0F7C-43B4-9782-AB706C93BD64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4"/>
            </p:custDataLst>
          </p:nvPr>
        </p:nvSpPr>
        <p:spPr>
          <a:xfrm>
            <a:off x="7159752" y="78768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en-US" dirty="0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160532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st Mid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. Slide Title">
            <a:extLst>
              <a:ext uri="{FF2B5EF4-FFF2-40B4-BE49-F238E27FC236}">
                <a16:creationId xmlns:a16="http://schemas.microsoft.com/office/drawing/2014/main" id="{064E079D-5BD2-4787-A7F2-0859A1CB5E94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54736" y="3044280"/>
            <a:ext cx="5065776" cy="769441"/>
          </a:xfrm>
          <a:prstGeom prst="rect">
            <a:avLst/>
          </a:prstGeom>
        </p:spPr>
        <p:txBody>
          <a:bodyPr rIns="365760" anchor="ctr">
            <a:noAutofit/>
          </a:bodyPr>
          <a:lstStyle>
            <a:lvl1pPr>
              <a:defRPr>
                <a:ln w="6350" cap="flat">
                  <a:noFill/>
                  <a:miter lim="800000"/>
                </a:ln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5. Source" hidden="1">
            <a:extLst>
              <a:ext uri="{FF2B5EF4-FFF2-40B4-BE49-F238E27FC236}">
                <a16:creationId xmlns:a16="http://schemas.microsoft.com/office/drawing/2014/main" id="{677DA9EB-F148-4622-AB71-9F38D348578D}"/>
              </a:ext>
            </a:extLst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 dirty="0"/>
              <a:t>Source: …</a:t>
            </a:r>
          </a:p>
        </p:txBody>
      </p:sp>
      <p:sp>
        <p:nvSpPr>
          <p:cNvPr id="8" name="1. On-page tracker">
            <a:extLst>
              <a:ext uri="{FF2B5EF4-FFF2-40B4-BE49-F238E27FC236}">
                <a16:creationId xmlns:a16="http://schemas.microsoft.com/office/drawing/2014/main" id="{93728AF3-A71A-4C7A-97DE-605BB9E1802D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3"/>
            </p:custDataLst>
          </p:nvPr>
        </p:nvSpPr>
        <p:spPr>
          <a:xfrm>
            <a:off x="7159752" y="78768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en-US" dirty="0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9755061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rast 1/4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C3A3BA4A-22A3-4843-892F-E42C155B428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0650624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1" imgW="413" imgH="416" progId="TCLayout.ActiveDocument.1">
                  <p:embed/>
                </p:oleObj>
              </mc:Choice>
              <mc:Fallback>
                <p:oleObj name="think-cell Slide" r:id="rId11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C3A3BA4A-22A3-4843-892F-E42C155B428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5BF2AED7-361B-4221-9AF6-77A108DA0C2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500" b="1" i="0" baseline="0" dirty="0" err="1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6" name="RectangleDark">
            <a:extLst>
              <a:ext uri="{FF2B5EF4-FFF2-40B4-BE49-F238E27FC236}">
                <a16:creationId xmlns:a16="http://schemas.microsoft.com/office/drawing/2014/main" id="{3FA229FA-A3E6-464F-8FAE-54175450EBEB}"/>
              </a:ext>
            </a:extLst>
          </p:cNvPr>
          <p:cNvSpPr/>
          <p:nvPr userDrawn="1">
            <p:custDataLst>
              <p:tags r:id="rId3"/>
            </p:custDataLst>
          </p:nvPr>
        </p:nvSpPr>
        <p:spPr bwMode="ltGray">
          <a:xfrm>
            <a:off x="3413760" y="0"/>
            <a:ext cx="8778240" cy="6858000"/>
          </a:xfrm>
          <a:prstGeom prst="rect">
            <a:avLst/>
          </a:prstGeom>
          <a:solidFill>
            <a:schemeClr val="bg1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16" name="SlideLogoText" hidden="1">
            <a:extLst>
              <a:ext uri="{FF2B5EF4-FFF2-40B4-BE49-F238E27FC236}">
                <a16:creationId xmlns:a16="http://schemas.microsoft.com/office/drawing/2014/main" id="{7D03BAA3-96F1-4B7C-895E-B9B8CFDDA50B}"/>
              </a:ext>
            </a:extLst>
          </p:cNvPr>
          <p:cNvSpPr txBox="1"/>
          <p:nvPr userDrawn="1">
            <p:custDataLst>
              <p:tags r:id="rId4"/>
            </p:custDataLst>
          </p:nvPr>
        </p:nvSpPr>
        <p:spPr bwMode="black">
          <a:xfrm>
            <a:off x="10142505" y="6499381"/>
            <a:ext cx="1134927" cy="1384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McKinsey &amp; Company</a:t>
            </a:r>
          </a:p>
        </p:txBody>
      </p:sp>
      <p:sp>
        <p:nvSpPr>
          <p:cNvPr id="17" name="Slide Number">
            <a:extLst>
              <a:ext uri="{FF2B5EF4-FFF2-40B4-BE49-F238E27FC236}">
                <a16:creationId xmlns:a16="http://schemas.microsoft.com/office/drawing/2014/main" id="{ACF9526A-1F1C-4E57-8A8D-21EDBC12066F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2. Slide Title">
            <a:extLst>
              <a:ext uri="{FF2B5EF4-FFF2-40B4-BE49-F238E27FC236}">
                <a16:creationId xmlns:a16="http://schemas.microsoft.com/office/drawing/2014/main" id="{7C125983-42A9-42F7-AA00-F56CD87B285E}"/>
              </a:ext>
            </a:extLst>
          </p:cNvPr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554736" y="2744369"/>
            <a:ext cx="2514600" cy="769441"/>
          </a:xfrm>
        </p:spPr>
        <p:txBody>
          <a:bodyPr vert="horz" anchor="b"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20" name="3. Subtitle">
            <a:extLst>
              <a:ext uri="{FF2B5EF4-FFF2-40B4-BE49-F238E27FC236}">
                <a16:creationId xmlns:a16="http://schemas.microsoft.com/office/drawing/2014/main" id="{9D41FF9F-DFB7-4DFF-B338-08A2CA649393}"/>
              </a:ext>
            </a:extLst>
          </p:cNvPr>
          <p:cNvSpPr>
            <a:spLocks noGrp="1"/>
          </p:cNvSpPr>
          <p:nvPr>
            <p:ph type="subTitle" idx="1"/>
            <p:custDataLst>
              <p:tags r:id="rId7"/>
            </p:custDataLst>
          </p:nvPr>
        </p:nvSpPr>
        <p:spPr>
          <a:xfrm>
            <a:off x="554736" y="3659644"/>
            <a:ext cx="2514600" cy="492443"/>
          </a:xfrm>
        </p:spPr>
        <p:txBody>
          <a:bodyPr wrap="square">
            <a:spAutoFit/>
          </a:bodyPr>
          <a:lstStyle>
            <a:lvl1pPr marL="0" indent="0" algn="l">
              <a:buNone/>
              <a:defRPr sz="1600" b="0">
                <a:solidFill>
                  <a:schemeClr val="bg2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1" name="5. Source" hidden="1">
            <a:extLst>
              <a:ext uri="{FF2B5EF4-FFF2-40B4-BE49-F238E27FC236}">
                <a16:creationId xmlns:a16="http://schemas.microsoft.com/office/drawing/2014/main" id="{064AC035-5239-45FF-8383-33CBCD30D33E}"/>
              </a:ext>
            </a:extLst>
          </p:cNvPr>
          <p:cNvSpPr txBox="1"/>
          <p:nvPr userDrawn="1">
            <p:custDataLst>
              <p:tags r:id="rId8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 dirty="0">
                <a:solidFill>
                  <a:schemeClr val="bg2"/>
                </a:solidFill>
              </a:rPr>
              <a:t>Source: …</a:t>
            </a:r>
          </a:p>
        </p:txBody>
      </p:sp>
      <p:sp>
        <p:nvSpPr>
          <p:cNvPr id="15" name="1. On-page tracker">
            <a:extLst>
              <a:ext uri="{FF2B5EF4-FFF2-40B4-BE49-F238E27FC236}">
                <a16:creationId xmlns:a16="http://schemas.microsoft.com/office/drawing/2014/main" id="{3DF66089-C2CC-4E6A-A7ED-0B333FCF2C47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9"/>
            </p:custDataLst>
          </p:nvPr>
        </p:nvSpPr>
        <p:spPr>
          <a:xfrm>
            <a:off x="7159752" y="78768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en-US" dirty="0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1059498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verse Contrast 2/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FCB55F70-6D9A-415C-82BE-CBDB3A3541E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150315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5" imgW="413" imgH="416" progId="TCLayout.ActiveDocument.1">
                  <p:embed/>
                </p:oleObj>
              </mc:Choice>
              <mc:Fallback>
                <p:oleObj name="think-cell Slide" r:id="rId15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FCB55F70-6D9A-415C-82BE-CBDB3A3541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07F893DE-55B2-4BF3-87B6-545011BEFD97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500" b="1" i="0" baseline="0" dirty="0" err="1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7" name="RectangleDark">
            <a:extLst>
              <a:ext uri="{FF2B5EF4-FFF2-40B4-BE49-F238E27FC236}">
                <a16:creationId xmlns:a16="http://schemas.microsoft.com/office/drawing/2014/main" id="{2365F90A-9CD8-40EE-93CD-2729135A9569}"/>
              </a:ext>
            </a:extLst>
          </p:cNvPr>
          <p:cNvSpPr/>
          <p:nvPr userDrawn="1">
            <p:custDataLst>
              <p:tags r:id="rId3"/>
            </p:custDataLst>
          </p:nvPr>
        </p:nvSpPr>
        <p:spPr bwMode="ltGray">
          <a:xfrm>
            <a:off x="-5702" y="0"/>
            <a:ext cx="4361688" cy="6858000"/>
          </a:xfrm>
          <a:prstGeom prst="rect">
            <a:avLst/>
          </a:prstGeom>
          <a:solidFill>
            <a:schemeClr val="bg1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cxnSp>
        <p:nvCxnSpPr>
          <p:cNvPr id="12" name="BottomLineRight">
            <a:extLst>
              <a:ext uri="{FF2B5EF4-FFF2-40B4-BE49-F238E27FC236}">
                <a16:creationId xmlns:a16="http://schemas.microsoft.com/office/drawing/2014/main" id="{6425396B-5490-4E4D-8EA4-E4AB4F98BF62}"/>
              </a:ext>
            </a:extLst>
          </p:cNvPr>
          <p:cNvCxnSpPr>
            <a:cxnSpLocks/>
          </p:cNvCxnSpPr>
          <p:nvPr userDrawn="1">
            <p:custDataLst>
              <p:tags r:id="rId4"/>
            </p:custDataLst>
          </p:nvPr>
        </p:nvCxnSpPr>
        <p:spPr bwMode="black">
          <a:xfrm>
            <a:off x="554736" y="6453769"/>
            <a:ext cx="3465576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BottomLineLeft">
            <a:extLst>
              <a:ext uri="{FF2B5EF4-FFF2-40B4-BE49-F238E27FC236}">
                <a16:creationId xmlns:a16="http://schemas.microsoft.com/office/drawing/2014/main" id="{570396F1-4249-402C-975E-F70778173C25}"/>
              </a:ext>
            </a:extLst>
          </p:cNvPr>
          <p:cNvCxnSpPr>
            <a:cxnSpLocks/>
          </p:cNvCxnSpPr>
          <p:nvPr userDrawn="1">
            <p:custDataLst>
              <p:tags r:id="rId5"/>
            </p:custDataLst>
          </p:nvPr>
        </p:nvCxnSpPr>
        <p:spPr>
          <a:xfrm>
            <a:off x="4672584" y="6453769"/>
            <a:ext cx="6967728" cy="0"/>
          </a:xfrm>
          <a:prstGeom prst="line">
            <a:avLst/>
          </a:prstGeom>
          <a:ln w="6350">
            <a:solidFill>
              <a:schemeClr val="bg2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TopLineRight">
            <a:extLst>
              <a:ext uri="{FF2B5EF4-FFF2-40B4-BE49-F238E27FC236}">
                <a16:creationId xmlns:a16="http://schemas.microsoft.com/office/drawing/2014/main" id="{C5BD98EE-C09E-457E-A028-EBE485145AA3}"/>
              </a:ext>
            </a:extLst>
          </p:cNvPr>
          <p:cNvCxnSpPr>
            <a:cxnSpLocks/>
          </p:cNvCxnSpPr>
          <p:nvPr userDrawn="1">
            <p:custDataLst>
              <p:tags r:id="rId6"/>
            </p:custDataLst>
          </p:nvPr>
        </p:nvCxnSpPr>
        <p:spPr>
          <a:xfrm>
            <a:off x="554736" y="1181906"/>
            <a:ext cx="3465576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TopLineLeft">
            <a:extLst>
              <a:ext uri="{FF2B5EF4-FFF2-40B4-BE49-F238E27FC236}">
                <a16:creationId xmlns:a16="http://schemas.microsoft.com/office/drawing/2014/main" id="{47D3FB95-30DE-4983-B5AE-01B80542C0DD}"/>
              </a:ext>
            </a:extLst>
          </p:cNvPr>
          <p:cNvCxnSpPr>
            <a:cxnSpLocks/>
          </p:cNvCxnSpPr>
          <p:nvPr userDrawn="1">
            <p:custDataLst>
              <p:tags r:id="rId7"/>
            </p:custDataLst>
          </p:nvPr>
        </p:nvCxnSpPr>
        <p:spPr>
          <a:xfrm>
            <a:off x="4672584" y="1181906"/>
            <a:ext cx="6967728" cy="0"/>
          </a:xfrm>
          <a:prstGeom prst="line">
            <a:avLst/>
          </a:prstGeom>
          <a:ln w="6350">
            <a:solidFill>
              <a:schemeClr val="bg2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5. Source" hidden="1">
            <a:extLst>
              <a:ext uri="{FF2B5EF4-FFF2-40B4-BE49-F238E27FC236}">
                <a16:creationId xmlns:a16="http://schemas.microsoft.com/office/drawing/2014/main" id="{143701BF-655B-4E75-9AF7-14445CDB19BD}"/>
              </a:ext>
            </a:extLst>
          </p:cNvPr>
          <p:cNvSpPr txBox="1"/>
          <p:nvPr userDrawn="1">
            <p:custDataLst>
              <p:tags r:id="rId8"/>
            </p:custDataLst>
          </p:nvPr>
        </p:nvSpPr>
        <p:spPr>
          <a:xfrm>
            <a:off x="554735" y="6501669"/>
            <a:ext cx="6967729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 dirty="0">
                <a:solidFill>
                  <a:schemeClr val="bg2"/>
                </a:solidFill>
              </a:rPr>
              <a:t>Source: …</a:t>
            </a:r>
          </a:p>
        </p:txBody>
      </p:sp>
      <p:sp>
        <p:nvSpPr>
          <p:cNvPr id="21" name="2. Slide Title">
            <a:extLst>
              <a:ext uri="{FF2B5EF4-FFF2-40B4-BE49-F238E27FC236}">
                <a16:creationId xmlns:a16="http://schemas.microsoft.com/office/drawing/2014/main" id="{61BAB226-116B-4061-AAA6-FA0B19E0A17E}"/>
              </a:ext>
            </a:extLst>
          </p:cNvPr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554736" y="2743200"/>
            <a:ext cx="3465576" cy="770400"/>
          </a:xfrm>
        </p:spPr>
        <p:txBody>
          <a:bodyPr vert="horz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2" name="3. Subtitle">
            <a:extLst>
              <a:ext uri="{FF2B5EF4-FFF2-40B4-BE49-F238E27FC236}">
                <a16:creationId xmlns:a16="http://schemas.microsoft.com/office/drawing/2014/main" id="{901EC9FA-65C7-4AC6-A9AC-B43BD4264291}"/>
              </a:ext>
            </a:extLst>
          </p:cNvPr>
          <p:cNvSpPr>
            <a:spLocks noGrp="1"/>
          </p:cNvSpPr>
          <p:nvPr>
            <p:ph type="subTitle" idx="1"/>
            <p:custDataLst>
              <p:tags r:id="rId10"/>
            </p:custDataLst>
          </p:nvPr>
        </p:nvSpPr>
        <p:spPr>
          <a:xfrm>
            <a:off x="554736" y="3661200"/>
            <a:ext cx="3465576" cy="244800"/>
          </a:xfrm>
        </p:spPr>
        <p:txBody>
          <a:bodyPr anchor="t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z="1600" dirty="0"/>
              <a:t>Click to edit Master subtitle style</a:t>
            </a:r>
          </a:p>
        </p:txBody>
      </p:sp>
      <p:sp>
        <p:nvSpPr>
          <p:cNvPr id="23" name="1. On-page tracker">
            <a:extLst>
              <a:ext uri="{FF2B5EF4-FFF2-40B4-BE49-F238E27FC236}">
                <a16:creationId xmlns:a16="http://schemas.microsoft.com/office/drawing/2014/main" id="{A75CDD39-93AC-4160-B69B-06F75E5A85A6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11"/>
            </p:custDataLst>
          </p:nvPr>
        </p:nvSpPr>
        <p:spPr>
          <a:xfrm>
            <a:off x="7159752" y="78768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Chapter › Topic</a:t>
            </a:r>
          </a:p>
        </p:txBody>
      </p:sp>
      <p:sp>
        <p:nvSpPr>
          <p:cNvPr id="19" name="SlideLogoText" hidden="1">
            <a:extLst>
              <a:ext uri="{FF2B5EF4-FFF2-40B4-BE49-F238E27FC236}">
                <a16:creationId xmlns:a16="http://schemas.microsoft.com/office/drawing/2014/main" id="{2B6BCE7D-CD41-49F7-A6EE-F305DDA1C649}"/>
              </a:ext>
            </a:extLst>
          </p:cNvPr>
          <p:cNvSpPr txBox="1"/>
          <p:nvPr userDrawn="1">
            <p:custDataLst>
              <p:tags r:id="rId12"/>
            </p:custDataLst>
          </p:nvPr>
        </p:nvSpPr>
        <p:spPr bwMode="black">
          <a:xfrm>
            <a:off x="9975794" y="6499381"/>
            <a:ext cx="1301638" cy="1384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kern="1200">
                <a:solidFill>
                  <a:schemeClr val="bg2"/>
                </a:solidFill>
                <a:latin typeface="+mn-lt"/>
                <a:ea typeface="+mn-ea"/>
                <a:cs typeface="Arial" panose="020B0604020202020204" pitchFamily="34" charset="0"/>
              </a:rPr>
              <a:t>McKinsey Health Institute</a:t>
            </a:r>
            <a:endParaRPr lang="en-US" sz="900" kern="1200" dirty="0">
              <a:solidFill>
                <a:schemeClr val="bg2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D4CC66B1-D7A4-59AF-673A-17663B15FE92}"/>
              </a:ext>
            </a:extLst>
          </p:cNvPr>
          <p:cNvSpPr>
            <a:spLocks noChangeArrowheads="1"/>
          </p:cNvSpPr>
          <p:nvPr userDrawn="1">
            <p:custDataLst>
              <p:tags r:id="rId13"/>
            </p:custDataLst>
          </p:nvPr>
        </p:nvSpPr>
        <p:spPr bwMode="black">
          <a:xfrm>
            <a:off x="9850583" y="6498754"/>
            <a:ext cx="1787444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marL="0" marR="0" lvl="0" indent="0" algn="r" defTabSz="6107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kern="1200" dirty="0">
                <a:solidFill>
                  <a:schemeClr val="bg2"/>
                </a:solidFill>
                <a:latin typeface="+mn-lt"/>
                <a:ea typeface="+mn-ea"/>
                <a:cs typeface="Arial" panose="020B0604020202020204" pitchFamily="34" charset="0"/>
              </a:rPr>
              <a:t>McKinsey Health Institute    </a:t>
            </a:r>
            <a:fld id="{4ABDCABE-3F10-B64C-92F1-862014417034}" type="slidenum">
              <a:rPr lang="en-US" sz="900" smtClean="0">
                <a:solidFill>
                  <a:schemeClr val="bg2"/>
                </a:solidFill>
                <a:latin typeface="+mn-lt"/>
                <a:ea typeface="+mn-ea"/>
                <a:cs typeface="Arial" panose="020B0604020202020204" pitchFamily="34" charset="0"/>
              </a:rPr>
              <a:pPr marL="0" marR="0" lvl="0" indent="0" algn="r" defTabSz="6107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00" dirty="0">
              <a:solidFill>
                <a:schemeClr val="bg2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15503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rast Title"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7BEFF58C-83CF-420F-BF45-F188AE9E730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1973723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1" imgW="344" imgH="344" progId="TCLayout.ActiveDocument.1">
                  <p:embed/>
                </p:oleObj>
              </mc:Choice>
              <mc:Fallback>
                <p:oleObj name="think-cell Slide" r:id="rId11" imgW="344" imgH="344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7BEFF58C-83CF-420F-BF45-F188AE9E730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0BEC3B16-0840-4135-8BED-D45704C35593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4400" b="1" i="0" baseline="0" dirty="0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grpSp>
        <p:nvGrpSpPr>
          <p:cNvPr id="16" name="LogoImage" hidden="1">
            <a:extLst>
              <a:ext uri="{FF2B5EF4-FFF2-40B4-BE49-F238E27FC236}">
                <a16:creationId xmlns:a16="http://schemas.microsoft.com/office/drawing/2014/main" id="{417D7FAF-35B8-4173-88FB-739B21C6DEBE}"/>
              </a:ext>
            </a:extLst>
          </p:cNvPr>
          <p:cNvGrpSpPr>
            <a:grpSpLocks noChangeAspect="1"/>
          </p:cNvGrpSpPr>
          <p:nvPr userDrawn="1">
            <p:custDataLst>
              <p:tags r:id="rId3"/>
            </p:custDataLst>
          </p:nvPr>
        </p:nvGrpSpPr>
        <p:grpSpPr bwMode="black">
          <a:xfrm>
            <a:off x="551942" y="481161"/>
            <a:ext cx="1893202" cy="585216"/>
            <a:chOff x="0" y="973"/>
            <a:chExt cx="7680" cy="2374"/>
          </a:xfrm>
        </p:grpSpPr>
        <p:sp>
          <p:nvSpPr>
            <p:cNvPr id="19" name="AutoShape 3" hidden="1">
              <a:extLst>
                <a:ext uri="{FF2B5EF4-FFF2-40B4-BE49-F238E27FC236}">
                  <a16:creationId xmlns:a16="http://schemas.microsoft.com/office/drawing/2014/main" id="{03DD3F3B-2548-4AA0-A5B1-E54401FEE8FF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black">
            <a:xfrm>
              <a:off x="0" y="973"/>
              <a:ext cx="7680" cy="2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20" name="Freeform 5" hidden="1">
              <a:extLst>
                <a:ext uri="{FF2B5EF4-FFF2-40B4-BE49-F238E27FC236}">
                  <a16:creationId xmlns:a16="http://schemas.microsoft.com/office/drawing/2014/main" id="{A5CEE8F7-DC61-4907-AA21-C799D61ED268}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0" y="974"/>
              <a:ext cx="7680" cy="2373"/>
            </a:xfrm>
            <a:custGeom>
              <a:avLst/>
              <a:gdLst>
                <a:gd name="T0" fmla="*/ 4209 w 15155"/>
                <a:gd name="T1" fmla="*/ 2986 h 4678"/>
                <a:gd name="T2" fmla="*/ 3707 w 15155"/>
                <a:gd name="T3" fmla="*/ 2422 h 4678"/>
                <a:gd name="T4" fmla="*/ 3712 w 15155"/>
                <a:gd name="T5" fmla="*/ 2340 h 4678"/>
                <a:gd name="T6" fmla="*/ 4724 w 15155"/>
                <a:gd name="T7" fmla="*/ 4124 h 4678"/>
                <a:gd name="T8" fmla="*/ 3330 w 15155"/>
                <a:gd name="T9" fmla="*/ 3521 h 4678"/>
                <a:gd name="T10" fmla="*/ 5673 w 15155"/>
                <a:gd name="T11" fmla="*/ 3002 h 4678"/>
                <a:gd name="T12" fmla="*/ 6627 w 15155"/>
                <a:gd name="T13" fmla="*/ 2408 h 4678"/>
                <a:gd name="T14" fmla="*/ 6279 w 15155"/>
                <a:gd name="T15" fmla="*/ 4007 h 4678"/>
                <a:gd name="T16" fmla="*/ 10270 w 15155"/>
                <a:gd name="T17" fmla="*/ 3073 h 4678"/>
                <a:gd name="T18" fmla="*/ 10801 w 15155"/>
                <a:gd name="T19" fmla="*/ 4678 h 4678"/>
                <a:gd name="T20" fmla="*/ 11466 w 15155"/>
                <a:gd name="T21" fmla="*/ 3537 h 4678"/>
                <a:gd name="T22" fmla="*/ 10602 w 15155"/>
                <a:gd name="T23" fmla="*/ 3405 h 4678"/>
                <a:gd name="T24" fmla="*/ 14762 w 15155"/>
                <a:gd name="T25" fmla="*/ 3073 h 4678"/>
                <a:gd name="T26" fmla="*/ 14505 w 15155"/>
                <a:gd name="T27" fmla="*/ 2986 h 4678"/>
                <a:gd name="T28" fmla="*/ 14145 w 15155"/>
                <a:gd name="T29" fmla="*/ 4620 h 4678"/>
                <a:gd name="T30" fmla="*/ 15155 w 15155"/>
                <a:gd name="T31" fmla="*/ 2986 h 4678"/>
                <a:gd name="T32" fmla="*/ 10231 w 15155"/>
                <a:gd name="T33" fmla="*/ 4037 h 4678"/>
                <a:gd name="T34" fmla="*/ 9005 w 15155"/>
                <a:gd name="T35" fmla="*/ 2961 h 4678"/>
                <a:gd name="T36" fmla="*/ 8378 w 15155"/>
                <a:gd name="T37" fmla="*/ 3194 h 4678"/>
                <a:gd name="T38" fmla="*/ 8775 w 15155"/>
                <a:gd name="T39" fmla="*/ 4037 h 4678"/>
                <a:gd name="T40" fmla="*/ 9107 w 15155"/>
                <a:gd name="T41" fmla="*/ 3916 h 4678"/>
                <a:gd name="T42" fmla="*/ 9439 w 15155"/>
                <a:gd name="T43" fmla="*/ 4037 h 4678"/>
                <a:gd name="T44" fmla="*/ 9712 w 15155"/>
                <a:gd name="T45" fmla="*/ 4037 h 4678"/>
                <a:gd name="T46" fmla="*/ 7962 w 15155"/>
                <a:gd name="T47" fmla="*/ 3741 h 4678"/>
                <a:gd name="T48" fmla="*/ 7962 w 15155"/>
                <a:gd name="T49" fmla="*/ 3741 h 4678"/>
                <a:gd name="T50" fmla="*/ 12654 w 15155"/>
                <a:gd name="T51" fmla="*/ 2986 h 4678"/>
                <a:gd name="T52" fmla="*/ 12586 w 15155"/>
                <a:gd name="T53" fmla="*/ 4036 h 4678"/>
                <a:gd name="T54" fmla="*/ 11780 w 15155"/>
                <a:gd name="T55" fmla="*/ 3367 h 4678"/>
                <a:gd name="T56" fmla="*/ 11871 w 15155"/>
                <a:gd name="T57" fmla="*/ 4146 h 4678"/>
                <a:gd name="T58" fmla="*/ 13060 w 15155"/>
                <a:gd name="T59" fmla="*/ 3917 h 4678"/>
                <a:gd name="T60" fmla="*/ 13423 w 15155"/>
                <a:gd name="T61" fmla="*/ 4037 h 4678"/>
                <a:gd name="T62" fmla="*/ 12250 w 15155"/>
                <a:gd name="T63" fmla="*/ 3787 h 4678"/>
                <a:gd name="T64" fmla="*/ 12250 w 15155"/>
                <a:gd name="T65" fmla="*/ 3787 h 4678"/>
                <a:gd name="T66" fmla="*/ 8758 w 15155"/>
                <a:gd name="T67" fmla="*/ 1080 h 4678"/>
                <a:gd name="T68" fmla="*/ 8559 w 15155"/>
                <a:gd name="T69" fmla="*/ 1013 h 4678"/>
                <a:gd name="T70" fmla="*/ 9105 w 15155"/>
                <a:gd name="T71" fmla="*/ 2310 h 4678"/>
                <a:gd name="T72" fmla="*/ 9553 w 15155"/>
                <a:gd name="T73" fmla="*/ 626 h 4678"/>
                <a:gd name="T74" fmla="*/ 9293 w 15155"/>
                <a:gd name="T75" fmla="*/ 713 h 4678"/>
                <a:gd name="T76" fmla="*/ 8947 w 15155"/>
                <a:gd name="T77" fmla="*/ 843 h 4678"/>
                <a:gd name="T78" fmla="*/ 5105 w 15155"/>
                <a:gd name="T79" fmla="*/ 349 h 4678"/>
                <a:gd name="T80" fmla="*/ 3793 w 15155"/>
                <a:gd name="T81" fmla="*/ 882 h 4678"/>
                <a:gd name="T82" fmla="*/ 5848 w 15155"/>
                <a:gd name="T83" fmla="*/ 981 h 4678"/>
                <a:gd name="T84" fmla="*/ 6211 w 15155"/>
                <a:gd name="T85" fmla="*/ 1763 h 4678"/>
                <a:gd name="T86" fmla="*/ 6296 w 15155"/>
                <a:gd name="T87" fmla="*/ 601 h 4678"/>
                <a:gd name="T88" fmla="*/ 5638 w 15155"/>
                <a:gd name="T89" fmla="*/ 833 h 4678"/>
                <a:gd name="T90" fmla="*/ 4836 w 15155"/>
                <a:gd name="T91" fmla="*/ 625 h 4678"/>
                <a:gd name="T92" fmla="*/ 4778 w 15155"/>
                <a:gd name="T93" fmla="*/ 1676 h 4678"/>
                <a:gd name="T94" fmla="*/ 4692 w 15155"/>
                <a:gd name="T95" fmla="*/ 0 h 4678"/>
                <a:gd name="T96" fmla="*/ 3614 w 15155"/>
                <a:gd name="T97" fmla="*/ 221 h 4678"/>
                <a:gd name="T98" fmla="*/ 3236 w 15155"/>
                <a:gd name="T99" fmla="*/ 88 h 4678"/>
                <a:gd name="T100" fmla="*/ 3836 w 15155"/>
                <a:gd name="T101" fmla="*/ 1763 h 4678"/>
                <a:gd name="T102" fmla="*/ 7219 w 15155"/>
                <a:gd name="T103" fmla="*/ 683 h 4678"/>
                <a:gd name="T104" fmla="*/ 7226 w 15155"/>
                <a:gd name="T105" fmla="*/ 598 h 4678"/>
                <a:gd name="T106" fmla="*/ 6952 w 15155"/>
                <a:gd name="T107" fmla="*/ 1361 h 4678"/>
                <a:gd name="T108" fmla="*/ 7720 w 15155"/>
                <a:gd name="T109" fmla="*/ 1446 h 4678"/>
                <a:gd name="T110" fmla="*/ 3049 w 15155"/>
                <a:gd name="T111" fmla="*/ 753 h 4678"/>
                <a:gd name="T112" fmla="*/ 2703 w 15155"/>
                <a:gd name="T113" fmla="*/ 1584 h 4678"/>
                <a:gd name="T114" fmla="*/ 87 w 15155"/>
                <a:gd name="T115" fmla="*/ 88 h 4678"/>
                <a:gd name="T116" fmla="*/ 549 w 15155"/>
                <a:gd name="T117" fmla="*/ 1763 h 4678"/>
                <a:gd name="T118" fmla="*/ 1609 w 15155"/>
                <a:gd name="T119" fmla="*/ 259 h 4678"/>
                <a:gd name="T120" fmla="*/ 2069 w 15155"/>
                <a:gd name="T121" fmla="*/ 1676 h 4678"/>
                <a:gd name="T122" fmla="*/ 2070 w 15155"/>
                <a:gd name="T123" fmla="*/ 0 h 4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155" h="4678">
                  <a:moveTo>
                    <a:pt x="4451" y="3751"/>
                  </a:moveTo>
                  <a:cubicBezTo>
                    <a:pt x="4549" y="3607"/>
                    <a:pt x="4604" y="3438"/>
                    <a:pt x="4609" y="3264"/>
                  </a:cubicBezTo>
                  <a:cubicBezTo>
                    <a:pt x="4611" y="3211"/>
                    <a:pt x="4732" y="3072"/>
                    <a:pt x="4766" y="3072"/>
                  </a:cubicBezTo>
                  <a:cubicBezTo>
                    <a:pt x="4834" y="3072"/>
                    <a:pt x="4834" y="3072"/>
                    <a:pt x="4834" y="3072"/>
                  </a:cubicBezTo>
                  <a:cubicBezTo>
                    <a:pt x="4834" y="2986"/>
                    <a:pt x="4834" y="2986"/>
                    <a:pt x="4834" y="2986"/>
                  </a:cubicBezTo>
                  <a:cubicBezTo>
                    <a:pt x="4209" y="2986"/>
                    <a:pt x="4209" y="2986"/>
                    <a:pt x="4209" y="2986"/>
                  </a:cubicBezTo>
                  <a:cubicBezTo>
                    <a:pt x="4209" y="3073"/>
                    <a:pt x="4209" y="3073"/>
                    <a:pt x="4209" y="3073"/>
                  </a:cubicBezTo>
                  <a:cubicBezTo>
                    <a:pt x="4380" y="3078"/>
                    <a:pt x="4487" y="3175"/>
                    <a:pt x="4487" y="3337"/>
                  </a:cubicBezTo>
                  <a:cubicBezTo>
                    <a:pt x="4487" y="3482"/>
                    <a:pt x="4463" y="3591"/>
                    <a:pt x="4395" y="3702"/>
                  </a:cubicBezTo>
                  <a:cubicBezTo>
                    <a:pt x="4155" y="3489"/>
                    <a:pt x="3882" y="3230"/>
                    <a:pt x="3654" y="2986"/>
                  </a:cubicBezTo>
                  <a:cubicBezTo>
                    <a:pt x="3501" y="2928"/>
                    <a:pt x="3404" y="2814"/>
                    <a:pt x="3404" y="2673"/>
                  </a:cubicBezTo>
                  <a:cubicBezTo>
                    <a:pt x="3404" y="2514"/>
                    <a:pt x="3518" y="2422"/>
                    <a:pt x="3707" y="2422"/>
                  </a:cubicBezTo>
                  <a:cubicBezTo>
                    <a:pt x="3942" y="2422"/>
                    <a:pt x="4116" y="2659"/>
                    <a:pt x="4116" y="2777"/>
                  </a:cubicBezTo>
                  <a:cubicBezTo>
                    <a:pt x="4191" y="2777"/>
                    <a:pt x="4191" y="2777"/>
                    <a:pt x="4191" y="2777"/>
                  </a:cubicBezTo>
                  <a:cubicBezTo>
                    <a:pt x="4191" y="2362"/>
                    <a:pt x="4191" y="2362"/>
                    <a:pt x="4191" y="2362"/>
                  </a:cubicBezTo>
                  <a:cubicBezTo>
                    <a:pt x="4116" y="2362"/>
                    <a:pt x="4116" y="2362"/>
                    <a:pt x="4116" y="2362"/>
                  </a:cubicBezTo>
                  <a:cubicBezTo>
                    <a:pt x="4097" y="2391"/>
                    <a:pt x="4074" y="2393"/>
                    <a:pt x="4034" y="2393"/>
                  </a:cubicBezTo>
                  <a:cubicBezTo>
                    <a:pt x="3959" y="2393"/>
                    <a:pt x="3874" y="2340"/>
                    <a:pt x="3712" y="2340"/>
                  </a:cubicBezTo>
                  <a:cubicBezTo>
                    <a:pt x="3453" y="2340"/>
                    <a:pt x="3288" y="2480"/>
                    <a:pt x="3288" y="2732"/>
                  </a:cubicBezTo>
                  <a:cubicBezTo>
                    <a:pt x="3288" y="2887"/>
                    <a:pt x="3346" y="2991"/>
                    <a:pt x="3431" y="3100"/>
                  </a:cubicBezTo>
                  <a:cubicBezTo>
                    <a:pt x="3253" y="3219"/>
                    <a:pt x="3146" y="3420"/>
                    <a:pt x="3148" y="3634"/>
                  </a:cubicBezTo>
                  <a:cubicBezTo>
                    <a:pt x="3148" y="3944"/>
                    <a:pt x="3421" y="4155"/>
                    <a:pt x="3707" y="4155"/>
                  </a:cubicBezTo>
                  <a:cubicBezTo>
                    <a:pt x="3966" y="4155"/>
                    <a:pt x="4145" y="4080"/>
                    <a:pt x="4286" y="3944"/>
                  </a:cubicBezTo>
                  <a:cubicBezTo>
                    <a:pt x="4431" y="4078"/>
                    <a:pt x="4552" y="4124"/>
                    <a:pt x="4724" y="4124"/>
                  </a:cubicBezTo>
                  <a:cubicBezTo>
                    <a:pt x="4913" y="4124"/>
                    <a:pt x="4913" y="4124"/>
                    <a:pt x="4913" y="4124"/>
                  </a:cubicBezTo>
                  <a:cubicBezTo>
                    <a:pt x="4913" y="4036"/>
                    <a:pt x="4913" y="4036"/>
                    <a:pt x="4913" y="4036"/>
                  </a:cubicBezTo>
                  <a:cubicBezTo>
                    <a:pt x="4809" y="4036"/>
                    <a:pt x="4809" y="4036"/>
                    <a:pt x="4809" y="4036"/>
                  </a:cubicBezTo>
                  <a:cubicBezTo>
                    <a:pt x="4685" y="3947"/>
                    <a:pt x="4565" y="3852"/>
                    <a:pt x="4451" y="3751"/>
                  </a:cubicBezTo>
                  <a:close/>
                  <a:moveTo>
                    <a:pt x="3851" y="4015"/>
                  </a:moveTo>
                  <a:cubicBezTo>
                    <a:pt x="3599" y="4015"/>
                    <a:pt x="3330" y="3772"/>
                    <a:pt x="3330" y="3521"/>
                  </a:cubicBezTo>
                  <a:cubicBezTo>
                    <a:pt x="3330" y="3339"/>
                    <a:pt x="3378" y="3243"/>
                    <a:pt x="3470" y="3148"/>
                  </a:cubicBezTo>
                  <a:cubicBezTo>
                    <a:pt x="3707" y="3414"/>
                    <a:pt x="3962" y="3664"/>
                    <a:pt x="4233" y="3896"/>
                  </a:cubicBezTo>
                  <a:cubicBezTo>
                    <a:pt x="4134" y="3971"/>
                    <a:pt x="4008" y="4015"/>
                    <a:pt x="3851" y="4015"/>
                  </a:cubicBezTo>
                  <a:close/>
                  <a:moveTo>
                    <a:pt x="6279" y="4007"/>
                  </a:moveTo>
                  <a:cubicBezTo>
                    <a:pt x="5920" y="4007"/>
                    <a:pt x="5707" y="3758"/>
                    <a:pt x="5678" y="3450"/>
                  </a:cubicBezTo>
                  <a:cubicBezTo>
                    <a:pt x="5664" y="3301"/>
                    <a:pt x="5663" y="3151"/>
                    <a:pt x="5673" y="3002"/>
                  </a:cubicBezTo>
                  <a:cubicBezTo>
                    <a:pt x="5705" y="2605"/>
                    <a:pt x="5887" y="2435"/>
                    <a:pt x="6192" y="2435"/>
                  </a:cubicBezTo>
                  <a:cubicBezTo>
                    <a:pt x="6523" y="2435"/>
                    <a:pt x="6726" y="2803"/>
                    <a:pt x="6726" y="2985"/>
                  </a:cubicBezTo>
                  <a:cubicBezTo>
                    <a:pt x="6801" y="2985"/>
                    <a:pt x="6801" y="2985"/>
                    <a:pt x="6801" y="2985"/>
                  </a:cubicBezTo>
                  <a:cubicBezTo>
                    <a:pt x="6801" y="2362"/>
                    <a:pt x="6801" y="2362"/>
                    <a:pt x="6801" y="2362"/>
                  </a:cubicBezTo>
                  <a:cubicBezTo>
                    <a:pt x="6736" y="2362"/>
                    <a:pt x="6736" y="2362"/>
                    <a:pt x="6736" y="2362"/>
                  </a:cubicBezTo>
                  <a:cubicBezTo>
                    <a:pt x="6709" y="2393"/>
                    <a:pt x="6683" y="2408"/>
                    <a:pt x="6627" y="2408"/>
                  </a:cubicBezTo>
                  <a:cubicBezTo>
                    <a:pt x="6489" y="2408"/>
                    <a:pt x="6370" y="2330"/>
                    <a:pt x="6181" y="2330"/>
                  </a:cubicBezTo>
                  <a:cubicBezTo>
                    <a:pt x="5687" y="2330"/>
                    <a:pt x="5392" y="2732"/>
                    <a:pt x="5392" y="3236"/>
                  </a:cubicBezTo>
                  <a:cubicBezTo>
                    <a:pt x="5392" y="3740"/>
                    <a:pt x="5719" y="4156"/>
                    <a:pt x="6225" y="4156"/>
                  </a:cubicBezTo>
                  <a:cubicBezTo>
                    <a:pt x="6577" y="4156"/>
                    <a:pt x="6824" y="3967"/>
                    <a:pt x="6937" y="3652"/>
                  </a:cubicBezTo>
                  <a:cubicBezTo>
                    <a:pt x="6845" y="3652"/>
                    <a:pt x="6845" y="3652"/>
                    <a:pt x="6845" y="3652"/>
                  </a:cubicBezTo>
                  <a:cubicBezTo>
                    <a:pt x="6731" y="3884"/>
                    <a:pt x="6583" y="4007"/>
                    <a:pt x="6279" y="4007"/>
                  </a:cubicBezTo>
                  <a:close/>
                  <a:moveTo>
                    <a:pt x="11018" y="2957"/>
                  </a:moveTo>
                  <a:cubicBezTo>
                    <a:pt x="10830" y="2957"/>
                    <a:pt x="10704" y="3037"/>
                    <a:pt x="10605" y="3221"/>
                  </a:cubicBezTo>
                  <a:cubicBezTo>
                    <a:pt x="10566" y="2986"/>
                    <a:pt x="10566" y="2986"/>
                    <a:pt x="10566" y="2986"/>
                  </a:cubicBezTo>
                  <a:cubicBezTo>
                    <a:pt x="10195" y="2986"/>
                    <a:pt x="10195" y="2986"/>
                    <a:pt x="10195" y="2986"/>
                  </a:cubicBezTo>
                  <a:cubicBezTo>
                    <a:pt x="10195" y="3073"/>
                    <a:pt x="10195" y="3073"/>
                    <a:pt x="10195" y="3073"/>
                  </a:cubicBezTo>
                  <a:cubicBezTo>
                    <a:pt x="10270" y="3073"/>
                    <a:pt x="10270" y="3073"/>
                    <a:pt x="10270" y="3073"/>
                  </a:cubicBezTo>
                  <a:cubicBezTo>
                    <a:pt x="10304" y="3073"/>
                    <a:pt x="10391" y="3158"/>
                    <a:pt x="10391" y="3194"/>
                  </a:cubicBezTo>
                  <a:cubicBezTo>
                    <a:pt x="10391" y="4470"/>
                    <a:pt x="10391" y="4470"/>
                    <a:pt x="10391" y="4470"/>
                  </a:cubicBezTo>
                  <a:cubicBezTo>
                    <a:pt x="10391" y="4508"/>
                    <a:pt x="10304" y="4591"/>
                    <a:pt x="10270" y="4591"/>
                  </a:cubicBezTo>
                  <a:cubicBezTo>
                    <a:pt x="10195" y="4591"/>
                    <a:pt x="10195" y="4591"/>
                    <a:pt x="10195" y="4591"/>
                  </a:cubicBezTo>
                  <a:cubicBezTo>
                    <a:pt x="10195" y="4678"/>
                    <a:pt x="10195" y="4678"/>
                    <a:pt x="10195" y="4678"/>
                  </a:cubicBezTo>
                  <a:cubicBezTo>
                    <a:pt x="10801" y="4678"/>
                    <a:pt x="10801" y="4678"/>
                    <a:pt x="10801" y="4678"/>
                  </a:cubicBezTo>
                  <a:cubicBezTo>
                    <a:pt x="10801" y="4591"/>
                    <a:pt x="10801" y="4591"/>
                    <a:pt x="10801" y="4591"/>
                  </a:cubicBezTo>
                  <a:cubicBezTo>
                    <a:pt x="10726" y="4591"/>
                    <a:pt x="10726" y="4591"/>
                    <a:pt x="10726" y="4591"/>
                  </a:cubicBezTo>
                  <a:cubicBezTo>
                    <a:pt x="10694" y="4591"/>
                    <a:pt x="10605" y="4508"/>
                    <a:pt x="10605" y="4470"/>
                  </a:cubicBezTo>
                  <a:cubicBezTo>
                    <a:pt x="10605" y="3922"/>
                    <a:pt x="10605" y="3922"/>
                    <a:pt x="10605" y="3922"/>
                  </a:cubicBezTo>
                  <a:cubicBezTo>
                    <a:pt x="10687" y="4070"/>
                    <a:pt x="10793" y="4147"/>
                    <a:pt x="10994" y="4147"/>
                  </a:cubicBezTo>
                  <a:cubicBezTo>
                    <a:pt x="11272" y="4147"/>
                    <a:pt x="11466" y="3888"/>
                    <a:pt x="11466" y="3537"/>
                  </a:cubicBezTo>
                  <a:cubicBezTo>
                    <a:pt x="11466" y="3186"/>
                    <a:pt x="11297" y="2957"/>
                    <a:pt x="11018" y="2957"/>
                  </a:cubicBezTo>
                  <a:close/>
                  <a:moveTo>
                    <a:pt x="11246" y="3722"/>
                  </a:moveTo>
                  <a:cubicBezTo>
                    <a:pt x="11222" y="3903"/>
                    <a:pt x="11130" y="4027"/>
                    <a:pt x="10934" y="4027"/>
                  </a:cubicBezTo>
                  <a:cubicBezTo>
                    <a:pt x="10753" y="4029"/>
                    <a:pt x="10604" y="3884"/>
                    <a:pt x="10602" y="3703"/>
                  </a:cubicBezTo>
                  <a:cubicBezTo>
                    <a:pt x="10602" y="3701"/>
                    <a:pt x="10602" y="3698"/>
                    <a:pt x="10602" y="3695"/>
                  </a:cubicBezTo>
                  <a:cubicBezTo>
                    <a:pt x="10602" y="3405"/>
                    <a:pt x="10602" y="3405"/>
                    <a:pt x="10602" y="3405"/>
                  </a:cubicBezTo>
                  <a:cubicBezTo>
                    <a:pt x="10658" y="3225"/>
                    <a:pt x="10767" y="3092"/>
                    <a:pt x="10961" y="3092"/>
                  </a:cubicBezTo>
                  <a:cubicBezTo>
                    <a:pt x="11125" y="3092"/>
                    <a:pt x="11224" y="3208"/>
                    <a:pt x="11249" y="3390"/>
                  </a:cubicBezTo>
                  <a:cubicBezTo>
                    <a:pt x="11262" y="3500"/>
                    <a:pt x="11261" y="3612"/>
                    <a:pt x="11246" y="3722"/>
                  </a:cubicBezTo>
                  <a:close/>
                  <a:moveTo>
                    <a:pt x="14693" y="2986"/>
                  </a:moveTo>
                  <a:cubicBezTo>
                    <a:pt x="14693" y="3073"/>
                    <a:pt x="14693" y="3073"/>
                    <a:pt x="14693" y="3073"/>
                  </a:cubicBezTo>
                  <a:cubicBezTo>
                    <a:pt x="14762" y="3073"/>
                    <a:pt x="14762" y="3073"/>
                    <a:pt x="14762" y="3073"/>
                  </a:cubicBezTo>
                  <a:cubicBezTo>
                    <a:pt x="14794" y="3073"/>
                    <a:pt x="14864" y="3153"/>
                    <a:pt x="14862" y="3199"/>
                  </a:cubicBezTo>
                  <a:cubicBezTo>
                    <a:pt x="14610" y="3758"/>
                    <a:pt x="14610" y="3758"/>
                    <a:pt x="14610" y="3758"/>
                  </a:cubicBezTo>
                  <a:cubicBezTo>
                    <a:pt x="14335" y="3196"/>
                    <a:pt x="14335" y="3196"/>
                    <a:pt x="14335" y="3196"/>
                  </a:cubicBezTo>
                  <a:cubicBezTo>
                    <a:pt x="14335" y="3154"/>
                    <a:pt x="14403" y="3073"/>
                    <a:pt x="14434" y="3073"/>
                  </a:cubicBezTo>
                  <a:cubicBezTo>
                    <a:pt x="14505" y="3073"/>
                    <a:pt x="14505" y="3073"/>
                    <a:pt x="14505" y="3073"/>
                  </a:cubicBezTo>
                  <a:cubicBezTo>
                    <a:pt x="14505" y="2986"/>
                    <a:pt x="14505" y="2986"/>
                    <a:pt x="14505" y="2986"/>
                  </a:cubicBezTo>
                  <a:cubicBezTo>
                    <a:pt x="13889" y="2986"/>
                    <a:pt x="13889" y="2986"/>
                    <a:pt x="13889" y="2986"/>
                  </a:cubicBezTo>
                  <a:cubicBezTo>
                    <a:pt x="13889" y="3073"/>
                    <a:pt x="13889" y="3073"/>
                    <a:pt x="13889" y="3073"/>
                  </a:cubicBezTo>
                  <a:cubicBezTo>
                    <a:pt x="13940" y="3073"/>
                    <a:pt x="13940" y="3073"/>
                    <a:pt x="13940" y="3073"/>
                  </a:cubicBezTo>
                  <a:cubicBezTo>
                    <a:pt x="13969" y="3073"/>
                    <a:pt x="14068" y="3167"/>
                    <a:pt x="14087" y="3204"/>
                  </a:cubicBezTo>
                  <a:cubicBezTo>
                    <a:pt x="14489" y="3995"/>
                    <a:pt x="14489" y="3995"/>
                    <a:pt x="14489" y="3995"/>
                  </a:cubicBezTo>
                  <a:cubicBezTo>
                    <a:pt x="14145" y="4620"/>
                    <a:pt x="14145" y="4620"/>
                    <a:pt x="14145" y="4620"/>
                  </a:cubicBezTo>
                  <a:cubicBezTo>
                    <a:pt x="14245" y="4671"/>
                    <a:pt x="14245" y="4671"/>
                    <a:pt x="14245" y="4671"/>
                  </a:cubicBezTo>
                  <a:cubicBezTo>
                    <a:pt x="14584" y="4030"/>
                    <a:pt x="14584" y="4030"/>
                    <a:pt x="14584" y="4030"/>
                  </a:cubicBezTo>
                  <a:cubicBezTo>
                    <a:pt x="14968" y="3199"/>
                    <a:pt x="14968" y="3199"/>
                    <a:pt x="14968" y="3199"/>
                  </a:cubicBezTo>
                  <a:cubicBezTo>
                    <a:pt x="14993" y="3161"/>
                    <a:pt x="15075" y="3073"/>
                    <a:pt x="15102" y="3073"/>
                  </a:cubicBezTo>
                  <a:cubicBezTo>
                    <a:pt x="15155" y="3073"/>
                    <a:pt x="15155" y="3073"/>
                    <a:pt x="15155" y="3073"/>
                  </a:cubicBezTo>
                  <a:cubicBezTo>
                    <a:pt x="15155" y="2986"/>
                    <a:pt x="15155" y="2986"/>
                    <a:pt x="15155" y="2986"/>
                  </a:cubicBezTo>
                  <a:lnTo>
                    <a:pt x="14693" y="2986"/>
                  </a:lnTo>
                  <a:close/>
                  <a:moveTo>
                    <a:pt x="9712" y="4037"/>
                  </a:moveTo>
                  <a:cubicBezTo>
                    <a:pt x="9647" y="4037"/>
                    <a:pt x="9647" y="4037"/>
                    <a:pt x="9647" y="4037"/>
                  </a:cubicBezTo>
                  <a:cubicBezTo>
                    <a:pt x="9647" y="4124"/>
                    <a:pt x="9647" y="4124"/>
                    <a:pt x="9647" y="4124"/>
                  </a:cubicBezTo>
                  <a:cubicBezTo>
                    <a:pt x="10231" y="4124"/>
                    <a:pt x="10231" y="4124"/>
                    <a:pt x="10231" y="4124"/>
                  </a:cubicBezTo>
                  <a:cubicBezTo>
                    <a:pt x="10231" y="4037"/>
                    <a:pt x="10231" y="4037"/>
                    <a:pt x="10231" y="4037"/>
                  </a:cubicBezTo>
                  <a:cubicBezTo>
                    <a:pt x="10165" y="4037"/>
                    <a:pt x="10165" y="4037"/>
                    <a:pt x="10165" y="4037"/>
                  </a:cubicBezTo>
                  <a:cubicBezTo>
                    <a:pt x="10131" y="4037"/>
                    <a:pt x="10044" y="3954"/>
                    <a:pt x="10044" y="3916"/>
                  </a:cubicBezTo>
                  <a:cubicBezTo>
                    <a:pt x="10044" y="3288"/>
                    <a:pt x="10044" y="3288"/>
                    <a:pt x="10044" y="3288"/>
                  </a:cubicBezTo>
                  <a:cubicBezTo>
                    <a:pt x="10044" y="3080"/>
                    <a:pt x="9904" y="2964"/>
                    <a:pt x="9732" y="2964"/>
                  </a:cubicBezTo>
                  <a:cubicBezTo>
                    <a:pt x="9538" y="2964"/>
                    <a:pt x="9448" y="3066"/>
                    <a:pt x="9308" y="3204"/>
                  </a:cubicBezTo>
                  <a:cubicBezTo>
                    <a:pt x="9287" y="3044"/>
                    <a:pt x="9158" y="2961"/>
                    <a:pt x="9005" y="2961"/>
                  </a:cubicBezTo>
                  <a:cubicBezTo>
                    <a:pt x="8804" y="2961"/>
                    <a:pt x="8720" y="3068"/>
                    <a:pt x="8589" y="3206"/>
                  </a:cubicBezTo>
                  <a:cubicBezTo>
                    <a:pt x="8544" y="2986"/>
                    <a:pt x="8544" y="2986"/>
                    <a:pt x="8544" y="2986"/>
                  </a:cubicBezTo>
                  <a:cubicBezTo>
                    <a:pt x="8192" y="2986"/>
                    <a:pt x="8192" y="2986"/>
                    <a:pt x="8192" y="2986"/>
                  </a:cubicBezTo>
                  <a:cubicBezTo>
                    <a:pt x="8192" y="3073"/>
                    <a:pt x="8192" y="3073"/>
                    <a:pt x="8192" y="3073"/>
                  </a:cubicBezTo>
                  <a:cubicBezTo>
                    <a:pt x="8257" y="3073"/>
                    <a:pt x="8257" y="3073"/>
                    <a:pt x="8257" y="3073"/>
                  </a:cubicBezTo>
                  <a:cubicBezTo>
                    <a:pt x="8291" y="3073"/>
                    <a:pt x="8378" y="3158"/>
                    <a:pt x="8378" y="3194"/>
                  </a:cubicBezTo>
                  <a:cubicBezTo>
                    <a:pt x="8378" y="3916"/>
                    <a:pt x="8378" y="3916"/>
                    <a:pt x="8378" y="3916"/>
                  </a:cubicBezTo>
                  <a:cubicBezTo>
                    <a:pt x="8378" y="3954"/>
                    <a:pt x="8291" y="4037"/>
                    <a:pt x="8257" y="4037"/>
                  </a:cubicBezTo>
                  <a:cubicBezTo>
                    <a:pt x="8192" y="4037"/>
                    <a:pt x="8192" y="4037"/>
                    <a:pt x="8192" y="4037"/>
                  </a:cubicBezTo>
                  <a:cubicBezTo>
                    <a:pt x="8192" y="4124"/>
                    <a:pt x="8192" y="4124"/>
                    <a:pt x="8192" y="4124"/>
                  </a:cubicBezTo>
                  <a:cubicBezTo>
                    <a:pt x="8775" y="4124"/>
                    <a:pt x="8775" y="4124"/>
                    <a:pt x="8775" y="4124"/>
                  </a:cubicBezTo>
                  <a:cubicBezTo>
                    <a:pt x="8775" y="4037"/>
                    <a:pt x="8775" y="4037"/>
                    <a:pt x="8775" y="4037"/>
                  </a:cubicBezTo>
                  <a:cubicBezTo>
                    <a:pt x="8710" y="4037"/>
                    <a:pt x="8710" y="4037"/>
                    <a:pt x="8710" y="4037"/>
                  </a:cubicBezTo>
                  <a:cubicBezTo>
                    <a:pt x="8676" y="4037"/>
                    <a:pt x="8589" y="3954"/>
                    <a:pt x="8589" y="3916"/>
                  </a:cubicBezTo>
                  <a:cubicBezTo>
                    <a:pt x="8589" y="3330"/>
                    <a:pt x="8589" y="3330"/>
                    <a:pt x="8589" y="3330"/>
                  </a:cubicBezTo>
                  <a:cubicBezTo>
                    <a:pt x="8589" y="3252"/>
                    <a:pt x="8775" y="3099"/>
                    <a:pt x="8925" y="3099"/>
                  </a:cubicBezTo>
                  <a:cubicBezTo>
                    <a:pt x="9049" y="3099"/>
                    <a:pt x="9107" y="3177"/>
                    <a:pt x="9107" y="3288"/>
                  </a:cubicBezTo>
                  <a:cubicBezTo>
                    <a:pt x="9107" y="3916"/>
                    <a:pt x="9107" y="3916"/>
                    <a:pt x="9107" y="3916"/>
                  </a:cubicBezTo>
                  <a:cubicBezTo>
                    <a:pt x="9107" y="3954"/>
                    <a:pt x="9020" y="4037"/>
                    <a:pt x="8986" y="4037"/>
                  </a:cubicBezTo>
                  <a:cubicBezTo>
                    <a:pt x="8921" y="4037"/>
                    <a:pt x="8921" y="4037"/>
                    <a:pt x="8921" y="4037"/>
                  </a:cubicBezTo>
                  <a:cubicBezTo>
                    <a:pt x="8921" y="4124"/>
                    <a:pt x="8921" y="4124"/>
                    <a:pt x="8921" y="4124"/>
                  </a:cubicBezTo>
                  <a:cubicBezTo>
                    <a:pt x="9504" y="4124"/>
                    <a:pt x="9504" y="4124"/>
                    <a:pt x="9504" y="4124"/>
                  </a:cubicBezTo>
                  <a:cubicBezTo>
                    <a:pt x="9504" y="4037"/>
                    <a:pt x="9504" y="4037"/>
                    <a:pt x="9504" y="4037"/>
                  </a:cubicBezTo>
                  <a:cubicBezTo>
                    <a:pt x="9439" y="4037"/>
                    <a:pt x="9439" y="4037"/>
                    <a:pt x="9439" y="4037"/>
                  </a:cubicBezTo>
                  <a:cubicBezTo>
                    <a:pt x="9405" y="4037"/>
                    <a:pt x="9318" y="3954"/>
                    <a:pt x="9318" y="3916"/>
                  </a:cubicBezTo>
                  <a:cubicBezTo>
                    <a:pt x="9318" y="3323"/>
                    <a:pt x="9318" y="3323"/>
                    <a:pt x="9318" y="3323"/>
                  </a:cubicBezTo>
                  <a:cubicBezTo>
                    <a:pt x="9318" y="3246"/>
                    <a:pt x="9504" y="3101"/>
                    <a:pt x="9654" y="3101"/>
                  </a:cubicBezTo>
                  <a:cubicBezTo>
                    <a:pt x="9778" y="3101"/>
                    <a:pt x="9833" y="3178"/>
                    <a:pt x="9833" y="3289"/>
                  </a:cubicBezTo>
                  <a:cubicBezTo>
                    <a:pt x="9833" y="3917"/>
                    <a:pt x="9833" y="3917"/>
                    <a:pt x="9833" y="3917"/>
                  </a:cubicBezTo>
                  <a:cubicBezTo>
                    <a:pt x="9833" y="3954"/>
                    <a:pt x="9746" y="4037"/>
                    <a:pt x="9712" y="4037"/>
                  </a:cubicBezTo>
                  <a:close/>
                  <a:moveTo>
                    <a:pt x="7623" y="2957"/>
                  </a:moveTo>
                  <a:cubicBezTo>
                    <a:pt x="7320" y="2957"/>
                    <a:pt x="7051" y="3184"/>
                    <a:pt x="7051" y="3555"/>
                  </a:cubicBezTo>
                  <a:cubicBezTo>
                    <a:pt x="7051" y="3926"/>
                    <a:pt x="7320" y="4156"/>
                    <a:pt x="7623" y="4156"/>
                  </a:cubicBezTo>
                  <a:cubicBezTo>
                    <a:pt x="7925" y="4156"/>
                    <a:pt x="8192" y="3926"/>
                    <a:pt x="8192" y="3555"/>
                  </a:cubicBezTo>
                  <a:cubicBezTo>
                    <a:pt x="8192" y="3185"/>
                    <a:pt x="7925" y="2957"/>
                    <a:pt x="7623" y="2957"/>
                  </a:cubicBezTo>
                  <a:close/>
                  <a:moveTo>
                    <a:pt x="7962" y="3741"/>
                  </a:moveTo>
                  <a:cubicBezTo>
                    <a:pt x="7940" y="3920"/>
                    <a:pt x="7841" y="4044"/>
                    <a:pt x="7625" y="4044"/>
                  </a:cubicBezTo>
                  <a:cubicBezTo>
                    <a:pt x="7415" y="4044"/>
                    <a:pt x="7315" y="3916"/>
                    <a:pt x="7289" y="3739"/>
                  </a:cubicBezTo>
                  <a:cubicBezTo>
                    <a:pt x="7272" y="3613"/>
                    <a:pt x="7272" y="3485"/>
                    <a:pt x="7289" y="3359"/>
                  </a:cubicBezTo>
                  <a:cubicBezTo>
                    <a:pt x="7315" y="3177"/>
                    <a:pt x="7420" y="3056"/>
                    <a:pt x="7625" y="3056"/>
                  </a:cubicBezTo>
                  <a:cubicBezTo>
                    <a:pt x="7839" y="3056"/>
                    <a:pt x="7940" y="3177"/>
                    <a:pt x="7962" y="3361"/>
                  </a:cubicBezTo>
                  <a:cubicBezTo>
                    <a:pt x="7976" y="3487"/>
                    <a:pt x="7976" y="3615"/>
                    <a:pt x="7962" y="3741"/>
                  </a:cubicBezTo>
                  <a:close/>
                  <a:moveTo>
                    <a:pt x="13826" y="3916"/>
                  </a:moveTo>
                  <a:cubicBezTo>
                    <a:pt x="13826" y="3288"/>
                    <a:pt x="13826" y="3288"/>
                    <a:pt x="13826" y="3288"/>
                  </a:cubicBezTo>
                  <a:cubicBezTo>
                    <a:pt x="13826" y="3092"/>
                    <a:pt x="13685" y="2961"/>
                    <a:pt x="13509" y="2961"/>
                  </a:cubicBezTo>
                  <a:cubicBezTo>
                    <a:pt x="13303" y="2961"/>
                    <a:pt x="13196" y="3080"/>
                    <a:pt x="13058" y="3221"/>
                  </a:cubicBezTo>
                  <a:cubicBezTo>
                    <a:pt x="13016" y="2986"/>
                    <a:pt x="13016" y="2986"/>
                    <a:pt x="13016" y="2986"/>
                  </a:cubicBezTo>
                  <a:cubicBezTo>
                    <a:pt x="12654" y="2986"/>
                    <a:pt x="12654" y="2986"/>
                    <a:pt x="12654" y="2986"/>
                  </a:cubicBezTo>
                  <a:cubicBezTo>
                    <a:pt x="12654" y="3073"/>
                    <a:pt x="12654" y="3073"/>
                    <a:pt x="12654" y="3073"/>
                  </a:cubicBezTo>
                  <a:cubicBezTo>
                    <a:pt x="12724" y="3073"/>
                    <a:pt x="12724" y="3073"/>
                    <a:pt x="12724" y="3073"/>
                  </a:cubicBezTo>
                  <a:cubicBezTo>
                    <a:pt x="12758" y="3073"/>
                    <a:pt x="12850" y="3158"/>
                    <a:pt x="12850" y="3194"/>
                  </a:cubicBezTo>
                  <a:cubicBezTo>
                    <a:pt x="12850" y="3915"/>
                    <a:pt x="12850" y="3915"/>
                    <a:pt x="12850" y="3915"/>
                  </a:cubicBezTo>
                  <a:cubicBezTo>
                    <a:pt x="12850" y="3954"/>
                    <a:pt x="12758" y="4036"/>
                    <a:pt x="12724" y="4036"/>
                  </a:cubicBezTo>
                  <a:cubicBezTo>
                    <a:pt x="12586" y="4036"/>
                    <a:pt x="12586" y="4036"/>
                    <a:pt x="12586" y="4036"/>
                  </a:cubicBezTo>
                  <a:cubicBezTo>
                    <a:pt x="12555" y="4036"/>
                    <a:pt x="12460" y="3954"/>
                    <a:pt x="12460" y="3915"/>
                  </a:cubicBezTo>
                  <a:cubicBezTo>
                    <a:pt x="12460" y="3302"/>
                    <a:pt x="12460" y="3302"/>
                    <a:pt x="12460" y="3302"/>
                  </a:cubicBezTo>
                  <a:cubicBezTo>
                    <a:pt x="12460" y="3077"/>
                    <a:pt x="12267" y="2956"/>
                    <a:pt x="12020" y="2956"/>
                  </a:cubicBezTo>
                  <a:cubicBezTo>
                    <a:pt x="11787" y="2956"/>
                    <a:pt x="11639" y="3041"/>
                    <a:pt x="11545" y="3138"/>
                  </a:cubicBezTo>
                  <a:cubicBezTo>
                    <a:pt x="11698" y="3367"/>
                    <a:pt x="11698" y="3367"/>
                    <a:pt x="11698" y="3367"/>
                  </a:cubicBezTo>
                  <a:cubicBezTo>
                    <a:pt x="11780" y="3367"/>
                    <a:pt x="11780" y="3367"/>
                    <a:pt x="11780" y="3367"/>
                  </a:cubicBezTo>
                  <a:cubicBezTo>
                    <a:pt x="11695" y="3171"/>
                    <a:pt x="11773" y="3041"/>
                    <a:pt x="11969" y="3041"/>
                  </a:cubicBezTo>
                  <a:cubicBezTo>
                    <a:pt x="12175" y="3041"/>
                    <a:pt x="12252" y="3138"/>
                    <a:pt x="12250" y="3300"/>
                  </a:cubicBezTo>
                  <a:cubicBezTo>
                    <a:pt x="12247" y="3435"/>
                    <a:pt x="12247" y="3435"/>
                    <a:pt x="12247" y="3435"/>
                  </a:cubicBezTo>
                  <a:cubicBezTo>
                    <a:pt x="11952" y="3496"/>
                    <a:pt x="11952" y="3496"/>
                    <a:pt x="11952" y="3496"/>
                  </a:cubicBezTo>
                  <a:cubicBezTo>
                    <a:pt x="11790" y="3531"/>
                    <a:pt x="11578" y="3608"/>
                    <a:pt x="11578" y="3836"/>
                  </a:cubicBezTo>
                  <a:cubicBezTo>
                    <a:pt x="11578" y="4023"/>
                    <a:pt x="11714" y="4146"/>
                    <a:pt x="11871" y="4146"/>
                  </a:cubicBezTo>
                  <a:cubicBezTo>
                    <a:pt x="12041" y="4146"/>
                    <a:pt x="12162" y="4008"/>
                    <a:pt x="12254" y="3890"/>
                  </a:cubicBezTo>
                  <a:cubicBezTo>
                    <a:pt x="12283" y="4125"/>
                    <a:pt x="12283" y="4125"/>
                    <a:pt x="12283" y="4125"/>
                  </a:cubicBezTo>
                  <a:cubicBezTo>
                    <a:pt x="13251" y="4125"/>
                    <a:pt x="13251" y="4125"/>
                    <a:pt x="13251" y="4125"/>
                  </a:cubicBezTo>
                  <a:cubicBezTo>
                    <a:pt x="13251" y="4038"/>
                    <a:pt x="13251" y="4038"/>
                    <a:pt x="13251" y="4038"/>
                  </a:cubicBezTo>
                  <a:cubicBezTo>
                    <a:pt x="13186" y="4038"/>
                    <a:pt x="13186" y="4038"/>
                    <a:pt x="13186" y="4038"/>
                  </a:cubicBezTo>
                  <a:cubicBezTo>
                    <a:pt x="13152" y="4038"/>
                    <a:pt x="13060" y="3955"/>
                    <a:pt x="13060" y="3917"/>
                  </a:cubicBezTo>
                  <a:cubicBezTo>
                    <a:pt x="13060" y="3342"/>
                    <a:pt x="13060" y="3342"/>
                    <a:pt x="13060" y="3342"/>
                  </a:cubicBezTo>
                  <a:cubicBezTo>
                    <a:pt x="13060" y="3264"/>
                    <a:pt x="13271" y="3104"/>
                    <a:pt x="13433" y="3104"/>
                  </a:cubicBezTo>
                  <a:cubicBezTo>
                    <a:pt x="13557" y="3104"/>
                    <a:pt x="13615" y="3190"/>
                    <a:pt x="13615" y="3301"/>
                  </a:cubicBezTo>
                  <a:cubicBezTo>
                    <a:pt x="13615" y="3916"/>
                    <a:pt x="13615" y="3916"/>
                    <a:pt x="13615" y="3916"/>
                  </a:cubicBezTo>
                  <a:cubicBezTo>
                    <a:pt x="13615" y="3954"/>
                    <a:pt x="13523" y="4037"/>
                    <a:pt x="13489" y="4037"/>
                  </a:cubicBezTo>
                  <a:cubicBezTo>
                    <a:pt x="13423" y="4037"/>
                    <a:pt x="13423" y="4037"/>
                    <a:pt x="13423" y="4037"/>
                  </a:cubicBezTo>
                  <a:cubicBezTo>
                    <a:pt x="13423" y="4124"/>
                    <a:pt x="13423" y="4124"/>
                    <a:pt x="13423" y="4124"/>
                  </a:cubicBezTo>
                  <a:cubicBezTo>
                    <a:pt x="14022" y="4124"/>
                    <a:pt x="14022" y="4124"/>
                    <a:pt x="14022" y="4124"/>
                  </a:cubicBezTo>
                  <a:cubicBezTo>
                    <a:pt x="14022" y="4037"/>
                    <a:pt x="14022" y="4037"/>
                    <a:pt x="14022" y="4037"/>
                  </a:cubicBezTo>
                  <a:cubicBezTo>
                    <a:pt x="13952" y="4037"/>
                    <a:pt x="13952" y="4037"/>
                    <a:pt x="13952" y="4037"/>
                  </a:cubicBezTo>
                  <a:cubicBezTo>
                    <a:pt x="13918" y="4037"/>
                    <a:pt x="13826" y="3954"/>
                    <a:pt x="13826" y="3916"/>
                  </a:cubicBezTo>
                  <a:close/>
                  <a:moveTo>
                    <a:pt x="12250" y="3787"/>
                  </a:moveTo>
                  <a:cubicBezTo>
                    <a:pt x="12201" y="3873"/>
                    <a:pt x="12080" y="3988"/>
                    <a:pt x="11969" y="3988"/>
                  </a:cubicBezTo>
                  <a:cubicBezTo>
                    <a:pt x="11872" y="3993"/>
                    <a:pt x="11789" y="3918"/>
                    <a:pt x="11785" y="3820"/>
                  </a:cubicBezTo>
                  <a:cubicBezTo>
                    <a:pt x="11785" y="3816"/>
                    <a:pt x="11785" y="3811"/>
                    <a:pt x="11785" y="3807"/>
                  </a:cubicBezTo>
                  <a:cubicBezTo>
                    <a:pt x="11785" y="3693"/>
                    <a:pt x="11833" y="3618"/>
                    <a:pt x="11977" y="3582"/>
                  </a:cubicBezTo>
                  <a:cubicBezTo>
                    <a:pt x="12251" y="3511"/>
                    <a:pt x="12251" y="3511"/>
                    <a:pt x="12251" y="3511"/>
                  </a:cubicBezTo>
                  <a:lnTo>
                    <a:pt x="12250" y="3787"/>
                  </a:lnTo>
                  <a:close/>
                  <a:moveTo>
                    <a:pt x="8336" y="1790"/>
                  </a:moveTo>
                  <a:cubicBezTo>
                    <a:pt x="8617" y="1790"/>
                    <a:pt x="8765" y="1637"/>
                    <a:pt x="8840" y="1388"/>
                  </a:cubicBezTo>
                  <a:cubicBezTo>
                    <a:pt x="8769" y="1388"/>
                    <a:pt x="8769" y="1388"/>
                    <a:pt x="8769" y="1388"/>
                  </a:cubicBezTo>
                  <a:cubicBezTo>
                    <a:pt x="8697" y="1519"/>
                    <a:pt x="8605" y="1584"/>
                    <a:pt x="8411" y="1584"/>
                  </a:cubicBezTo>
                  <a:cubicBezTo>
                    <a:pt x="8152" y="1584"/>
                    <a:pt x="8002" y="1349"/>
                    <a:pt x="7997" y="1141"/>
                  </a:cubicBezTo>
                  <a:cubicBezTo>
                    <a:pt x="8758" y="1080"/>
                    <a:pt x="8758" y="1080"/>
                    <a:pt x="8758" y="1080"/>
                  </a:cubicBezTo>
                  <a:cubicBezTo>
                    <a:pt x="8753" y="997"/>
                    <a:pt x="8753" y="997"/>
                    <a:pt x="8753" y="997"/>
                  </a:cubicBezTo>
                  <a:cubicBezTo>
                    <a:pt x="8740" y="774"/>
                    <a:pt x="8595" y="600"/>
                    <a:pt x="8336" y="598"/>
                  </a:cubicBezTo>
                  <a:cubicBezTo>
                    <a:pt x="8041" y="595"/>
                    <a:pt x="7811" y="857"/>
                    <a:pt x="7811" y="1196"/>
                  </a:cubicBezTo>
                  <a:cubicBezTo>
                    <a:pt x="7811" y="1519"/>
                    <a:pt x="8033" y="1790"/>
                    <a:pt x="8336" y="1790"/>
                  </a:cubicBezTo>
                  <a:close/>
                  <a:moveTo>
                    <a:pt x="8331" y="686"/>
                  </a:moveTo>
                  <a:cubicBezTo>
                    <a:pt x="8554" y="686"/>
                    <a:pt x="8578" y="850"/>
                    <a:pt x="8559" y="1013"/>
                  </a:cubicBezTo>
                  <a:cubicBezTo>
                    <a:pt x="7990" y="1061"/>
                    <a:pt x="7990" y="1061"/>
                    <a:pt x="7990" y="1061"/>
                  </a:cubicBezTo>
                  <a:cubicBezTo>
                    <a:pt x="7997" y="882"/>
                    <a:pt x="8094" y="686"/>
                    <a:pt x="8331" y="686"/>
                  </a:cubicBezTo>
                  <a:close/>
                  <a:moveTo>
                    <a:pt x="8947" y="843"/>
                  </a:moveTo>
                  <a:cubicBezTo>
                    <a:pt x="9349" y="1635"/>
                    <a:pt x="9349" y="1635"/>
                    <a:pt x="9349" y="1635"/>
                  </a:cubicBezTo>
                  <a:cubicBezTo>
                    <a:pt x="9005" y="2259"/>
                    <a:pt x="9005" y="2259"/>
                    <a:pt x="9005" y="2259"/>
                  </a:cubicBezTo>
                  <a:cubicBezTo>
                    <a:pt x="9105" y="2310"/>
                    <a:pt x="9105" y="2310"/>
                    <a:pt x="9105" y="2310"/>
                  </a:cubicBezTo>
                  <a:cubicBezTo>
                    <a:pt x="9444" y="1669"/>
                    <a:pt x="9444" y="1669"/>
                    <a:pt x="9444" y="1669"/>
                  </a:cubicBezTo>
                  <a:cubicBezTo>
                    <a:pt x="9828" y="839"/>
                    <a:pt x="9828" y="839"/>
                    <a:pt x="9828" y="839"/>
                  </a:cubicBezTo>
                  <a:cubicBezTo>
                    <a:pt x="9853" y="800"/>
                    <a:pt x="9935" y="713"/>
                    <a:pt x="9962" y="713"/>
                  </a:cubicBezTo>
                  <a:cubicBezTo>
                    <a:pt x="10015" y="713"/>
                    <a:pt x="10015" y="713"/>
                    <a:pt x="10015" y="713"/>
                  </a:cubicBezTo>
                  <a:cubicBezTo>
                    <a:pt x="10015" y="626"/>
                    <a:pt x="10015" y="626"/>
                    <a:pt x="10015" y="626"/>
                  </a:cubicBezTo>
                  <a:cubicBezTo>
                    <a:pt x="9553" y="626"/>
                    <a:pt x="9553" y="626"/>
                    <a:pt x="9553" y="626"/>
                  </a:cubicBezTo>
                  <a:cubicBezTo>
                    <a:pt x="9553" y="713"/>
                    <a:pt x="9553" y="713"/>
                    <a:pt x="9553" y="713"/>
                  </a:cubicBezTo>
                  <a:cubicBezTo>
                    <a:pt x="9623" y="713"/>
                    <a:pt x="9623" y="713"/>
                    <a:pt x="9623" y="713"/>
                  </a:cubicBezTo>
                  <a:cubicBezTo>
                    <a:pt x="9654" y="713"/>
                    <a:pt x="9725" y="793"/>
                    <a:pt x="9722" y="839"/>
                  </a:cubicBezTo>
                  <a:cubicBezTo>
                    <a:pt x="9470" y="1398"/>
                    <a:pt x="9470" y="1398"/>
                    <a:pt x="9470" y="1398"/>
                  </a:cubicBezTo>
                  <a:cubicBezTo>
                    <a:pt x="9194" y="836"/>
                    <a:pt x="9194" y="836"/>
                    <a:pt x="9194" y="836"/>
                  </a:cubicBezTo>
                  <a:cubicBezTo>
                    <a:pt x="9194" y="794"/>
                    <a:pt x="9262" y="713"/>
                    <a:pt x="9293" y="713"/>
                  </a:cubicBezTo>
                  <a:cubicBezTo>
                    <a:pt x="9364" y="713"/>
                    <a:pt x="9364" y="713"/>
                    <a:pt x="9364" y="713"/>
                  </a:cubicBezTo>
                  <a:cubicBezTo>
                    <a:pt x="9364" y="626"/>
                    <a:pt x="9364" y="626"/>
                    <a:pt x="9364" y="626"/>
                  </a:cubicBezTo>
                  <a:cubicBezTo>
                    <a:pt x="8749" y="626"/>
                    <a:pt x="8749" y="626"/>
                    <a:pt x="8749" y="626"/>
                  </a:cubicBezTo>
                  <a:cubicBezTo>
                    <a:pt x="8749" y="713"/>
                    <a:pt x="8749" y="713"/>
                    <a:pt x="8749" y="713"/>
                  </a:cubicBezTo>
                  <a:cubicBezTo>
                    <a:pt x="8800" y="713"/>
                    <a:pt x="8800" y="713"/>
                    <a:pt x="8800" y="713"/>
                  </a:cubicBezTo>
                  <a:cubicBezTo>
                    <a:pt x="8829" y="712"/>
                    <a:pt x="8928" y="807"/>
                    <a:pt x="8947" y="843"/>
                  </a:cubicBezTo>
                  <a:close/>
                  <a:moveTo>
                    <a:pt x="5117" y="349"/>
                  </a:moveTo>
                  <a:cubicBezTo>
                    <a:pt x="5195" y="353"/>
                    <a:pt x="5261" y="293"/>
                    <a:pt x="5265" y="215"/>
                  </a:cubicBezTo>
                  <a:cubicBezTo>
                    <a:pt x="5265" y="210"/>
                    <a:pt x="5265" y="206"/>
                    <a:pt x="5265" y="201"/>
                  </a:cubicBezTo>
                  <a:cubicBezTo>
                    <a:pt x="5265" y="112"/>
                    <a:pt x="5202" y="56"/>
                    <a:pt x="5117" y="56"/>
                  </a:cubicBezTo>
                  <a:cubicBezTo>
                    <a:pt x="5032" y="56"/>
                    <a:pt x="4967" y="112"/>
                    <a:pt x="4967" y="201"/>
                  </a:cubicBezTo>
                  <a:cubicBezTo>
                    <a:pt x="4965" y="280"/>
                    <a:pt x="5026" y="346"/>
                    <a:pt x="5105" y="349"/>
                  </a:cubicBezTo>
                  <a:cubicBezTo>
                    <a:pt x="5109" y="349"/>
                    <a:pt x="5113" y="349"/>
                    <a:pt x="5117" y="349"/>
                  </a:cubicBezTo>
                  <a:close/>
                  <a:moveTo>
                    <a:pt x="3836" y="1676"/>
                  </a:moveTo>
                  <a:cubicBezTo>
                    <a:pt x="3749" y="1676"/>
                    <a:pt x="3749" y="1676"/>
                    <a:pt x="3749" y="1676"/>
                  </a:cubicBezTo>
                  <a:cubicBezTo>
                    <a:pt x="3715" y="1676"/>
                    <a:pt x="3613" y="1579"/>
                    <a:pt x="3613" y="1543"/>
                  </a:cubicBezTo>
                  <a:cubicBezTo>
                    <a:pt x="3613" y="1075"/>
                    <a:pt x="3613" y="1075"/>
                    <a:pt x="3613" y="1075"/>
                  </a:cubicBezTo>
                  <a:cubicBezTo>
                    <a:pt x="3793" y="882"/>
                    <a:pt x="3793" y="882"/>
                    <a:pt x="3793" y="882"/>
                  </a:cubicBezTo>
                  <a:cubicBezTo>
                    <a:pt x="4403" y="1763"/>
                    <a:pt x="4403" y="1763"/>
                    <a:pt x="4403" y="1763"/>
                  </a:cubicBezTo>
                  <a:cubicBezTo>
                    <a:pt x="6040" y="1763"/>
                    <a:pt x="6040" y="1763"/>
                    <a:pt x="6040" y="1763"/>
                  </a:cubicBezTo>
                  <a:cubicBezTo>
                    <a:pt x="6040" y="1676"/>
                    <a:pt x="6040" y="1676"/>
                    <a:pt x="6040" y="1676"/>
                  </a:cubicBezTo>
                  <a:cubicBezTo>
                    <a:pt x="5974" y="1676"/>
                    <a:pt x="5974" y="1676"/>
                    <a:pt x="5974" y="1676"/>
                  </a:cubicBezTo>
                  <a:cubicBezTo>
                    <a:pt x="5940" y="1676"/>
                    <a:pt x="5848" y="1594"/>
                    <a:pt x="5848" y="1555"/>
                  </a:cubicBezTo>
                  <a:cubicBezTo>
                    <a:pt x="5848" y="981"/>
                    <a:pt x="5848" y="981"/>
                    <a:pt x="5848" y="981"/>
                  </a:cubicBezTo>
                  <a:cubicBezTo>
                    <a:pt x="5848" y="904"/>
                    <a:pt x="6059" y="744"/>
                    <a:pt x="6221" y="744"/>
                  </a:cubicBezTo>
                  <a:cubicBezTo>
                    <a:pt x="6345" y="744"/>
                    <a:pt x="6403" y="829"/>
                    <a:pt x="6403" y="940"/>
                  </a:cubicBezTo>
                  <a:cubicBezTo>
                    <a:pt x="6403" y="1555"/>
                    <a:pt x="6403" y="1555"/>
                    <a:pt x="6403" y="1555"/>
                  </a:cubicBezTo>
                  <a:cubicBezTo>
                    <a:pt x="6403" y="1594"/>
                    <a:pt x="6311" y="1676"/>
                    <a:pt x="6277" y="1676"/>
                  </a:cubicBezTo>
                  <a:cubicBezTo>
                    <a:pt x="6211" y="1676"/>
                    <a:pt x="6211" y="1676"/>
                    <a:pt x="6211" y="1676"/>
                  </a:cubicBezTo>
                  <a:cubicBezTo>
                    <a:pt x="6211" y="1763"/>
                    <a:pt x="6211" y="1763"/>
                    <a:pt x="6211" y="1763"/>
                  </a:cubicBezTo>
                  <a:cubicBezTo>
                    <a:pt x="6810" y="1763"/>
                    <a:pt x="6810" y="1763"/>
                    <a:pt x="6810" y="1763"/>
                  </a:cubicBezTo>
                  <a:cubicBezTo>
                    <a:pt x="6810" y="1676"/>
                    <a:pt x="6810" y="1676"/>
                    <a:pt x="6810" y="1676"/>
                  </a:cubicBezTo>
                  <a:cubicBezTo>
                    <a:pt x="6739" y="1676"/>
                    <a:pt x="6739" y="1676"/>
                    <a:pt x="6739" y="1676"/>
                  </a:cubicBezTo>
                  <a:cubicBezTo>
                    <a:pt x="6706" y="1676"/>
                    <a:pt x="6613" y="1594"/>
                    <a:pt x="6613" y="1555"/>
                  </a:cubicBezTo>
                  <a:cubicBezTo>
                    <a:pt x="6613" y="928"/>
                    <a:pt x="6613" y="928"/>
                    <a:pt x="6613" y="928"/>
                  </a:cubicBezTo>
                  <a:cubicBezTo>
                    <a:pt x="6613" y="732"/>
                    <a:pt x="6473" y="601"/>
                    <a:pt x="6296" y="601"/>
                  </a:cubicBezTo>
                  <a:cubicBezTo>
                    <a:pt x="6091" y="601"/>
                    <a:pt x="5984" y="720"/>
                    <a:pt x="5846" y="860"/>
                  </a:cubicBezTo>
                  <a:cubicBezTo>
                    <a:pt x="5803" y="625"/>
                    <a:pt x="5803" y="625"/>
                    <a:pt x="5803" y="625"/>
                  </a:cubicBezTo>
                  <a:cubicBezTo>
                    <a:pt x="5441" y="625"/>
                    <a:pt x="5441" y="625"/>
                    <a:pt x="5441" y="625"/>
                  </a:cubicBezTo>
                  <a:cubicBezTo>
                    <a:pt x="5441" y="712"/>
                    <a:pt x="5441" y="712"/>
                    <a:pt x="5441" y="712"/>
                  </a:cubicBezTo>
                  <a:cubicBezTo>
                    <a:pt x="5512" y="712"/>
                    <a:pt x="5512" y="712"/>
                    <a:pt x="5512" y="712"/>
                  </a:cubicBezTo>
                  <a:cubicBezTo>
                    <a:pt x="5546" y="712"/>
                    <a:pt x="5638" y="798"/>
                    <a:pt x="5638" y="833"/>
                  </a:cubicBezTo>
                  <a:cubicBezTo>
                    <a:pt x="5638" y="1555"/>
                    <a:pt x="5638" y="1555"/>
                    <a:pt x="5638" y="1555"/>
                  </a:cubicBezTo>
                  <a:cubicBezTo>
                    <a:pt x="5638" y="1593"/>
                    <a:pt x="5546" y="1676"/>
                    <a:pt x="5512" y="1676"/>
                  </a:cubicBezTo>
                  <a:cubicBezTo>
                    <a:pt x="5371" y="1676"/>
                    <a:pt x="5371" y="1676"/>
                    <a:pt x="5371" y="1676"/>
                  </a:cubicBezTo>
                  <a:cubicBezTo>
                    <a:pt x="5340" y="1676"/>
                    <a:pt x="5245" y="1593"/>
                    <a:pt x="5245" y="1555"/>
                  </a:cubicBezTo>
                  <a:cubicBezTo>
                    <a:pt x="5245" y="625"/>
                    <a:pt x="5245" y="625"/>
                    <a:pt x="5245" y="625"/>
                  </a:cubicBezTo>
                  <a:cubicBezTo>
                    <a:pt x="4836" y="625"/>
                    <a:pt x="4836" y="625"/>
                    <a:pt x="4836" y="625"/>
                  </a:cubicBezTo>
                  <a:cubicBezTo>
                    <a:pt x="4836" y="712"/>
                    <a:pt x="4836" y="712"/>
                    <a:pt x="4836" y="712"/>
                  </a:cubicBezTo>
                  <a:cubicBezTo>
                    <a:pt x="4906" y="712"/>
                    <a:pt x="4906" y="712"/>
                    <a:pt x="4906" y="712"/>
                  </a:cubicBezTo>
                  <a:cubicBezTo>
                    <a:pt x="4940" y="712"/>
                    <a:pt x="5032" y="798"/>
                    <a:pt x="5032" y="833"/>
                  </a:cubicBezTo>
                  <a:cubicBezTo>
                    <a:pt x="5032" y="1555"/>
                    <a:pt x="5032" y="1555"/>
                    <a:pt x="5032" y="1555"/>
                  </a:cubicBezTo>
                  <a:cubicBezTo>
                    <a:pt x="5032" y="1594"/>
                    <a:pt x="4940" y="1676"/>
                    <a:pt x="4906" y="1676"/>
                  </a:cubicBezTo>
                  <a:cubicBezTo>
                    <a:pt x="4778" y="1676"/>
                    <a:pt x="4778" y="1676"/>
                    <a:pt x="4778" y="1676"/>
                  </a:cubicBezTo>
                  <a:cubicBezTo>
                    <a:pt x="4742" y="1676"/>
                    <a:pt x="4599" y="1567"/>
                    <a:pt x="4570" y="1528"/>
                  </a:cubicBezTo>
                  <a:cubicBezTo>
                    <a:pt x="3953" y="707"/>
                    <a:pt x="3953" y="707"/>
                    <a:pt x="3953" y="707"/>
                  </a:cubicBezTo>
                  <a:cubicBezTo>
                    <a:pt x="4381" y="247"/>
                    <a:pt x="4381" y="247"/>
                    <a:pt x="4381" y="247"/>
                  </a:cubicBezTo>
                  <a:cubicBezTo>
                    <a:pt x="4405" y="221"/>
                    <a:pt x="4572" y="88"/>
                    <a:pt x="4606" y="88"/>
                  </a:cubicBezTo>
                  <a:cubicBezTo>
                    <a:pt x="4692" y="88"/>
                    <a:pt x="4692" y="88"/>
                    <a:pt x="4692" y="88"/>
                  </a:cubicBezTo>
                  <a:cubicBezTo>
                    <a:pt x="4692" y="0"/>
                    <a:pt x="4692" y="0"/>
                    <a:pt x="4692" y="0"/>
                  </a:cubicBezTo>
                  <a:cubicBezTo>
                    <a:pt x="4052" y="0"/>
                    <a:pt x="4052" y="0"/>
                    <a:pt x="4052" y="0"/>
                  </a:cubicBezTo>
                  <a:cubicBezTo>
                    <a:pt x="4052" y="88"/>
                    <a:pt x="4052" y="88"/>
                    <a:pt x="4052" y="88"/>
                  </a:cubicBezTo>
                  <a:cubicBezTo>
                    <a:pt x="4137" y="88"/>
                    <a:pt x="4137" y="88"/>
                    <a:pt x="4137" y="88"/>
                  </a:cubicBezTo>
                  <a:cubicBezTo>
                    <a:pt x="4171" y="88"/>
                    <a:pt x="4270" y="209"/>
                    <a:pt x="4244" y="240"/>
                  </a:cubicBezTo>
                  <a:cubicBezTo>
                    <a:pt x="3614" y="942"/>
                    <a:pt x="3614" y="942"/>
                    <a:pt x="3614" y="942"/>
                  </a:cubicBezTo>
                  <a:cubicBezTo>
                    <a:pt x="3614" y="221"/>
                    <a:pt x="3614" y="221"/>
                    <a:pt x="3614" y="221"/>
                  </a:cubicBezTo>
                  <a:cubicBezTo>
                    <a:pt x="3614" y="184"/>
                    <a:pt x="3716" y="88"/>
                    <a:pt x="3750" y="88"/>
                  </a:cubicBezTo>
                  <a:cubicBezTo>
                    <a:pt x="3837" y="88"/>
                    <a:pt x="3837" y="88"/>
                    <a:pt x="3837" y="88"/>
                  </a:cubicBezTo>
                  <a:cubicBezTo>
                    <a:pt x="3837" y="0"/>
                    <a:pt x="3837" y="0"/>
                    <a:pt x="3837" y="0"/>
                  </a:cubicBezTo>
                  <a:cubicBezTo>
                    <a:pt x="3149" y="0"/>
                    <a:pt x="3149" y="0"/>
                    <a:pt x="3149" y="0"/>
                  </a:cubicBezTo>
                  <a:cubicBezTo>
                    <a:pt x="3149" y="88"/>
                    <a:pt x="3149" y="88"/>
                    <a:pt x="3149" y="88"/>
                  </a:cubicBezTo>
                  <a:cubicBezTo>
                    <a:pt x="3236" y="88"/>
                    <a:pt x="3236" y="88"/>
                    <a:pt x="3236" y="88"/>
                  </a:cubicBezTo>
                  <a:cubicBezTo>
                    <a:pt x="3270" y="88"/>
                    <a:pt x="3371" y="184"/>
                    <a:pt x="3371" y="221"/>
                  </a:cubicBezTo>
                  <a:cubicBezTo>
                    <a:pt x="3371" y="1543"/>
                    <a:pt x="3371" y="1543"/>
                    <a:pt x="3371" y="1543"/>
                  </a:cubicBezTo>
                  <a:cubicBezTo>
                    <a:pt x="3371" y="1579"/>
                    <a:pt x="3270" y="1676"/>
                    <a:pt x="3236" y="1676"/>
                  </a:cubicBezTo>
                  <a:cubicBezTo>
                    <a:pt x="3149" y="1676"/>
                    <a:pt x="3149" y="1676"/>
                    <a:pt x="3149" y="1676"/>
                  </a:cubicBezTo>
                  <a:cubicBezTo>
                    <a:pt x="3149" y="1763"/>
                    <a:pt x="3149" y="1763"/>
                    <a:pt x="3149" y="1763"/>
                  </a:cubicBezTo>
                  <a:cubicBezTo>
                    <a:pt x="3836" y="1763"/>
                    <a:pt x="3836" y="1763"/>
                    <a:pt x="3836" y="1763"/>
                  </a:cubicBezTo>
                  <a:lnTo>
                    <a:pt x="3836" y="1676"/>
                  </a:lnTo>
                  <a:close/>
                  <a:moveTo>
                    <a:pt x="7720" y="1446"/>
                  </a:moveTo>
                  <a:cubicBezTo>
                    <a:pt x="7720" y="1262"/>
                    <a:pt x="7579" y="1163"/>
                    <a:pt x="7456" y="1114"/>
                  </a:cubicBezTo>
                  <a:cubicBezTo>
                    <a:pt x="7361" y="1078"/>
                    <a:pt x="7296" y="1049"/>
                    <a:pt x="7209" y="1013"/>
                  </a:cubicBezTo>
                  <a:cubicBezTo>
                    <a:pt x="7090" y="962"/>
                    <a:pt x="7023" y="927"/>
                    <a:pt x="7023" y="829"/>
                  </a:cubicBezTo>
                  <a:cubicBezTo>
                    <a:pt x="7023" y="739"/>
                    <a:pt x="7085" y="683"/>
                    <a:pt x="7219" y="683"/>
                  </a:cubicBezTo>
                  <a:cubicBezTo>
                    <a:pt x="7432" y="683"/>
                    <a:pt x="7565" y="884"/>
                    <a:pt x="7565" y="979"/>
                  </a:cubicBezTo>
                  <a:cubicBezTo>
                    <a:pt x="7635" y="979"/>
                    <a:pt x="7635" y="979"/>
                    <a:pt x="7635" y="979"/>
                  </a:cubicBezTo>
                  <a:cubicBezTo>
                    <a:pt x="7635" y="625"/>
                    <a:pt x="7635" y="625"/>
                    <a:pt x="7635" y="625"/>
                  </a:cubicBezTo>
                  <a:cubicBezTo>
                    <a:pt x="7572" y="625"/>
                    <a:pt x="7572" y="625"/>
                    <a:pt x="7572" y="625"/>
                  </a:cubicBezTo>
                  <a:cubicBezTo>
                    <a:pt x="7562" y="649"/>
                    <a:pt x="7543" y="657"/>
                    <a:pt x="7509" y="657"/>
                  </a:cubicBezTo>
                  <a:cubicBezTo>
                    <a:pt x="7422" y="657"/>
                    <a:pt x="7352" y="598"/>
                    <a:pt x="7226" y="598"/>
                  </a:cubicBezTo>
                  <a:cubicBezTo>
                    <a:pt x="7015" y="598"/>
                    <a:pt x="6882" y="707"/>
                    <a:pt x="6882" y="913"/>
                  </a:cubicBezTo>
                  <a:cubicBezTo>
                    <a:pt x="6882" y="1071"/>
                    <a:pt x="6986" y="1160"/>
                    <a:pt x="7124" y="1223"/>
                  </a:cubicBezTo>
                  <a:cubicBezTo>
                    <a:pt x="7216" y="1264"/>
                    <a:pt x="7282" y="1291"/>
                    <a:pt x="7361" y="1325"/>
                  </a:cubicBezTo>
                  <a:cubicBezTo>
                    <a:pt x="7463" y="1367"/>
                    <a:pt x="7577" y="1412"/>
                    <a:pt x="7577" y="1540"/>
                  </a:cubicBezTo>
                  <a:cubicBezTo>
                    <a:pt x="7577" y="1647"/>
                    <a:pt x="7497" y="1695"/>
                    <a:pt x="7354" y="1695"/>
                  </a:cubicBezTo>
                  <a:cubicBezTo>
                    <a:pt x="7107" y="1695"/>
                    <a:pt x="6952" y="1468"/>
                    <a:pt x="6952" y="1361"/>
                  </a:cubicBezTo>
                  <a:cubicBezTo>
                    <a:pt x="6882" y="1361"/>
                    <a:pt x="6882" y="1361"/>
                    <a:pt x="6882" y="1361"/>
                  </a:cubicBezTo>
                  <a:cubicBezTo>
                    <a:pt x="6882" y="1763"/>
                    <a:pt x="6882" y="1763"/>
                    <a:pt x="6882" y="1763"/>
                  </a:cubicBezTo>
                  <a:cubicBezTo>
                    <a:pt x="6938" y="1763"/>
                    <a:pt x="6938" y="1763"/>
                    <a:pt x="6938" y="1763"/>
                  </a:cubicBezTo>
                  <a:cubicBezTo>
                    <a:pt x="6967" y="1737"/>
                    <a:pt x="6979" y="1725"/>
                    <a:pt x="7025" y="1725"/>
                  </a:cubicBezTo>
                  <a:cubicBezTo>
                    <a:pt x="7124" y="1725"/>
                    <a:pt x="7209" y="1790"/>
                    <a:pt x="7354" y="1790"/>
                  </a:cubicBezTo>
                  <a:cubicBezTo>
                    <a:pt x="7570" y="1790"/>
                    <a:pt x="7720" y="1664"/>
                    <a:pt x="7720" y="1446"/>
                  </a:cubicBezTo>
                  <a:close/>
                  <a:moveTo>
                    <a:pt x="2703" y="1584"/>
                  </a:moveTo>
                  <a:cubicBezTo>
                    <a:pt x="2442" y="1584"/>
                    <a:pt x="2282" y="1383"/>
                    <a:pt x="2282" y="1129"/>
                  </a:cubicBezTo>
                  <a:cubicBezTo>
                    <a:pt x="2282" y="860"/>
                    <a:pt x="2391" y="683"/>
                    <a:pt x="2618" y="683"/>
                  </a:cubicBezTo>
                  <a:cubicBezTo>
                    <a:pt x="2815" y="683"/>
                    <a:pt x="2844" y="840"/>
                    <a:pt x="2812" y="1017"/>
                  </a:cubicBezTo>
                  <a:cubicBezTo>
                    <a:pt x="2882" y="1013"/>
                    <a:pt x="2882" y="1013"/>
                    <a:pt x="2882" y="1013"/>
                  </a:cubicBezTo>
                  <a:cubicBezTo>
                    <a:pt x="3049" y="753"/>
                    <a:pt x="3049" y="753"/>
                    <a:pt x="3049" y="753"/>
                  </a:cubicBezTo>
                  <a:cubicBezTo>
                    <a:pt x="2945" y="649"/>
                    <a:pt x="2824" y="596"/>
                    <a:pt x="2645" y="596"/>
                  </a:cubicBezTo>
                  <a:cubicBezTo>
                    <a:pt x="2345" y="596"/>
                    <a:pt x="2100" y="833"/>
                    <a:pt x="2100" y="1201"/>
                  </a:cubicBezTo>
                  <a:cubicBezTo>
                    <a:pt x="2100" y="1526"/>
                    <a:pt x="2306" y="1792"/>
                    <a:pt x="2623" y="1792"/>
                  </a:cubicBezTo>
                  <a:cubicBezTo>
                    <a:pt x="2909" y="1792"/>
                    <a:pt x="3061" y="1635"/>
                    <a:pt x="3136" y="1386"/>
                  </a:cubicBezTo>
                  <a:cubicBezTo>
                    <a:pt x="3066" y="1386"/>
                    <a:pt x="3066" y="1386"/>
                    <a:pt x="3066" y="1386"/>
                  </a:cubicBezTo>
                  <a:cubicBezTo>
                    <a:pt x="2986" y="1519"/>
                    <a:pt x="2902" y="1584"/>
                    <a:pt x="2703" y="1584"/>
                  </a:cubicBezTo>
                  <a:close/>
                  <a:moveTo>
                    <a:pt x="1053" y="1322"/>
                  </a:moveTo>
                  <a:cubicBezTo>
                    <a:pt x="1041" y="1322"/>
                    <a:pt x="1041" y="1322"/>
                    <a:pt x="1041" y="1322"/>
                  </a:cubicBezTo>
                  <a:cubicBezTo>
                    <a:pt x="511" y="0"/>
                    <a:pt x="511" y="0"/>
                    <a:pt x="51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87" y="88"/>
                    <a:pt x="87" y="88"/>
                    <a:pt x="87" y="88"/>
                  </a:cubicBezTo>
                  <a:cubicBezTo>
                    <a:pt x="121" y="88"/>
                    <a:pt x="223" y="184"/>
                    <a:pt x="223" y="221"/>
                  </a:cubicBezTo>
                  <a:cubicBezTo>
                    <a:pt x="223" y="1543"/>
                    <a:pt x="223" y="1543"/>
                    <a:pt x="223" y="1543"/>
                  </a:cubicBezTo>
                  <a:cubicBezTo>
                    <a:pt x="223" y="1579"/>
                    <a:pt x="121" y="1676"/>
                    <a:pt x="87" y="1676"/>
                  </a:cubicBezTo>
                  <a:cubicBezTo>
                    <a:pt x="0" y="1676"/>
                    <a:pt x="0" y="1676"/>
                    <a:pt x="0" y="1676"/>
                  </a:cubicBezTo>
                  <a:cubicBezTo>
                    <a:pt x="0" y="1763"/>
                    <a:pt x="0" y="1763"/>
                    <a:pt x="0" y="1763"/>
                  </a:cubicBezTo>
                  <a:cubicBezTo>
                    <a:pt x="549" y="1763"/>
                    <a:pt x="549" y="1763"/>
                    <a:pt x="549" y="1763"/>
                  </a:cubicBezTo>
                  <a:cubicBezTo>
                    <a:pt x="549" y="1676"/>
                    <a:pt x="549" y="1676"/>
                    <a:pt x="549" y="1676"/>
                  </a:cubicBezTo>
                  <a:cubicBezTo>
                    <a:pt x="462" y="1676"/>
                    <a:pt x="462" y="1676"/>
                    <a:pt x="462" y="1676"/>
                  </a:cubicBezTo>
                  <a:cubicBezTo>
                    <a:pt x="428" y="1676"/>
                    <a:pt x="327" y="1579"/>
                    <a:pt x="327" y="1543"/>
                  </a:cubicBezTo>
                  <a:cubicBezTo>
                    <a:pt x="327" y="233"/>
                    <a:pt x="327" y="233"/>
                    <a:pt x="327" y="233"/>
                  </a:cubicBezTo>
                  <a:cubicBezTo>
                    <a:pt x="968" y="1794"/>
                    <a:pt x="968" y="1794"/>
                    <a:pt x="968" y="1794"/>
                  </a:cubicBezTo>
                  <a:cubicBezTo>
                    <a:pt x="1609" y="259"/>
                    <a:pt x="1609" y="259"/>
                    <a:pt x="1609" y="259"/>
                  </a:cubicBezTo>
                  <a:cubicBezTo>
                    <a:pt x="1609" y="1543"/>
                    <a:pt x="1609" y="1543"/>
                    <a:pt x="1609" y="1543"/>
                  </a:cubicBezTo>
                  <a:cubicBezTo>
                    <a:pt x="1609" y="1579"/>
                    <a:pt x="1507" y="1676"/>
                    <a:pt x="1473" y="1676"/>
                  </a:cubicBezTo>
                  <a:cubicBezTo>
                    <a:pt x="1386" y="1676"/>
                    <a:pt x="1386" y="1676"/>
                    <a:pt x="1386" y="1676"/>
                  </a:cubicBezTo>
                  <a:cubicBezTo>
                    <a:pt x="1386" y="1763"/>
                    <a:pt x="1386" y="1763"/>
                    <a:pt x="1386" y="1763"/>
                  </a:cubicBezTo>
                  <a:cubicBezTo>
                    <a:pt x="2069" y="1763"/>
                    <a:pt x="2069" y="1763"/>
                    <a:pt x="2069" y="1763"/>
                  </a:cubicBezTo>
                  <a:cubicBezTo>
                    <a:pt x="2069" y="1676"/>
                    <a:pt x="2069" y="1676"/>
                    <a:pt x="2069" y="1676"/>
                  </a:cubicBezTo>
                  <a:cubicBezTo>
                    <a:pt x="1983" y="1676"/>
                    <a:pt x="1983" y="1676"/>
                    <a:pt x="1983" y="1676"/>
                  </a:cubicBezTo>
                  <a:cubicBezTo>
                    <a:pt x="1949" y="1676"/>
                    <a:pt x="1848" y="1579"/>
                    <a:pt x="1848" y="1543"/>
                  </a:cubicBezTo>
                  <a:cubicBezTo>
                    <a:pt x="1848" y="221"/>
                    <a:pt x="1848" y="221"/>
                    <a:pt x="1848" y="221"/>
                  </a:cubicBezTo>
                  <a:cubicBezTo>
                    <a:pt x="1848" y="184"/>
                    <a:pt x="1949" y="88"/>
                    <a:pt x="1983" y="88"/>
                  </a:cubicBezTo>
                  <a:cubicBezTo>
                    <a:pt x="2070" y="88"/>
                    <a:pt x="2070" y="88"/>
                    <a:pt x="2070" y="88"/>
                  </a:cubicBezTo>
                  <a:cubicBezTo>
                    <a:pt x="2070" y="0"/>
                    <a:pt x="2070" y="0"/>
                    <a:pt x="2070" y="0"/>
                  </a:cubicBezTo>
                  <a:cubicBezTo>
                    <a:pt x="1610" y="0"/>
                    <a:pt x="1610" y="0"/>
                    <a:pt x="1610" y="0"/>
                  </a:cubicBezTo>
                  <a:lnTo>
                    <a:pt x="1053" y="13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</p:grpSp>
      <p:sp>
        <p:nvSpPr>
          <p:cNvPr id="12" name="ClientLogo">
            <a:extLst>
              <a:ext uri="{FF2B5EF4-FFF2-40B4-BE49-F238E27FC236}">
                <a16:creationId xmlns:a16="http://schemas.microsoft.com/office/drawing/2014/main" id="{5A541723-8353-4CC2-AFDA-19C8B3B786BF}"/>
              </a:ext>
            </a:extLst>
          </p:cNvPr>
          <p:cNvSpPr>
            <a:spLocks noGrp="1"/>
          </p:cNvSpPr>
          <p:nvPr>
            <p:ph type="pic" sz="quarter" idx="14" hasCustomPrompt="1"/>
            <p:custDataLst>
              <p:tags r:id="rId4"/>
            </p:custDataLst>
          </p:nvPr>
        </p:nvSpPr>
        <p:spPr>
          <a:xfrm>
            <a:off x="551942" y="4984025"/>
            <a:ext cx="1901952" cy="969264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Client logo goes here.</a:t>
            </a:r>
          </a:p>
        </p:txBody>
      </p:sp>
      <p:sp>
        <p:nvSpPr>
          <p:cNvPr id="13" name="Documenttype">
            <a:extLst>
              <a:ext uri="{FF2B5EF4-FFF2-40B4-BE49-F238E27FC236}">
                <a16:creationId xmlns:a16="http://schemas.microsoft.com/office/drawing/2014/main" id="{A8F38EAB-8863-4F94-ACD0-B6D27373BCC1}"/>
              </a:ext>
            </a:extLst>
          </p:cNvPr>
          <p:cNvSpPr>
            <a:spLocks noGrp="1"/>
          </p:cNvSpPr>
          <p:nvPr>
            <p:ph type="body" sz="quarter" idx="13" hasCustomPrompt="1"/>
            <p:custDataLst>
              <p:tags r:id="rId5"/>
            </p:custDataLst>
          </p:nvPr>
        </p:nvSpPr>
        <p:spPr>
          <a:xfrm>
            <a:off x="551942" y="4510168"/>
            <a:ext cx="6016752" cy="215444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buNone/>
              <a:defRPr sz="1400">
                <a:solidFill>
                  <a:schemeClr val="tx1"/>
                </a:solidFill>
              </a:defRPr>
            </a:lvl1pPr>
            <a:lvl2pPr marL="115888" indent="0">
              <a:buNone/>
              <a:defRPr>
                <a:solidFill>
                  <a:schemeClr val="bg1"/>
                </a:solidFill>
              </a:defRPr>
            </a:lvl2pPr>
            <a:lvl3pPr marL="466344" indent="0">
              <a:buNone/>
              <a:defRPr>
                <a:solidFill>
                  <a:schemeClr val="bg1"/>
                </a:solidFill>
              </a:defRPr>
            </a:lvl3pPr>
            <a:lvl4pPr marL="813816" indent="0">
              <a:buNone/>
              <a:defRPr>
                <a:solidFill>
                  <a:schemeClr val="bg1"/>
                </a:solidFill>
              </a:defRPr>
            </a:lvl4pPr>
            <a:lvl5pPr marL="1161288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date or title/role</a:t>
            </a:r>
          </a:p>
        </p:txBody>
      </p:sp>
      <p:sp>
        <p:nvSpPr>
          <p:cNvPr id="14" name="Subtitle">
            <a:extLst>
              <a:ext uri="{FF2B5EF4-FFF2-40B4-BE49-F238E27FC236}">
                <a16:creationId xmlns:a16="http://schemas.microsoft.com/office/drawing/2014/main" id="{6C219131-971A-4BF6-8DFB-186691126F2C}"/>
              </a:ext>
            </a:extLst>
          </p:cNvPr>
          <p:cNvSpPr>
            <a:spLocks noGrp="1"/>
          </p:cNvSpPr>
          <p:nvPr>
            <p:ph type="subTitle" idx="1"/>
            <p:custDataLst>
              <p:tags r:id="rId6"/>
            </p:custDataLst>
          </p:nvPr>
        </p:nvSpPr>
        <p:spPr>
          <a:xfrm>
            <a:off x="551942" y="4092559"/>
            <a:ext cx="6016752" cy="307777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1" name="Title">
            <a:extLst>
              <a:ext uri="{FF2B5EF4-FFF2-40B4-BE49-F238E27FC236}">
                <a16:creationId xmlns:a16="http://schemas.microsoft.com/office/drawing/2014/main" id="{B280F3D7-8B5E-4751-907E-C1D9BEBFDCB8}"/>
              </a:ext>
            </a:extLst>
          </p:cNvPr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551942" y="2049805"/>
            <a:ext cx="6016752" cy="1921708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400" baseline="0">
                <a:ln w="6350" cap="flat">
                  <a:noFill/>
                  <a:miter lim="800000"/>
                </a:ln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5" name="Disclaimer-English (United States)">
            <a:extLst>
              <a:ext uri="{FF2B5EF4-FFF2-40B4-BE49-F238E27FC236}">
                <a16:creationId xmlns:a16="http://schemas.microsoft.com/office/drawing/2014/main" id="{365FDE2E-B4AC-48A0-8D5A-94F648AEA896}"/>
              </a:ext>
            </a:extLst>
          </p:cNvPr>
          <p:cNvSpPr>
            <a:spLocks noChangeArrowheads="1"/>
          </p:cNvSpPr>
          <p:nvPr userDrawn="1">
            <p:custDataLst>
              <p:tags r:id="rId8"/>
            </p:custDataLst>
          </p:nvPr>
        </p:nvSpPr>
        <p:spPr bwMode="black">
          <a:xfrm>
            <a:off x="551942" y="6190488"/>
            <a:ext cx="4114800" cy="356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 anchorCtr="0">
            <a:noAutofit/>
          </a:bodyPr>
          <a:lstStyle/>
          <a:p>
            <a:pPr defTabSz="804863" eaLnBrk="0" hangingPunct="0"/>
            <a:r>
              <a:rPr lang="en-US" sz="800" dirty="0">
                <a:solidFill>
                  <a:schemeClr val="tx1"/>
                </a:solidFill>
                <a:latin typeface="+mn-lt"/>
              </a:rPr>
              <a:t>CONFIDENTIAL AND PROPRIETARY</a:t>
            </a:r>
          </a:p>
          <a:p>
            <a:pPr defTabSz="804863" eaLnBrk="0" hangingPunct="0"/>
            <a:r>
              <a:rPr lang="en-US" sz="800" dirty="0">
                <a:solidFill>
                  <a:schemeClr val="tx1"/>
                </a:solidFill>
                <a:latin typeface="+mn-lt"/>
              </a:rPr>
              <a:t>Any use of this material without specific permission is strictly prohibited</a:t>
            </a:r>
          </a:p>
        </p:txBody>
      </p:sp>
      <p:pic>
        <p:nvPicPr>
          <p:cNvPr id="5" name="Partnership" hidden="1">
            <a:extLst>
              <a:ext uri="{FF2B5EF4-FFF2-40B4-BE49-F238E27FC236}">
                <a16:creationId xmlns:a16="http://schemas.microsoft.com/office/drawing/2014/main" id="{A8772CBB-049B-42D8-B10E-A3ABB7480EDA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2417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st 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6D01440F-CB45-4B1E-BF2B-97953CB3550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3085684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9" imgW="413" imgH="416" progId="TCLayout.ActiveDocument.1">
                  <p:embed/>
                </p:oleObj>
              </mc:Choice>
              <mc:Fallback>
                <p:oleObj name="think-cell Slide" r:id="rId9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6D01440F-CB45-4B1E-BF2B-97953CB3550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F95EE31F-4647-48C1-8F33-15A7FC3D359F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500" b="1" i="0" baseline="0" dirty="0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15" name="Slide Number">
            <a:extLst>
              <a:ext uri="{FF2B5EF4-FFF2-40B4-BE49-F238E27FC236}">
                <a16:creationId xmlns:a16="http://schemas.microsoft.com/office/drawing/2014/main" id="{E4920261-0593-4AC5-992E-73B8CB0A1C71}"/>
              </a:ext>
            </a:extLst>
          </p:cNvPr>
          <p:cNvSpPr>
            <a:spLocks noChangeArrowheads="1"/>
          </p:cNvSpPr>
          <p:nvPr userDrawn="1">
            <p:custDataLst>
              <p:tags r:id="rId3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5. Source" hidden="1">
            <a:extLst>
              <a:ext uri="{FF2B5EF4-FFF2-40B4-BE49-F238E27FC236}">
                <a16:creationId xmlns:a16="http://schemas.microsoft.com/office/drawing/2014/main" id="{0CC39C66-1ED1-4BBF-87FB-6C74C9A461BE}"/>
              </a:ext>
            </a:extLst>
          </p:cNvPr>
          <p:cNvSpPr txBox="1"/>
          <p:nvPr userDrawn="1">
            <p:custDataLst>
              <p:tags r:id="rId4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 dirty="0"/>
              <a:t>Source: …</a:t>
            </a:r>
          </a:p>
        </p:txBody>
      </p:sp>
      <p:sp>
        <p:nvSpPr>
          <p:cNvPr id="12" name="2. Slide Title">
            <a:extLst>
              <a:ext uri="{FF2B5EF4-FFF2-40B4-BE49-F238E27FC236}">
                <a16:creationId xmlns:a16="http://schemas.microsoft.com/office/drawing/2014/main" id="{0BDEB94E-58BF-43E2-8FF2-DCDA24AD4E9D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54736" y="182372"/>
            <a:ext cx="11082528" cy="7315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3. Subtitle">
            <a:extLst>
              <a:ext uri="{FF2B5EF4-FFF2-40B4-BE49-F238E27FC236}">
                <a16:creationId xmlns:a16="http://schemas.microsoft.com/office/drawing/2014/main" id="{A865C2CC-D12C-4517-9906-7CCD161322EB}"/>
              </a:ext>
            </a:extLst>
          </p:cNvPr>
          <p:cNvSpPr>
            <a:spLocks noGrp="1"/>
          </p:cNvSpPr>
          <p:nvPr>
            <p:ph type="subTitle" idx="1"/>
            <p:custDataLst>
              <p:tags r:id="rId6"/>
            </p:custDataLst>
          </p:nvPr>
        </p:nvSpPr>
        <p:spPr>
          <a:xfrm>
            <a:off x="554736" y="903861"/>
            <a:ext cx="11082528" cy="276999"/>
          </a:xfrm>
        </p:spPr>
        <p:txBody>
          <a:bodyPr anchor="ctr" anchorCtr="0"/>
          <a:lstStyle/>
          <a:p>
            <a:r>
              <a:rPr lang="en-US" sz="1600" dirty="0"/>
              <a:t>Click to edit Master subtitle style</a:t>
            </a:r>
          </a:p>
        </p:txBody>
      </p:sp>
      <p:sp>
        <p:nvSpPr>
          <p:cNvPr id="17" name="1. On-page tracker">
            <a:extLst>
              <a:ext uri="{FF2B5EF4-FFF2-40B4-BE49-F238E27FC236}">
                <a16:creationId xmlns:a16="http://schemas.microsoft.com/office/drawing/2014/main" id="{FE52895E-A8CE-4207-AC48-2296C3D01401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7"/>
            </p:custDataLst>
          </p:nvPr>
        </p:nvSpPr>
        <p:spPr>
          <a:xfrm>
            <a:off x="7159752" y="78768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en-US" dirty="0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30650730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st Top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. Slide Title">
            <a:extLst>
              <a:ext uri="{FF2B5EF4-FFF2-40B4-BE49-F238E27FC236}">
                <a16:creationId xmlns:a16="http://schemas.microsoft.com/office/drawing/2014/main" id="{064E079D-5BD2-4787-A7F2-0859A1CB5E94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54736" y="1706563"/>
            <a:ext cx="3813048" cy="861774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>
                <a:ln w="6350" cap="flat">
                  <a:noFill/>
                  <a:miter lim="800000"/>
                </a:ln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E74A6D15-9D93-480F-A207-CA245151AE26}"/>
              </a:ext>
            </a:extLst>
          </p:cNvPr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5. Source" hidden="1">
            <a:extLst>
              <a:ext uri="{FF2B5EF4-FFF2-40B4-BE49-F238E27FC236}">
                <a16:creationId xmlns:a16="http://schemas.microsoft.com/office/drawing/2014/main" id="{33F722E2-991C-4728-97C9-8D281DB3C594}"/>
              </a:ext>
            </a:extLst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 dirty="0"/>
              <a:t>Source: …</a:t>
            </a:r>
          </a:p>
        </p:txBody>
      </p:sp>
      <p:sp>
        <p:nvSpPr>
          <p:cNvPr id="8" name="1. On-page tracker">
            <a:extLst>
              <a:ext uri="{FF2B5EF4-FFF2-40B4-BE49-F238E27FC236}">
                <a16:creationId xmlns:a16="http://schemas.microsoft.com/office/drawing/2014/main" id="{86FA29AF-027A-4D55-B276-E2DD256DB988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4"/>
            </p:custDataLst>
          </p:nvPr>
        </p:nvSpPr>
        <p:spPr>
          <a:xfrm>
            <a:off x="7159752" y="78768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en-US" dirty="0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22908374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st Mid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. Slide Title">
            <a:extLst>
              <a:ext uri="{FF2B5EF4-FFF2-40B4-BE49-F238E27FC236}">
                <a16:creationId xmlns:a16="http://schemas.microsoft.com/office/drawing/2014/main" id="{064E079D-5BD2-4787-A7F2-0859A1CB5E94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54736" y="3044280"/>
            <a:ext cx="5065776" cy="769441"/>
          </a:xfrm>
          <a:prstGeom prst="rect">
            <a:avLst/>
          </a:prstGeom>
        </p:spPr>
        <p:txBody>
          <a:bodyPr rIns="365760" anchor="ctr">
            <a:noAutofit/>
          </a:bodyPr>
          <a:lstStyle>
            <a:lvl1pPr>
              <a:defRPr>
                <a:ln w="6350" cap="flat">
                  <a:noFill/>
                  <a:miter lim="800000"/>
                </a:ln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8CFBA6B2-A084-4532-80C0-2629A5553A76}"/>
              </a:ext>
            </a:extLst>
          </p:cNvPr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5. Source" hidden="1">
            <a:extLst>
              <a:ext uri="{FF2B5EF4-FFF2-40B4-BE49-F238E27FC236}">
                <a16:creationId xmlns:a16="http://schemas.microsoft.com/office/drawing/2014/main" id="{677DA9EB-F148-4622-AB71-9F38D348578D}"/>
              </a:ext>
            </a:extLst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 dirty="0"/>
              <a:t>Source: …</a:t>
            </a:r>
          </a:p>
        </p:txBody>
      </p:sp>
      <p:sp>
        <p:nvSpPr>
          <p:cNvPr id="8" name="1. On-page tracker">
            <a:extLst>
              <a:ext uri="{FF2B5EF4-FFF2-40B4-BE49-F238E27FC236}">
                <a16:creationId xmlns:a16="http://schemas.microsoft.com/office/drawing/2014/main" id="{93728AF3-A71A-4C7A-97DE-605BB9E1802D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4"/>
            </p:custDataLst>
          </p:nvPr>
        </p:nvSpPr>
        <p:spPr>
          <a:xfrm>
            <a:off x="7159752" y="78768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en-US" dirty="0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14631415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st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70A466E0-AD73-4F3A-9B78-5C1BB1238B1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1429864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473" imgH="476" progId="TCLayout.ActiveDocument.1">
                  <p:embed/>
                </p:oleObj>
              </mc:Choice>
              <mc:Fallback>
                <p:oleObj name="think-cell Slide" r:id="rId8" imgW="473" imgH="47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70A466E0-AD73-4F3A-9B78-5C1BB1238B1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D52DFA4F-F49F-468D-B19A-F0D9ACACF902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4400" b="1" i="0" baseline="0" dirty="0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7" name="2. Slide Title">
            <a:extLst>
              <a:ext uri="{FF2B5EF4-FFF2-40B4-BE49-F238E27FC236}">
                <a16:creationId xmlns:a16="http://schemas.microsoft.com/office/drawing/2014/main" id="{E222DC4C-FD9F-4495-B0EA-3E6F1E35596A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54736" y="4580468"/>
            <a:ext cx="11082528" cy="677108"/>
          </a:xfrm>
        </p:spPr>
        <p:txBody>
          <a:bodyPr anchor="b">
            <a:noAutofit/>
          </a:bodyPr>
          <a:lstStyle>
            <a:lvl1pPr>
              <a:lnSpc>
                <a:spcPct val="93000"/>
              </a:lnSpc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lide Number">
            <a:extLst>
              <a:ext uri="{FF2B5EF4-FFF2-40B4-BE49-F238E27FC236}">
                <a16:creationId xmlns:a16="http://schemas.microsoft.com/office/drawing/2014/main" id="{9AC4B822-CA6B-4F05-8715-F74C6D5D34B1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5. Source" hidden="1">
            <a:extLst>
              <a:ext uri="{FF2B5EF4-FFF2-40B4-BE49-F238E27FC236}">
                <a16:creationId xmlns:a16="http://schemas.microsoft.com/office/drawing/2014/main" id="{4376B40D-309A-4442-81B2-638CDEBB2F76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 dirty="0"/>
              <a:t>Source: …</a:t>
            </a:r>
          </a:p>
        </p:txBody>
      </p:sp>
      <p:sp>
        <p:nvSpPr>
          <p:cNvPr id="9" name="1. On-page tracker">
            <a:extLst>
              <a:ext uri="{FF2B5EF4-FFF2-40B4-BE49-F238E27FC236}">
                <a16:creationId xmlns:a16="http://schemas.microsoft.com/office/drawing/2014/main" id="{54D7CBA4-82F6-465D-A903-99498223AB1A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6"/>
            </p:custDataLst>
          </p:nvPr>
        </p:nvSpPr>
        <p:spPr>
          <a:xfrm>
            <a:off x="7159752" y="78768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en-US" dirty="0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19091589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st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965A42E5-8A95-48CC-91A7-EC09BEF8D28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8139662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9" imgW="473" imgH="476" progId="TCLayout.ActiveDocument.1">
                  <p:embed/>
                </p:oleObj>
              </mc:Choice>
              <mc:Fallback>
                <p:oleObj name="think-cell Slide" r:id="rId9" imgW="473" imgH="47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965A42E5-8A95-48CC-91A7-EC09BEF8D2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96343A1-B4C8-41A2-9540-F666771DD092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3400" b="1" i="0" baseline="0" dirty="0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7" name="2. Slide Title">
            <a:extLst>
              <a:ext uri="{FF2B5EF4-FFF2-40B4-BE49-F238E27FC236}">
                <a16:creationId xmlns:a16="http://schemas.microsoft.com/office/drawing/2014/main" id="{FB296734-15F7-4BDF-BF7F-AD560B3E09D7}"/>
              </a:ext>
            </a:extLst>
          </p:cNvPr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1505712" y="3592841"/>
            <a:ext cx="9180576" cy="486608"/>
          </a:xfrm>
          <a:prstGeom prst="rect">
            <a:avLst/>
          </a:prstGeom>
        </p:spPr>
        <p:txBody>
          <a:bodyPr>
            <a:spAutoFit/>
          </a:bodyPr>
          <a:lstStyle>
            <a:lvl1pPr>
              <a:lnSpc>
                <a:spcPct val="93000"/>
              </a:lnSpc>
              <a:defRPr sz="3400"/>
            </a:lvl1pPr>
          </a:lstStyle>
          <a:p>
            <a:r>
              <a:rPr lang="en-US" dirty="0"/>
              <a:t>“Click to add quote</a:t>
            </a:r>
          </a:p>
        </p:txBody>
      </p:sp>
      <p:sp>
        <p:nvSpPr>
          <p:cNvPr id="9" name="3. Subtitle">
            <a:extLst>
              <a:ext uri="{FF2B5EF4-FFF2-40B4-BE49-F238E27FC236}">
                <a16:creationId xmlns:a16="http://schemas.microsoft.com/office/drawing/2014/main" id="{F91EA195-0A6B-4141-BE0A-C29B8632D98B}"/>
              </a:ext>
            </a:extLst>
          </p:cNvPr>
          <p:cNvSpPr>
            <a:spLocks noGrp="1"/>
          </p:cNvSpPr>
          <p:nvPr>
            <p:ph type="subTitle" idx="1" hasCustomPrompt="1"/>
            <p:custDataLst>
              <p:tags r:id="rId4"/>
            </p:custDataLst>
          </p:nvPr>
        </p:nvSpPr>
        <p:spPr>
          <a:xfrm>
            <a:off x="1505712" y="4284630"/>
            <a:ext cx="9180576" cy="276999"/>
          </a:xfrm>
        </p:spPr>
        <p:txBody>
          <a:bodyPr wrap="square">
            <a:noAutofit/>
          </a:bodyPr>
          <a:lstStyle>
            <a:lvl1pPr marL="0" indent="0" algn="l">
              <a:buNone/>
              <a:defRPr sz="16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quote source</a:t>
            </a:r>
          </a:p>
        </p:txBody>
      </p:sp>
      <p:sp>
        <p:nvSpPr>
          <p:cNvPr id="8" name="Slide Number">
            <a:extLst>
              <a:ext uri="{FF2B5EF4-FFF2-40B4-BE49-F238E27FC236}">
                <a16:creationId xmlns:a16="http://schemas.microsoft.com/office/drawing/2014/main" id="{9A085514-D1F6-4D77-A23F-C5C66C21AB2E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5. Source" hidden="1">
            <a:extLst>
              <a:ext uri="{FF2B5EF4-FFF2-40B4-BE49-F238E27FC236}">
                <a16:creationId xmlns:a16="http://schemas.microsoft.com/office/drawing/2014/main" id="{C5FBD0AF-1EDD-41EB-9A6E-173435ADFFE5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 dirty="0"/>
              <a:t>Source: …</a:t>
            </a:r>
          </a:p>
        </p:txBody>
      </p:sp>
      <p:sp>
        <p:nvSpPr>
          <p:cNvPr id="13" name="1. On-page tracker">
            <a:extLst>
              <a:ext uri="{FF2B5EF4-FFF2-40B4-BE49-F238E27FC236}">
                <a16:creationId xmlns:a16="http://schemas.microsoft.com/office/drawing/2014/main" id="{F4C99502-105F-4A25-9FB4-3478945E9EF7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7"/>
            </p:custDataLst>
          </p:nvPr>
        </p:nvSpPr>
        <p:spPr>
          <a:xfrm>
            <a:off x="7159752" y="78768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en-US" dirty="0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27400154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/4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9F7114D8-6025-4386-BA96-B034FE6B3CD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0234647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1" imgW="413" imgH="416" progId="TCLayout.ActiveDocument.1">
                  <p:embed/>
                </p:oleObj>
              </mc:Choice>
              <mc:Fallback>
                <p:oleObj name="think-cell Slide" r:id="rId11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9F7114D8-6025-4386-BA96-B034FE6B3C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25C86E70-6ADC-4EA2-90F2-373AC4FDE5D0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23" name="RectangleLight">
            <a:extLst>
              <a:ext uri="{FF2B5EF4-FFF2-40B4-BE49-F238E27FC236}">
                <a16:creationId xmlns:a16="http://schemas.microsoft.com/office/drawing/2014/main" id="{A80E2F68-4ED6-42EF-9858-2FE4B1382825}"/>
              </a:ext>
            </a:extLst>
          </p:cNvPr>
          <p:cNvSpPr/>
          <p:nvPr userDrawn="1">
            <p:custDataLst>
              <p:tags r:id="rId3"/>
            </p:custDataLst>
          </p:nvPr>
        </p:nvSpPr>
        <p:spPr bwMode="ltGray">
          <a:xfrm>
            <a:off x="8781416" y="0"/>
            <a:ext cx="3410584" cy="6858000"/>
          </a:xfrm>
          <a:prstGeom prst="rect">
            <a:avLst/>
          </a:prstGeom>
          <a:solidFill>
            <a:srgbClr val="E6E6E6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0F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SlideLogoText" hidden="1">
            <a:extLst>
              <a:ext uri="{FF2B5EF4-FFF2-40B4-BE49-F238E27FC236}">
                <a16:creationId xmlns:a16="http://schemas.microsoft.com/office/drawing/2014/main" id="{609F85FD-B74A-4A4E-BFA9-7668DD6BCB90}"/>
              </a:ext>
            </a:extLst>
          </p:cNvPr>
          <p:cNvSpPr txBox="1"/>
          <p:nvPr userDrawn="1">
            <p:custDataLst>
              <p:tags r:id="rId4"/>
            </p:custDataLst>
          </p:nvPr>
        </p:nvSpPr>
        <p:spPr bwMode="black">
          <a:xfrm>
            <a:off x="10142505" y="6499381"/>
            <a:ext cx="1134927" cy="1384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McKinsey &amp; Company</a:t>
            </a:r>
          </a:p>
        </p:txBody>
      </p:sp>
      <p:sp>
        <p:nvSpPr>
          <p:cNvPr id="18" name="Slide Number">
            <a:extLst>
              <a:ext uri="{FF2B5EF4-FFF2-40B4-BE49-F238E27FC236}">
                <a16:creationId xmlns:a16="http://schemas.microsoft.com/office/drawing/2014/main" id="{D0E8D6D4-65CF-4E97-809E-C2399703986A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marL="0" marR="0" lvl="0" indent="0" algn="r" defTabSz="6107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BDCABE-3F10-B64C-92F1-862014417034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pPr marL="0" marR="0" lvl="0" indent="0" algn="r" defTabSz="6107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5. Source" hidden="1">
            <a:extLst>
              <a:ext uri="{FF2B5EF4-FFF2-40B4-BE49-F238E27FC236}">
                <a16:creationId xmlns:a16="http://schemas.microsoft.com/office/drawing/2014/main" id="{F5E9C22A-A356-4521-A359-338A663DFEA2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Source: …</a:t>
            </a:r>
          </a:p>
        </p:txBody>
      </p:sp>
      <p:sp>
        <p:nvSpPr>
          <p:cNvPr id="20" name="1. On-page tracker">
            <a:extLst>
              <a:ext uri="{FF2B5EF4-FFF2-40B4-BE49-F238E27FC236}">
                <a16:creationId xmlns:a16="http://schemas.microsoft.com/office/drawing/2014/main" id="{CA286AFC-8B29-4E70-86B3-6C866D5BEC95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7"/>
            </p:custDataLst>
          </p:nvPr>
        </p:nvSpPr>
        <p:spPr>
          <a:xfrm>
            <a:off x="9119860" y="78768"/>
            <a:ext cx="2520451" cy="123111"/>
          </a:xfrm>
        </p:spPr>
        <p:txBody>
          <a:bodyPr wrap="square"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en-US" dirty="0"/>
              <a:t>Chapter › Topic</a:t>
            </a:r>
          </a:p>
        </p:txBody>
      </p:sp>
      <p:sp>
        <p:nvSpPr>
          <p:cNvPr id="21" name="2. Slide Title">
            <a:extLst>
              <a:ext uri="{FF2B5EF4-FFF2-40B4-BE49-F238E27FC236}">
                <a16:creationId xmlns:a16="http://schemas.microsoft.com/office/drawing/2014/main" id="{37073CF3-4B2B-440D-B24E-174E36B7892F}"/>
              </a:ext>
            </a:extLst>
          </p:cNvPr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554736" y="182372"/>
            <a:ext cx="7918704" cy="7315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6" name="3. Subtitle">
            <a:extLst>
              <a:ext uri="{FF2B5EF4-FFF2-40B4-BE49-F238E27FC236}">
                <a16:creationId xmlns:a16="http://schemas.microsoft.com/office/drawing/2014/main" id="{61C78DC4-4C20-4AA3-93C4-00442F85A83B}"/>
              </a:ext>
            </a:extLst>
          </p:cNvPr>
          <p:cNvSpPr>
            <a:spLocks noGrp="1"/>
          </p:cNvSpPr>
          <p:nvPr>
            <p:ph type="subTitle" idx="1"/>
            <p:custDataLst>
              <p:tags r:id="rId9"/>
            </p:custDataLst>
          </p:nvPr>
        </p:nvSpPr>
        <p:spPr>
          <a:xfrm>
            <a:off x="554736" y="903861"/>
            <a:ext cx="7918704" cy="276999"/>
          </a:xfrm>
        </p:spPr>
        <p:txBody>
          <a:bodyPr anchor="ctr" anchorCtr="0"/>
          <a:lstStyle/>
          <a:p>
            <a:r>
              <a:rPr lang="en-US" sz="1600"/>
              <a:t>Click to edit Master subtitle style</a:t>
            </a:r>
            <a:endParaRPr lang="en-US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4DBB21-2C1D-B540-610D-659EF31E8964}"/>
              </a:ext>
            </a:extLst>
          </p:cNvPr>
          <p:cNvSpPr txBox="1"/>
          <p:nvPr userDrawn="1"/>
        </p:nvSpPr>
        <p:spPr>
          <a:xfrm>
            <a:off x="7368032" y="6499776"/>
            <a:ext cx="4064000" cy="13849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91440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>
                <a:cs typeface="Arial" panose="020B0604020202020204" pitchFamily="34" charset="0"/>
              </a:defRPr>
            </a:lvl6pPr>
            <a:lvl7pPr marL="91440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>
                <a:cs typeface="Arial" panose="020B0604020202020204" pitchFamily="34" charset="0"/>
              </a:defRPr>
            </a:lvl7pPr>
            <a:lvl8pPr marL="91440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>
                <a:cs typeface="Arial" panose="020B0604020202020204" pitchFamily="34" charset="0"/>
              </a:defRPr>
            </a:lvl8pPr>
            <a:lvl9pPr marL="91440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  <a:sym typeface=""/>
              </a:rPr>
              <a:t>McKinsey Health Institute</a:t>
            </a:r>
          </a:p>
        </p:txBody>
      </p:sp>
    </p:spTree>
    <p:extLst>
      <p:ext uri="{BB962C8B-B14F-4D97-AF65-F5344CB8AC3E}">
        <p14:creationId xmlns:p14="http://schemas.microsoft.com/office/powerpoint/2010/main" val="40524771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rast 1/4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C3A3BA4A-22A3-4843-892F-E42C155B428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3404482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5" imgW="413" imgH="416" progId="TCLayout.ActiveDocument.1">
                  <p:embed/>
                </p:oleObj>
              </mc:Choice>
              <mc:Fallback>
                <p:oleObj name="think-cell Slide" r:id="rId15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C3A3BA4A-22A3-4843-892F-E42C155B428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5BF2AED7-361B-4221-9AF6-77A108DA0C2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500" b="1" i="0" baseline="0" dirty="0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6" name="RectangleDark">
            <a:extLst>
              <a:ext uri="{FF2B5EF4-FFF2-40B4-BE49-F238E27FC236}">
                <a16:creationId xmlns:a16="http://schemas.microsoft.com/office/drawing/2014/main" id="{3FA229FA-A3E6-464F-8FAE-54175450EBEB}"/>
              </a:ext>
            </a:extLst>
          </p:cNvPr>
          <p:cNvSpPr/>
          <p:nvPr userDrawn="1">
            <p:custDataLst>
              <p:tags r:id="rId3"/>
            </p:custDataLst>
          </p:nvPr>
        </p:nvSpPr>
        <p:spPr bwMode="ltGray">
          <a:xfrm>
            <a:off x="3413760" y="0"/>
            <a:ext cx="8778240" cy="6858000"/>
          </a:xfrm>
          <a:prstGeom prst="rect">
            <a:avLst/>
          </a:prstGeom>
          <a:solidFill>
            <a:schemeClr val="bg1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16" name="SlideLogoText" hidden="1">
            <a:extLst>
              <a:ext uri="{FF2B5EF4-FFF2-40B4-BE49-F238E27FC236}">
                <a16:creationId xmlns:a16="http://schemas.microsoft.com/office/drawing/2014/main" id="{7D03BAA3-96F1-4B7C-895E-B9B8CFDDA50B}"/>
              </a:ext>
            </a:extLst>
          </p:cNvPr>
          <p:cNvSpPr txBox="1"/>
          <p:nvPr userDrawn="1">
            <p:custDataLst>
              <p:tags r:id="rId4"/>
            </p:custDataLst>
          </p:nvPr>
        </p:nvSpPr>
        <p:spPr bwMode="black">
          <a:xfrm>
            <a:off x="10142505" y="6499381"/>
            <a:ext cx="1134927" cy="1384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kern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McKinsey &amp; Company</a:t>
            </a:r>
          </a:p>
        </p:txBody>
      </p:sp>
      <p:sp>
        <p:nvSpPr>
          <p:cNvPr id="17" name="Slide Number">
            <a:extLst>
              <a:ext uri="{FF2B5EF4-FFF2-40B4-BE49-F238E27FC236}">
                <a16:creationId xmlns:a16="http://schemas.microsoft.com/office/drawing/2014/main" id="{ACF9526A-1F1C-4E57-8A8D-21EDBC12066F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3" name="BottomLineLeft">
            <a:extLst>
              <a:ext uri="{FF2B5EF4-FFF2-40B4-BE49-F238E27FC236}">
                <a16:creationId xmlns:a16="http://schemas.microsoft.com/office/drawing/2014/main" id="{860F551B-05D0-4883-89B6-6CE418F81F78}"/>
              </a:ext>
            </a:extLst>
          </p:cNvPr>
          <p:cNvCxnSpPr/>
          <p:nvPr userDrawn="1">
            <p:custDataLst>
              <p:tags r:id="rId6"/>
            </p:custDataLst>
          </p:nvPr>
        </p:nvCxnSpPr>
        <p:spPr>
          <a:xfrm>
            <a:off x="554736" y="6453769"/>
            <a:ext cx="2514600" cy="0"/>
          </a:xfrm>
          <a:prstGeom prst="line">
            <a:avLst/>
          </a:prstGeom>
          <a:ln w="6350">
            <a:solidFill>
              <a:schemeClr val="bg2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BottomLineRight">
            <a:extLst>
              <a:ext uri="{FF2B5EF4-FFF2-40B4-BE49-F238E27FC236}">
                <a16:creationId xmlns:a16="http://schemas.microsoft.com/office/drawing/2014/main" id="{C2A81BD2-BB6D-46F4-A26E-5D243E24DDD3}"/>
              </a:ext>
            </a:extLst>
          </p:cNvPr>
          <p:cNvCxnSpPr/>
          <p:nvPr userDrawn="1">
            <p:custDataLst>
              <p:tags r:id="rId7"/>
            </p:custDataLst>
          </p:nvPr>
        </p:nvCxnSpPr>
        <p:spPr>
          <a:xfrm>
            <a:off x="3715757" y="6453769"/>
            <a:ext cx="7918704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TopLineRight">
            <a:extLst>
              <a:ext uri="{FF2B5EF4-FFF2-40B4-BE49-F238E27FC236}">
                <a16:creationId xmlns:a16="http://schemas.microsoft.com/office/drawing/2014/main" id="{AD6B0CAC-AB2A-44BD-A5F1-181F096A1CA7}"/>
              </a:ext>
            </a:extLst>
          </p:cNvPr>
          <p:cNvCxnSpPr/>
          <p:nvPr userDrawn="1">
            <p:custDataLst>
              <p:tags r:id="rId8"/>
            </p:custDataLst>
          </p:nvPr>
        </p:nvCxnSpPr>
        <p:spPr>
          <a:xfrm>
            <a:off x="3715757" y="1181906"/>
            <a:ext cx="7918704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TopLineLeft">
            <a:extLst>
              <a:ext uri="{FF2B5EF4-FFF2-40B4-BE49-F238E27FC236}">
                <a16:creationId xmlns:a16="http://schemas.microsoft.com/office/drawing/2014/main" id="{B80458B7-DA1A-4215-B701-10FAC61D0E28}"/>
              </a:ext>
            </a:extLst>
          </p:cNvPr>
          <p:cNvCxnSpPr/>
          <p:nvPr userDrawn="1">
            <p:custDataLst>
              <p:tags r:id="rId9"/>
            </p:custDataLst>
          </p:nvPr>
        </p:nvCxnSpPr>
        <p:spPr>
          <a:xfrm>
            <a:off x="554736" y="1181906"/>
            <a:ext cx="2514600" cy="0"/>
          </a:xfrm>
          <a:prstGeom prst="line">
            <a:avLst/>
          </a:prstGeom>
          <a:ln w="6350">
            <a:solidFill>
              <a:schemeClr val="bg2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2. Slide Title">
            <a:extLst>
              <a:ext uri="{FF2B5EF4-FFF2-40B4-BE49-F238E27FC236}">
                <a16:creationId xmlns:a16="http://schemas.microsoft.com/office/drawing/2014/main" id="{7C125983-42A9-42F7-AA00-F56CD87B285E}"/>
              </a:ext>
            </a:extLst>
          </p:cNvPr>
          <p:cNvSpPr>
            <a:spLocks noGrp="1"/>
          </p:cNvSpPr>
          <p:nvPr>
            <p:ph type="title"/>
            <p:custDataLst>
              <p:tags r:id="rId10"/>
            </p:custDataLst>
          </p:nvPr>
        </p:nvSpPr>
        <p:spPr>
          <a:xfrm>
            <a:off x="554736" y="2744369"/>
            <a:ext cx="2514600" cy="769441"/>
          </a:xfrm>
        </p:spPr>
        <p:txBody>
          <a:bodyPr vert="horz" anchor="b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20" name="3. Subtitle">
            <a:extLst>
              <a:ext uri="{FF2B5EF4-FFF2-40B4-BE49-F238E27FC236}">
                <a16:creationId xmlns:a16="http://schemas.microsoft.com/office/drawing/2014/main" id="{9D41FF9F-DFB7-4DFF-B338-08A2CA649393}"/>
              </a:ext>
            </a:extLst>
          </p:cNvPr>
          <p:cNvSpPr>
            <a:spLocks noGrp="1"/>
          </p:cNvSpPr>
          <p:nvPr>
            <p:ph type="subTitle" idx="1"/>
            <p:custDataLst>
              <p:tags r:id="rId11"/>
            </p:custDataLst>
          </p:nvPr>
        </p:nvSpPr>
        <p:spPr>
          <a:xfrm>
            <a:off x="554736" y="3659644"/>
            <a:ext cx="2514600" cy="492443"/>
          </a:xfrm>
        </p:spPr>
        <p:txBody>
          <a:bodyPr wrap="square">
            <a:spAutoFit/>
          </a:bodyPr>
          <a:lstStyle>
            <a:lvl1pPr marL="0" indent="0" algn="l">
              <a:buNone/>
              <a:defRPr sz="1600" b="0">
                <a:solidFill>
                  <a:schemeClr val="tx2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1" name="5. Source" hidden="1">
            <a:extLst>
              <a:ext uri="{FF2B5EF4-FFF2-40B4-BE49-F238E27FC236}">
                <a16:creationId xmlns:a16="http://schemas.microsoft.com/office/drawing/2014/main" id="{064AC035-5239-45FF-8383-33CBCD30D33E}"/>
              </a:ext>
            </a:extLst>
          </p:cNvPr>
          <p:cNvSpPr txBox="1"/>
          <p:nvPr userDrawn="1">
            <p:custDataLst>
              <p:tags r:id="rId12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 dirty="0">
                <a:solidFill>
                  <a:schemeClr val="bg2"/>
                </a:solidFill>
              </a:rPr>
              <a:t>Source: …</a:t>
            </a:r>
          </a:p>
        </p:txBody>
      </p:sp>
      <p:sp>
        <p:nvSpPr>
          <p:cNvPr id="15" name="1. On-page tracker">
            <a:extLst>
              <a:ext uri="{FF2B5EF4-FFF2-40B4-BE49-F238E27FC236}">
                <a16:creationId xmlns:a16="http://schemas.microsoft.com/office/drawing/2014/main" id="{3DF66089-C2CC-4E6A-A7ED-0B333FCF2C47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13"/>
            </p:custDataLst>
          </p:nvPr>
        </p:nvSpPr>
        <p:spPr>
          <a:xfrm>
            <a:off x="7159752" y="78768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en-US" dirty="0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12077580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rast 1/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D6AD2A36-39D2-411F-97A0-A924098965A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8375639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5" imgW="413" imgH="416" progId="TCLayout.ActiveDocument.1">
                  <p:embed/>
                </p:oleObj>
              </mc:Choice>
              <mc:Fallback>
                <p:oleObj name="think-cell Slide" r:id="rId15" imgW="413" imgH="416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D6AD2A36-39D2-411F-97A0-A924098965A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4E67A342-8C8E-4A76-A2F2-1541645630AD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500" b="1" i="0" baseline="0" dirty="0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6" name="RectangleDark">
            <a:extLst>
              <a:ext uri="{FF2B5EF4-FFF2-40B4-BE49-F238E27FC236}">
                <a16:creationId xmlns:a16="http://schemas.microsoft.com/office/drawing/2014/main" id="{3FA229FA-A3E6-464F-8FAE-54175450EBEB}"/>
              </a:ext>
            </a:extLst>
          </p:cNvPr>
          <p:cNvSpPr/>
          <p:nvPr userDrawn="1">
            <p:custDataLst>
              <p:tags r:id="rId3"/>
            </p:custDataLst>
          </p:nvPr>
        </p:nvSpPr>
        <p:spPr bwMode="ltGray">
          <a:xfrm>
            <a:off x="4364736" y="0"/>
            <a:ext cx="7827264" cy="6858000"/>
          </a:xfrm>
          <a:prstGeom prst="rect">
            <a:avLst/>
          </a:prstGeom>
          <a:solidFill>
            <a:schemeClr val="bg1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16" name="SlideLogoText" hidden="1">
            <a:extLst>
              <a:ext uri="{FF2B5EF4-FFF2-40B4-BE49-F238E27FC236}">
                <a16:creationId xmlns:a16="http://schemas.microsoft.com/office/drawing/2014/main" id="{2D4C39DE-34D3-430B-A68C-3662DBF9F427}"/>
              </a:ext>
            </a:extLst>
          </p:cNvPr>
          <p:cNvSpPr txBox="1"/>
          <p:nvPr userDrawn="1">
            <p:custDataLst>
              <p:tags r:id="rId4"/>
            </p:custDataLst>
          </p:nvPr>
        </p:nvSpPr>
        <p:spPr bwMode="black">
          <a:xfrm>
            <a:off x="10142505" y="6499381"/>
            <a:ext cx="1134927" cy="1384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kern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McKinsey &amp; Company</a:t>
            </a:r>
          </a:p>
        </p:txBody>
      </p:sp>
      <p:sp>
        <p:nvSpPr>
          <p:cNvPr id="17" name="Slide Number">
            <a:extLst>
              <a:ext uri="{FF2B5EF4-FFF2-40B4-BE49-F238E27FC236}">
                <a16:creationId xmlns:a16="http://schemas.microsoft.com/office/drawing/2014/main" id="{36B65DC7-979F-4AB7-9872-8CF5F2DCB753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4" name="BottomLineRight">
            <a:extLst>
              <a:ext uri="{FF2B5EF4-FFF2-40B4-BE49-F238E27FC236}">
                <a16:creationId xmlns:a16="http://schemas.microsoft.com/office/drawing/2014/main" id="{C2A81BD2-BB6D-46F4-A26E-5D243E24DDD3}"/>
              </a:ext>
            </a:extLst>
          </p:cNvPr>
          <p:cNvCxnSpPr/>
          <p:nvPr userDrawn="1">
            <p:custDataLst>
              <p:tags r:id="rId6"/>
            </p:custDataLst>
          </p:nvPr>
        </p:nvCxnSpPr>
        <p:spPr>
          <a:xfrm>
            <a:off x="4671219" y="6453769"/>
            <a:ext cx="6967728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BottomLineLeft">
            <a:extLst>
              <a:ext uri="{FF2B5EF4-FFF2-40B4-BE49-F238E27FC236}">
                <a16:creationId xmlns:a16="http://schemas.microsoft.com/office/drawing/2014/main" id="{860F551B-05D0-4883-89B6-6CE418F81F78}"/>
              </a:ext>
            </a:extLst>
          </p:cNvPr>
          <p:cNvCxnSpPr/>
          <p:nvPr userDrawn="1">
            <p:custDataLst>
              <p:tags r:id="rId7"/>
            </p:custDataLst>
          </p:nvPr>
        </p:nvCxnSpPr>
        <p:spPr>
          <a:xfrm>
            <a:off x="554736" y="6453769"/>
            <a:ext cx="3465576" cy="0"/>
          </a:xfrm>
          <a:prstGeom prst="line">
            <a:avLst/>
          </a:prstGeom>
          <a:ln w="6350">
            <a:solidFill>
              <a:schemeClr val="bg2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TopLineRight">
            <a:extLst>
              <a:ext uri="{FF2B5EF4-FFF2-40B4-BE49-F238E27FC236}">
                <a16:creationId xmlns:a16="http://schemas.microsoft.com/office/drawing/2014/main" id="{AD6B0CAC-AB2A-44BD-A5F1-181F096A1CA7}"/>
              </a:ext>
            </a:extLst>
          </p:cNvPr>
          <p:cNvCxnSpPr/>
          <p:nvPr userDrawn="1">
            <p:custDataLst>
              <p:tags r:id="rId8"/>
            </p:custDataLst>
          </p:nvPr>
        </p:nvCxnSpPr>
        <p:spPr>
          <a:xfrm>
            <a:off x="4671219" y="1181906"/>
            <a:ext cx="6967728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TopLineLeft">
            <a:extLst>
              <a:ext uri="{FF2B5EF4-FFF2-40B4-BE49-F238E27FC236}">
                <a16:creationId xmlns:a16="http://schemas.microsoft.com/office/drawing/2014/main" id="{B80458B7-DA1A-4215-B701-10FAC61D0E28}"/>
              </a:ext>
            </a:extLst>
          </p:cNvPr>
          <p:cNvCxnSpPr/>
          <p:nvPr userDrawn="1">
            <p:custDataLst>
              <p:tags r:id="rId9"/>
            </p:custDataLst>
          </p:nvPr>
        </p:nvCxnSpPr>
        <p:spPr>
          <a:xfrm>
            <a:off x="554736" y="1181906"/>
            <a:ext cx="3465576" cy="0"/>
          </a:xfrm>
          <a:prstGeom prst="line">
            <a:avLst/>
          </a:prstGeom>
          <a:ln w="6350">
            <a:solidFill>
              <a:schemeClr val="bg2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2. Slide Title">
            <a:extLst>
              <a:ext uri="{FF2B5EF4-FFF2-40B4-BE49-F238E27FC236}">
                <a16:creationId xmlns:a16="http://schemas.microsoft.com/office/drawing/2014/main" id="{F2EA5A09-84EC-4368-8C76-0BEA141A4333}"/>
              </a:ext>
            </a:extLst>
          </p:cNvPr>
          <p:cNvSpPr>
            <a:spLocks noGrp="1"/>
          </p:cNvSpPr>
          <p:nvPr>
            <p:ph type="title"/>
            <p:custDataLst>
              <p:tags r:id="rId10"/>
            </p:custDataLst>
          </p:nvPr>
        </p:nvSpPr>
        <p:spPr>
          <a:xfrm>
            <a:off x="554736" y="2744369"/>
            <a:ext cx="3465576" cy="769441"/>
          </a:xfrm>
          <a:prstGeom prst="rect">
            <a:avLst/>
          </a:prstGeom>
        </p:spPr>
        <p:txBody>
          <a:bodyPr vert="horz" wrap="square" anchor="b">
            <a:noAutofit/>
          </a:bodyPr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1" name="3. Subtitle">
            <a:extLst>
              <a:ext uri="{FF2B5EF4-FFF2-40B4-BE49-F238E27FC236}">
                <a16:creationId xmlns:a16="http://schemas.microsoft.com/office/drawing/2014/main" id="{4BAE0A91-D3D3-4C9A-9F81-3C13D960A341}"/>
              </a:ext>
            </a:extLst>
          </p:cNvPr>
          <p:cNvSpPr>
            <a:spLocks noGrp="1"/>
          </p:cNvSpPr>
          <p:nvPr>
            <p:ph type="subTitle" idx="1"/>
            <p:custDataLst>
              <p:tags r:id="rId11"/>
            </p:custDataLst>
          </p:nvPr>
        </p:nvSpPr>
        <p:spPr>
          <a:xfrm>
            <a:off x="554735" y="3659644"/>
            <a:ext cx="3465575" cy="246221"/>
          </a:xfrm>
        </p:spPr>
        <p:txBody>
          <a:bodyPr wrap="square">
            <a:spAutoFit/>
          </a:bodyPr>
          <a:lstStyle>
            <a:lvl1pPr marL="0" indent="0" algn="l">
              <a:buNone/>
              <a:defRPr sz="1600" b="0">
                <a:solidFill>
                  <a:schemeClr val="tx2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5" name="5. Source" hidden="1">
            <a:extLst>
              <a:ext uri="{FF2B5EF4-FFF2-40B4-BE49-F238E27FC236}">
                <a16:creationId xmlns:a16="http://schemas.microsoft.com/office/drawing/2014/main" id="{6BA86AD8-0ECF-4EA8-B346-D8EA2716E80C}"/>
              </a:ext>
            </a:extLst>
          </p:cNvPr>
          <p:cNvSpPr txBox="1"/>
          <p:nvPr userDrawn="1">
            <p:custDataLst>
              <p:tags r:id="rId12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 dirty="0">
                <a:solidFill>
                  <a:schemeClr val="bg2"/>
                </a:solidFill>
              </a:rPr>
              <a:t>Source: …</a:t>
            </a:r>
          </a:p>
        </p:txBody>
      </p:sp>
      <p:sp>
        <p:nvSpPr>
          <p:cNvPr id="19" name="1. On-page tracker">
            <a:extLst>
              <a:ext uri="{FF2B5EF4-FFF2-40B4-BE49-F238E27FC236}">
                <a16:creationId xmlns:a16="http://schemas.microsoft.com/office/drawing/2014/main" id="{EDC5E9D8-BFBA-409D-B6E5-65A580E73B61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13"/>
            </p:custDataLst>
          </p:nvPr>
        </p:nvSpPr>
        <p:spPr>
          <a:xfrm>
            <a:off x="7159752" y="78768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en-US" dirty="0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37042953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rast 1/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65793B5E-3475-4FCD-8164-7A168B5C1B4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0391420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1" imgW="473" imgH="473" progId="TCLayout.ActiveDocument.1">
                  <p:embed/>
                </p:oleObj>
              </mc:Choice>
              <mc:Fallback>
                <p:oleObj name="think-cell Slide" r:id="rId11" imgW="473" imgH="473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65793B5E-3475-4FCD-8164-7A168B5C1B4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1D89D8F9-1075-4B52-8375-8D4A2673D845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2500" b="1" i="0" baseline="0" dirty="0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7" name="RectangleDark">
            <a:extLst>
              <a:ext uri="{FF2B5EF4-FFF2-40B4-BE49-F238E27FC236}">
                <a16:creationId xmlns:a16="http://schemas.microsoft.com/office/drawing/2014/main" id="{2365F90A-9CD8-40EE-93CD-2729135A9569}"/>
              </a:ext>
            </a:extLst>
          </p:cNvPr>
          <p:cNvSpPr/>
          <p:nvPr userDrawn="1">
            <p:custDataLst>
              <p:tags r:id="rId3"/>
            </p:custDataLst>
          </p:nvPr>
        </p:nvSpPr>
        <p:spPr bwMode="ltGray">
          <a:xfrm>
            <a:off x="6092952" y="0"/>
            <a:ext cx="6099048" cy="6858000"/>
          </a:xfrm>
          <a:prstGeom prst="rect">
            <a:avLst/>
          </a:prstGeom>
          <a:solidFill>
            <a:schemeClr val="bg1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17" name="SlideLogoText" hidden="1">
            <a:extLst>
              <a:ext uri="{FF2B5EF4-FFF2-40B4-BE49-F238E27FC236}">
                <a16:creationId xmlns:a16="http://schemas.microsoft.com/office/drawing/2014/main" id="{609F85FD-B74A-4A4E-BFA9-7668DD6BCB90}"/>
              </a:ext>
            </a:extLst>
          </p:cNvPr>
          <p:cNvSpPr txBox="1"/>
          <p:nvPr userDrawn="1">
            <p:custDataLst>
              <p:tags r:id="rId4"/>
            </p:custDataLst>
          </p:nvPr>
        </p:nvSpPr>
        <p:spPr bwMode="black">
          <a:xfrm>
            <a:off x="10142505" y="6499381"/>
            <a:ext cx="1134927" cy="1384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kern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McKinsey &amp; Company</a:t>
            </a:r>
          </a:p>
        </p:txBody>
      </p:sp>
      <p:sp>
        <p:nvSpPr>
          <p:cNvPr id="18" name="Slide Number">
            <a:extLst>
              <a:ext uri="{FF2B5EF4-FFF2-40B4-BE49-F238E27FC236}">
                <a16:creationId xmlns:a16="http://schemas.microsoft.com/office/drawing/2014/main" id="{D0E8D6D4-65CF-4E97-809E-C2399703986A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5. Source" hidden="1">
            <a:extLst>
              <a:ext uri="{FF2B5EF4-FFF2-40B4-BE49-F238E27FC236}">
                <a16:creationId xmlns:a16="http://schemas.microsoft.com/office/drawing/2014/main" id="{4F4B7457-0497-46CF-9E9B-69EB8E74CC15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 dirty="0">
                <a:solidFill>
                  <a:schemeClr val="bg2"/>
                </a:solidFill>
              </a:rPr>
              <a:t>Source: …</a:t>
            </a:r>
          </a:p>
        </p:txBody>
      </p:sp>
      <p:sp>
        <p:nvSpPr>
          <p:cNvPr id="21" name="2. Slide Title">
            <a:extLst>
              <a:ext uri="{FF2B5EF4-FFF2-40B4-BE49-F238E27FC236}">
                <a16:creationId xmlns:a16="http://schemas.microsoft.com/office/drawing/2014/main" id="{DF67D7DC-1A5A-4301-93C0-59BCC9FE6A85}"/>
              </a:ext>
            </a:extLst>
          </p:cNvPr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554736" y="182372"/>
            <a:ext cx="5065776" cy="731520"/>
          </a:xfrm>
        </p:spPr>
        <p:txBody>
          <a:bodyPr vert="horz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3. Subtitle">
            <a:extLst>
              <a:ext uri="{FF2B5EF4-FFF2-40B4-BE49-F238E27FC236}">
                <a16:creationId xmlns:a16="http://schemas.microsoft.com/office/drawing/2014/main" id="{08590DB3-FFB4-489D-B120-ADFDC12014DE}"/>
              </a:ext>
            </a:extLst>
          </p:cNvPr>
          <p:cNvSpPr>
            <a:spLocks noGrp="1"/>
          </p:cNvSpPr>
          <p:nvPr>
            <p:ph type="subTitle" idx="1"/>
            <p:custDataLst>
              <p:tags r:id="rId8"/>
            </p:custDataLst>
          </p:nvPr>
        </p:nvSpPr>
        <p:spPr>
          <a:xfrm>
            <a:off x="554736" y="903861"/>
            <a:ext cx="5065776" cy="276999"/>
          </a:xfrm>
        </p:spPr>
        <p:txBody>
          <a:bodyPr anchor="ctr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z="1600" dirty="0"/>
              <a:t>Click to edit Master subtitle style</a:t>
            </a:r>
          </a:p>
        </p:txBody>
      </p:sp>
      <p:sp>
        <p:nvSpPr>
          <p:cNvPr id="24" name="1. On-page tracker">
            <a:extLst>
              <a:ext uri="{FF2B5EF4-FFF2-40B4-BE49-F238E27FC236}">
                <a16:creationId xmlns:a16="http://schemas.microsoft.com/office/drawing/2014/main" id="{CC3A7643-6C17-4DEC-88AD-F79B0F2E7A18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9"/>
            </p:custDataLst>
          </p:nvPr>
        </p:nvSpPr>
        <p:spPr>
          <a:xfrm>
            <a:off x="7159752" y="78768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en-US" dirty="0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32189257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rast 2/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FCB55F70-6D9A-415C-82BE-CBDB3A3541E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0511008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5" imgW="413" imgH="416" progId="TCLayout.ActiveDocument.1">
                  <p:embed/>
                </p:oleObj>
              </mc:Choice>
              <mc:Fallback>
                <p:oleObj name="think-cell Slide" r:id="rId15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FCB55F70-6D9A-415C-82BE-CBDB3A3541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07F893DE-55B2-4BF3-87B6-545011BEFD97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500" b="1" i="0" baseline="0" dirty="0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7" name="RectangleDark">
            <a:extLst>
              <a:ext uri="{FF2B5EF4-FFF2-40B4-BE49-F238E27FC236}">
                <a16:creationId xmlns:a16="http://schemas.microsoft.com/office/drawing/2014/main" id="{2365F90A-9CD8-40EE-93CD-2729135A9569}"/>
              </a:ext>
            </a:extLst>
          </p:cNvPr>
          <p:cNvSpPr/>
          <p:nvPr userDrawn="1">
            <p:custDataLst>
              <p:tags r:id="rId3"/>
            </p:custDataLst>
          </p:nvPr>
        </p:nvSpPr>
        <p:spPr bwMode="ltGray">
          <a:xfrm>
            <a:off x="7830312" y="0"/>
            <a:ext cx="4361688" cy="6858000"/>
          </a:xfrm>
          <a:prstGeom prst="rect">
            <a:avLst/>
          </a:prstGeom>
          <a:solidFill>
            <a:schemeClr val="bg1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16" name="SlideLogoText" hidden="1">
            <a:extLst>
              <a:ext uri="{FF2B5EF4-FFF2-40B4-BE49-F238E27FC236}">
                <a16:creationId xmlns:a16="http://schemas.microsoft.com/office/drawing/2014/main" id="{AEC46ACE-42CD-4304-9E51-86DBC38CA4EB}"/>
              </a:ext>
            </a:extLst>
          </p:cNvPr>
          <p:cNvSpPr txBox="1"/>
          <p:nvPr userDrawn="1">
            <p:custDataLst>
              <p:tags r:id="rId4"/>
            </p:custDataLst>
          </p:nvPr>
        </p:nvSpPr>
        <p:spPr bwMode="black">
          <a:xfrm>
            <a:off x="10142505" y="6499381"/>
            <a:ext cx="1134927" cy="1384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kern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McKinsey &amp; Company</a:t>
            </a:r>
          </a:p>
        </p:txBody>
      </p:sp>
      <p:sp>
        <p:nvSpPr>
          <p:cNvPr id="17" name="Slide Number">
            <a:extLst>
              <a:ext uri="{FF2B5EF4-FFF2-40B4-BE49-F238E27FC236}">
                <a16:creationId xmlns:a16="http://schemas.microsoft.com/office/drawing/2014/main" id="{3B7A7C0C-AC02-4989-860B-73442D510162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2" name="BottomLineRight">
            <a:extLst>
              <a:ext uri="{FF2B5EF4-FFF2-40B4-BE49-F238E27FC236}">
                <a16:creationId xmlns:a16="http://schemas.microsoft.com/office/drawing/2014/main" id="{6425396B-5490-4E4D-8EA4-E4AB4F98BF62}"/>
              </a:ext>
            </a:extLst>
          </p:cNvPr>
          <p:cNvCxnSpPr/>
          <p:nvPr userDrawn="1">
            <p:custDataLst>
              <p:tags r:id="rId6"/>
            </p:custDataLst>
          </p:nvPr>
        </p:nvCxnSpPr>
        <p:spPr bwMode="black">
          <a:xfrm>
            <a:off x="8173371" y="6453769"/>
            <a:ext cx="3465576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BottomLineLeft">
            <a:extLst>
              <a:ext uri="{FF2B5EF4-FFF2-40B4-BE49-F238E27FC236}">
                <a16:creationId xmlns:a16="http://schemas.microsoft.com/office/drawing/2014/main" id="{570396F1-4249-402C-975E-F70778173C25}"/>
              </a:ext>
            </a:extLst>
          </p:cNvPr>
          <p:cNvCxnSpPr/>
          <p:nvPr userDrawn="1">
            <p:custDataLst>
              <p:tags r:id="rId7"/>
            </p:custDataLst>
          </p:nvPr>
        </p:nvCxnSpPr>
        <p:spPr>
          <a:xfrm>
            <a:off x="554736" y="6453769"/>
            <a:ext cx="6967728" cy="0"/>
          </a:xfrm>
          <a:prstGeom prst="line">
            <a:avLst/>
          </a:prstGeom>
          <a:ln w="6350">
            <a:solidFill>
              <a:schemeClr val="bg2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TopLineRight">
            <a:extLst>
              <a:ext uri="{FF2B5EF4-FFF2-40B4-BE49-F238E27FC236}">
                <a16:creationId xmlns:a16="http://schemas.microsoft.com/office/drawing/2014/main" id="{C5BD98EE-C09E-457E-A028-EBE485145AA3}"/>
              </a:ext>
            </a:extLst>
          </p:cNvPr>
          <p:cNvCxnSpPr/>
          <p:nvPr userDrawn="1">
            <p:custDataLst>
              <p:tags r:id="rId8"/>
            </p:custDataLst>
          </p:nvPr>
        </p:nvCxnSpPr>
        <p:spPr>
          <a:xfrm>
            <a:off x="8173371" y="1181906"/>
            <a:ext cx="3465576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TopLineLeft">
            <a:extLst>
              <a:ext uri="{FF2B5EF4-FFF2-40B4-BE49-F238E27FC236}">
                <a16:creationId xmlns:a16="http://schemas.microsoft.com/office/drawing/2014/main" id="{47D3FB95-30DE-4983-B5AE-01B80542C0DD}"/>
              </a:ext>
            </a:extLst>
          </p:cNvPr>
          <p:cNvCxnSpPr/>
          <p:nvPr userDrawn="1">
            <p:custDataLst>
              <p:tags r:id="rId9"/>
            </p:custDataLst>
          </p:nvPr>
        </p:nvCxnSpPr>
        <p:spPr>
          <a:xfrm>
            <a:off x="554736" y="1181906"/>
            <a:ext cx="6967728" cy="0"/>
          </a:xfrm>
          <a:prstGeom prst="line">
            <a:avLst/>
          </a:prstGeom>
          <a:ln w="6350">
            <a:solidFill>
              <a:schemeClr val="bg2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5. Source" hidden="1">
            <a:extLst>
              <a:ext uri="{FF2B5EF4-FFF2-40B4-BE49-F238E27FC236}">
                <a16:creationId xmlns:a16="http://schemas.microsoft.com/office/drawing/2014/main" id="{143701BF-655B-4E75-9AF7-14445CDB19BD}"/>
              </a:ext>
            </a:extLst>
          </p:cNvPr>
          <p:cNvSpPr txBox="1"/>
          <p:nvPr userDrawn="1">
            <p:custDataLst>
              <p:tags r:id="rId10"/>
            </p:custDataLst>
          </p:nvPr>
        </p:nvSpPr>
        <p:spPr>
          <a:xfrm>
            <a:off x="554735" y="6501669"/>
            <a:ext cx="6967729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 dirty="0">
                <a:solidFill>
                  <a:schemeClr val="bg2"/>
                </a:solidFill>
              </a:rPr>
              <a:t>Source: …</a:t>
            </a:r>
          </a:p>
        </p:txBody>
      </p:sp>
      <p:sp>
        <p:nvSpPr>
          <p:cNvPr id="21" name="2. Slide Title">
            <a:extLst>
              <a:ext uri="{FF2B5EF4-FFF2-40B4-BE49-F238E27FC236}">
                <a16:creationId xmlns:a16="http://schemas.microsoft.com/office/drawing/2014/main" id="{4A5E485D-7560-4AEC-8D55-C1425B9D1F47}"/>
              </a:ext>
            </a:extLst>
          </p:cNvPr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554736" y="182372"/>
            <a:ext cx="6967728" cy="731520"/>
          </a:xfrm>
        </p:spPr>
        <p:txBody>
          <a:bodyPr vert="horz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3. Subtitle">
            <a:extLst>
              <a:ext uri="{FF2B5EF4-FFF2-40B4-BE49-F238E27FC236}">
                <a16:creationId xmlns:a16="http://schemas.microsoft.com/office/drawing/2014/main" id="{F1301516-07B7-4BE0-9669-E93BD5C22D18}"/>
              </a:ext>
            </a:extLst>
          </p:cNvPr>
          <p:cNvSpPr>
            <a:spLocks noGrp="1"/>
          </p:cNvSpPr>
          <p:nvPr>
            <p:ph type="subTitle" idx="1"/>
            <p:custDataLst>
              <p:tags r:id="rId12"/>
            </p:custDataLst>
          </p:nvPr>
        </p:nvSpPr>
        <p:spPr>
          <a:xfrm>
            <a:off x="554736" y="903861"/>
            <a:ext cx="6967728" cy="276999"/>
          </a:xfrm>
        </p:spPr>
        <p:txBody>
          <a:bodyPr anchor="ctr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z="1600" dirty="0"/>
              <a:t>Click to edit Master subtitle style</a:t>
            </a:r>
          </a:p>
        </p:txBody>
      </p:sp>
      <p:sp>
        <p:nvSpPr>
          <p:cNvPr id="15" name="1. On-page tracker">
            <a:extLst>
              <a:ext uri="{FF2B5EF4-FFF2-40B4-BE49-F238E27FC236}">
                <a16:creationId xmlns:a16="http://schemas.microsoft.com/office/drawing/2014/main" id="{D374A786-7E98-4488-A29B-98B4E357E7B8}"/>
              </a:ext>
            </a:extLst>
          </p:cNvPr>
          <p:cNvSpPr>
            <a:spLocks noGrp="1"/>
          </p:cNvSpPr>
          <p:nvPr>
            <p:ph type="body" sz="quarter" idx="18" hasCustomPrompt="1"/>
            <p:custDataLst>
              <p:tags r:id="rId13"/>
            </p:custDataLst>
          </p:nvPr>
        </p:nvSpPr>
        <p:spPr>
          <a:xfrm>
            <a:off x="8173370" y="78768"/>
            <a:ext cx="3466942" cy="123111"/>
          </a:xfrm>
        </p:spPr>
        <p:txBody>
          <a:bodyPr wrap="square"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en-US" dirty="0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34235113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rast 3/4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3B19533A-7C36-4239-BCB1-336E4EF4EA9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4561422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5" imgW="473" imgH="473" progId="TCLayout.ActiveDocument.1">
                  <p:embed/>
                </p:oleObj>
              </mc:Choice>
              <mc:Fallback>
                <p:oleObj name="think-cell Slide" r:id="rId15" imgW="473" imgH="473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3B19533A-7C36-4239-BCB1-336E4EF4EA9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8F94EA0-F844-4358-BAB1-09AA056D6AC4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051C2C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22" name="RectangleLight">
            <a:extLst>
              <a:ext uri="{FF2B5EF4-FFF2-40B4-BE49-F238E27FC236}">
                <a16:creationId xmlns:a16="http://schemas.microsoft.com/office/drawing/2014/main" id="{65BA59B8-E166-40EF-A08B-73C27149A153}"/>
              </a:ext>
            </a:extLst>
          </p:cNvPr>
          <p:cNvSpPr/>
          <p:nvPr userDrawn="1">
            <p:custDataLst>
              <p:tags r:id="rId3"/>
            </p:custDataLst>
          </p:nvPr>
        </p:nvSpPr>
        <p:spPr bwMode="ltGray">
          <a:xfrm>
            <a:off x="8781416" y="0"/>
            <a:ext cx="3410584" cy="6858000"/>
          </a:xfrm>
          <a:prstGeom prst="rect">
            <a:avLst/>
          </a:prstGeom>
          <a:solidFill>
            <a:schemeClr val="bg1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0F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SlideLogoText" hidden="1">
            <a:extLst>
              <a:ext uri="{FF2B5EF4-FFF2-40B4-BE49-F238E27FC236}">
                <a16:creationId xmlns:a16="http://schemas.microsoft.com/office/drawing/2014/main" id="{609F85FD-B74A-4A4E-BFA9-7668DD6BCB90}"/>
              </a:ext>
            </a:extLst>
          </p:cNvPr>
          <p:cNvSpPr txBox="1"/>
          <p:nvPr userDrawn="1">
            <p:custDataLst>
              <p:tags r:id="rId4"/>
            </p:custDataLst>
          </p:nvPr>
        </p:nvSpPr>
        <p:spPr bwMode="black">
          <a:xfrm>
            <a:off x="10142505" y="6499381"/>
            <a:ext cx="1134927" cy="1384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McKinsey &amp; Company</a:t>
            </a:r>
          </a:p>
        </p:txBody>
      </p:sp>
      <p:sp>
        <p:nvSpPr>
          <p:cNvPr id="18" name="Slide Number">
            <a:extLst>
              <a:ext uri="{FF2B5EF4-FFF2-40B4-BE49-F238E27FC236}">
                <a16:creationId xmlns:a16="http://schemas.microsoft.com/office/drawing/2014/main" id="{D0E8D6D4-65CF-4E97-809E-C2399703986A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marL="0" marR="0" lvl="0" indent="0" algn="r" defTabSz="6107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BDCABE-3F10-B64C-92F1-862014417034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pPr marL="0" marR="0" lvl="0" indent="0" algn="r" defTabSz="6107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3" name="BottomLineRight">
            <a:extLst>
              <a:ext uri="{FF2B5EF4-FFF2-40B4-BE49-F238E27FC236}">
                <a16:creationId xmlns:a16="http://schemas.microsoft.com/office/drawing/2014/main" id="{2638C600-7B94-46B1-84A4-8C9047694283}"/>
              </a:ext>
            </a:extLst>
          </p:cNvPr>
          <p:cNvCxnSpPr/>
          <p:nvPr userDrawn="1">
            <p:custDataLst>
              <p:tags r:id="rId6"/>
            </p:custDataLst>
          </p:nvPr>
        </p:nvCxnSpPr>
        <p:spPr>
          <a:xfrm>
            <a:off x="9119861" y="6453769"/>
            <a:ext cx="2514600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BottomLineLeft">
            <a:extLst>
              <a:ext uri="{FF2B5EF4-FFF2-40B4-BE49-F238E27FC236}">
                <a16:creationId xmlns:a16="http://schemas.microsoft.com/office/drawing/2014/main" id="{B99699F0-BA7E-4449-B3AE-B5E796EBA187}"/>
              </a:ext>
            </a:extLst>
          </p:cNvPr>
          <p:cNvCxnSpPr/>
          <p:nvPr userDrawn="1">
            <p:custDataLst>
              <p:tags r:id="rId7"/>
            </p:custDataLst>
          </p:nvPr>
        </p:nvCxnSpPr>
        <p:spPr>
          <a:xfrm>
            <a:off x="554736" y="6453769"/>
            <a:ext cx="7918704" cy="0"/>
          </a:xfrm>
          <a:prstGeom prst="line">
            <a:avLst/>
          </a:prstGeom>
          <a:ln w="6350">
            <a:solidFill>
              <a:schemeClr val="bg2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TopLineRight">
            <a:extLst>
              <a:ext uri="{FF2B5EF4-FFF2-40B4-BE49-F238E27FC236}">
                <a16:creationId xmlns:a16="http://schemas.microsoft.com/office/drawing/2014/main" id="{C34BF1E9-D917-4FD9-B9F4-CB69675F1DDF}"/>
              </a:ext>
            </a:extLst>
          </p:cNvPr>
          <p:cNvCxnSpPr/>
          <p:nvPr userDrawn="1">
            <p:custDataLst>
              <p:tags r:id="rId8"/>
            </p:custDataLst>
          </p:nvPr>
        </p:nvCxnSpPr>
        <p:spPr>
          <a:xfrm>
            <a:off x="9119861" y="1181906"/>
            <a:ext cx="2514600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TopLineLeft">
            <a:extLst>
              <a:ext uri="{FF2B5EF4-FFF2-40B4-BE49-F238E27FC236}">
                <a16:creationId xmlns:a16="http://schemas.microsoft.com/office/drawing/2014/main" id="{D35815C2-596B-44C1-B9BE-5474DFE650BA}"/>
              </a:ext>
            </a:extLst>
          </p:cNvPr>
          <p:cNvCxnSpPr/>
          <p:nvPr userDrawn="1">
            <p:custDataLst>
              <p:tags r:id="rId9"/>
            </p:custDataLst>
          </p:nvPr>
        </p:nvCxnSpPr>
        <p:spPr>
          <a:xfrm>
            <a:off x="554736" y="1181906"/>
            <a:ext cx="7918704" cy="0"/>
          </a:xfrm>
          <a:prstGeom prst="line">
            <a:avLst/>
          </a:prstGeom>
          <a:ln w="6350">
            <a:solidFill>
              <a:schemeClr val="bg2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5. Source" hidden="1">
            <a:extLst>
              <a:ext uri="{FF2B5EF4-FFF2-40B4-BE49-F238E27FC236}">
                <a16:creationId xmlns:a16="http://schemas.microsoft.com/office/drawing/2014/main" id="{4F4B7457-0497-46CF-9E9B-69EB8E74CC15}"/>
              </a:ext>
            </a:extLst>
          </p:cNvPr>
          <p:cNvSpPr txBox="1"/>
          <p:nvPr userDrawn="1">
            <p:custDataLst>
              <p:tags r:id="rId10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Source: …</a:t>
            </a:r>
          </a:p>
        </p:txBody>
      </p:sp>
      <p:sp>
        <p:nvSpPr>
          <p:cNvPr id="21" name="2. Slide Title">
            <a:extLst>
              <a:ext uri="{FF2B5EF4-FFF2-40B4-BE49-F238E27FC236}">
                <a16:creationId xmlns:a16="http://schemas.microsoft.com/office/drawing/2014/main" id="{7387EF73-467A-4B89-B365-A62C8CF7BE39}"/>
              </a:ext>
            </a:extLst>
          </p:cNvPr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554736" y="182372"/>
            <a:ext cx="7918704" cy="731520"/>
          </a:xfrm>
        </p:spPr>
        <p:txBody>
          <a:bodyPr vert="horz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7" name="3. Subtitle">
            <a:extLst>
              <a:ext uri="{FF2B5EF4-FFF2-40B4-BE49-F238E27FC236}">
                <a16:creationId xmlns:a16="http://schemas.microsoft.com/office/drawing/2014/main" id="{274629CD-1AB4-49FA-9F53-76F3C2EB06BF}"/>
              </a:ext>
            </a:extLst>
          </p:cNvPr>
          <p:cNvSpPr>
            <a:spLocks noGrp="1"/>
          </p:cNvSpPr>
          <p:nvPr>
            <p:ph type="subTitle" idx="1"/>
            <p:custDataLst>
              <p:tags r:id="rId12"/>
            </p:custDataLst>
          </p:nvPr>
        </p:nvSpPr>
        <p:spPr>
          <a:xfrm>
            <a:off x="554736" y="903861"/>
            <a:ext cx="7918704" cy="276999"/>
          </a:xfrm>
        </p:spPr>
        <p:txBody>
          <a:bodyPr anchor="ctr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z="1600" dirty="0"/>
              <a:t>Click to edit Master subtitle style</a:t>
            </a:r>
          </a:p>
        </p:txBody>
      </p:sp>
      <p:sp>
        <p:nvSpPr>
          <p:cNvPr id="28" name="1. On-page tracker">
            <a:extLst>
              <a:ext uri="{FF2B5EF4-FFF2-40B4-BE49-F238E27FC236}">
                <a16:creationId xmlns:a16="http://schemas.microsoft.com/office/drawing/2014/main" id="{DF5FDB83-729E-495E-B061-EB75DD93AD7B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13"/>
            </p:custDataLst>
          </p:nvPr>
        </p:nvSpPr>
        <p:spPr>
          <a:xfrm>
            <a:off x="9119860" y="78768"/>
            <a:ext cx="2520451" cy="123111"/>
          </a:xfrm>
        </p:spPr>
        <p:txBody>
          <a:bodyPr wrap="square"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en-US" dirty="0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23053145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verse Contrast 1/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DB8ACA33-401E-43F4-A170-DD6C5D984D0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0338995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5" imgW="473" imgH="473" progId="TCLayout.ActiveDocument.1">
                  <p:embed/>
                </p:oleObj>
              </mc:Choice>
              <mc:Fallback>
                <p:oleObj name="think-cell Slide" r:id="rId15" imgW="473" imgH="473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DB8ACA33-401E-43F4-A170-DD6C5D984D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34231008-BBCB-47D1-91D5-881CAE172F74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2500" b="1" i="0" baseline="0" dirty="0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7" name="RectangleDark">
            <a:extLst>
              <a:ext uri="{FF2B5EF4-FFF2-40B4-BE49-F238E27FC236}">
                <a16:creationId xmlns:a16="http://schemas.microsoft.com/office/drawing/2014/main" id="{2365F90A-9CD8-40EE-93CD-2729135A9569}"/>
              </a:ext>
            </a:extLst>
          </p:cNvPr>
          <p:cNvSpPr/>
          <p:nvPr userDrawn="1">
            <p:custDataLst>
              <p:tags r:id="rId3"/>
            </p:custDataLst>
          </p:nvPr>
        </p:nvSpPr>
        <p:spPr bwMode="ltGray">
          <a:xfrm>
            <a:off x="0" y="0"/>
            <a:ext cx="6099048" cy="6858000"/>
          </a:xfrm>
          <a:prstGeom prst="rect">
            <a:avLst/>
          </a:prstGeom>
          <a:solidFill>
            <a:schemeClr val="bg1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17" name="SlideLogoText" hidden="1">
            <a:extLst>
              <a:ext uri="{FF2B5EF4-FFF2-40B4-BE49-F238E27FC236}">
                <a16:creationId xmlns:a16="http://schemas.microsoft.com/office/drawing/2014/main" id="{609F85FD-B74A-4A4E-BFA9-7668DD6BCB90}"/>
              </a:ext>
            </a:extLst>
          </p:cNvPr>
          <p:cNvSpPr txBox="1"/>
          <p:nvPr userDrawn="1">
            <p:custDataLst>
              <p:tags r:id="rId4"/>
            </p:custDataLst>
          </p:nvPr>
        </p:nvSpPr>
        <p:spPr bwMode="black">
          <a:xfrm>
            <a:off x="10142505" y="6499381"/>
            <a:ext cx="1134927" cy="1384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kern="1200" dirty="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rPr>
              <a:t>McKinsey &amp; Company</a:t>
            </a:r>
          </a:p>
        </p:txBody>
      </p:sp>
      <p:sp>
        <p:nvSpPr>
          <p:cNvPr id="18" name="Slide Number">
            <a:extLst>
              <a:ext uri="{FF2B5EF4-FFF2-40B4-BE49-F238E27FC236}">
                <a16:creationId xmlns:a16="http://schemas.microsoft.com/office/drawing/2014/main" id="{D0E8D6D4-65CF-4E97-809E-C2399703986A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dirty="0">
              <a:solidFill>
                <a:schemeClr val="tx2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4" name="BottomLineRight">
            <a:extLst>
              <a:ext uri="{FF2B5EF4-FFF2-40B4-BE49-F238E27FC236}">
                <a16:creationId xmlns:a16="http://schemas.microsoft.com/office/drawing/2014/main" id="{A030B95D-1D90-4A27-8714-CFE7C7DB7020}"/>
              </a:ext>
            </a:extLst>
          </p:cNvPr>
          <p:cNvCxnSpPr/>
          <p:nvPr userDrawn="1">
            <p:custDataLst>
              <p:tags r:id="rId6"/>
            </p:custDataLst>
          </p:nvPr>
        </p:nvCxnSpPr>
        <p:spPr>
          <a:xfrm>
            <a:off x="6573171" y="6453769"/>
            <a:ext cx="5065776" cy="0"/>
          </a:xfrm>
          <a:prstGeom prst="line">
            <a:avLst/>
          </a:prstGeom>
          <a:ln w="6350">
            <a:solidFill>
              <a:schemeClr val="tx2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BottomLineLeft">
            <a:extLst>
              <a:ext uri="{FF2B5EF4-FFF2-40B4-BE49-F238E27FC236}">
                <a16:creationId xmlns:a16="http://schemas.microsoft.com/office/drawing/2014/main" id="{546D990A-A0D7-434B-9320-6311D017DAA2}"/>
              </a:ext>
            </a:extLst>
          </p:cNvPr>
          <p:cNvCxnSpPr/>
          <p:nvPr userDrawn="1">
            <p:custDataLst>
              <p:tags r:id="rId7"/>
            </p:custDataLst>
          </p:nvPr>
        </p:nvCxnSpPr>
        <p:spPr>
          <a:xfrm>
            <a:off x="554736" y="6453769"/>
            <a:ext cx="5065776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TopLineRight">
            <a:extLst>
              <a:ext uri="{FF2B5EF4-FFF2-40B4-BE49-F238E27FC236}">
                <a16:creationId xmlns:a16="http://schemas.microsoft.com/office/drawing/2014/main" id="{9388C4F9-67A3-422B-89FF-FAD8454A2F57}"/>
              </a:ext>
            </a:extLst>
          </p:cNvPr>
          <p:cNvCxnSpPr/>
          <p:nvPr userDrawn="1">
            <p:custDataLst>
              <p:tags r:id="rId8"/>
            </p:custDataLst>
          </p:nvPr>
        </p:nvCxnSpPr>
        <p:spPr>
          <a:xfrm>
            <a:off x="6573171" y="1181906"/>
            <a:ext cx="5065776" cy="0"/>
          </a:xfrm>
          <a:prstGeom prst="line">
            <a:avLst/>
          </a:prstGeom>
          <a:ln w="6350">
            <a:solidFill>
              <a:schemeClr val="tx2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TopLineLeft">
            <a:extLst>
              <a:ext uri="{FF2B5EF4-FFF2-40B4-BE49-F238E27FC236}">
                <a16:creationId xmlns:a16="http://schemas.microsoft.com/office/drawing/2014/main" id="{1C0D7255-5C21-4254-B3DE-6D296E69C5F2}"/>
              </a:ext>
            </a:extLst>
          </p:cNvPr>
          <p:cNvCxnSpPr/>
          <p:nvPr userDrawn="1">
            <p:custDataLst>
              <p:tags r:id="rId9"/>
            </p:custDataLst>
          </p:nvPr>
        </p:nvCxnSpPr>
        <p:spPr>
          <a:xfrm>
            <a:off x="554736" y="1181906"/>
            <a:ext cx="5065776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5. Source" hidden="1">
            <a:extLst>
              <a:ext uri="{FF2B5EF4-FFF2-40B4-BE49-F238E27FC236}">
                <a16:creationId xmlns:a16="http://schemas.microsoft.com/office/drawing/2014/main" id="{4F4B7457-0497-46CF-9E9B-69EB8E74CC15}"/>
              </a:ext>
            </a:extLst>
          </p:cNvPr>
          <p:cNvSpPr txBox="1"/>
          <p:nvPr userDrawn="1">
            <p:custDataLst>
              <p:tags r:id="rId10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 dirty="0">
                <a:solidFill>
                  <a:schemeClr val="bg2"/>
                </a:solidFill>
              </a:rPr>
              <a:t>Source: …</a:t>
            </a:r>
          </a:p>
        </p:txBody>
      </p:sp>
      <p:sp>
        <p:nvSpPr>
          <p:cNvPr id="16" name="2. Slide Title">
            <a:extLst>
              <a:ext uri="{FF2B5EF4-FFF2-40B4-BE49-F238E27FC236}">
                <a16:creationId xmlns:a16="http://schemas.microsoft.com/office/drawing/2014/main" id="{A6572372-0AB1-4E81-BB71-21DAADA26CB0}"/>
              </a:ext>
            </a:extLst>
          </p:cNvPr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554736" y="182372"/>
            <a:ext cx="5065776" cy="731520"/>
          </a:xfrm>
        </p:spPr>
        <p:txBody>
          <a:bodyPr vert="horz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3. Subtitle">
            <a:extLst>
              <a:ext uri="{FF2B5EF4-FFF2-40B4-BE49-F238E27FC236}">
                <a16:creationId xmlns:a16="http://schemas.microsoft.com/office/drawing/2014/main" id="{ECA9DF7A-E368-4E06-81DB-9573DB7F92EA}"/>
              </a:ext>
            </a:extLst>
          </p:cNvPr>
          <p:cNvSpPr>
            <a:spLocks noGrp="1"/>
          </p:cNvSpPr>
          <p:nvPr>
            <p:ph type="subTitle" idx="1"/>
            <p:custDataLst>
              <p:tags r:id="rId12"/>
            </p:custDataLst>
          </p:nvPr>
        </p:nvSpPr>
        <p:spPr>
          <a:xfrm>
            <a:off x="554736" y="903861"/>
            <a:ext cx="5065776" cy="276999"/>
          </a:xfrm>
        </p:spPr>
        <p:txBody>
          <a:bodyPr anchor="ctr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z="1600" dirty="0"/>
              <a:t>Click to edit Master subtitle style</a:t>
            </a:r>
          </a:p>
        </p:txBody>
      </p:sp>
      <p:sp>
        <p:nvSpPr>
          <p:cNvPr id="24" name="1. On-page tracker">
            <a:extLst>
              <a:ext uri="{FF2B5EF4-FFF2-40B4-BE49-F238E27FC236}">
                <a16:creationId xmlns:a16="http://schemas.microsoft.com/office/drawing/2014/main" id="{0343DE71-74EF-4CF3-AB14-F26D42418051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13"/>
            </p:custDataLst>
          </p:nvPr>
        </p:nvSpPr>
        <p:spPr>
          <a:xfrm>
            <a:off x="7159752" y="78768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37351197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verse Contrast 2/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FCB55F70-6D9A-415C-82BE-CBDB3A3541E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5542237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5" imgW="413" imgH="416" progId="TCLayout.ActiveDocument.1">
                  <p:embed/>
                </p:oleObj>
              </mc:Choice>
              <mc:Fallback>
                <p:oleObj name="think-cell Slide" r:id="rId15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FCB55F70-6D9A-415C-82BE-CBDB3A3541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07F893DE-55B2-4BF3-87B6-545011BEFD97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500" b="1" i="0" baseline="0" dirty="0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7" name="RectangleDark">
            <a:extLst>
              <a:ext uri="{FF2B5EF4-FFF2-40B4-BE49-F238E27FC236}">
                <a16:creationId xmlns:a16="http://schemas.microsoft.com/office/drawing/2014/main" id="{2365F90A-9CD8-40EE-93CD-2729135A9569}"/>
              </a:ext>
            </a:extLst>
          </p:cNvPr>
          <p:cNvSpPr/>
          <p:nvPr userDrawn="1">
            <p:custDataLst>
              <p:tags r:id="rId3"/>
            </p:custDataLst>
          </p:nvPr>
        </p:nvSpPr>
        <p:spPr bwMode="ltGray">
          <a:xfrm>
            <a:off x="-5702" y="0"/>
            <a:ext cx="4361688" cy="6858000"/>
          </a:xfrm>
          <a:prstGeom prst="rect">
            <a:avLst/>
          </a:prstGeom>
          <a:solidFill>
            <a:schemeClr val="bg1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16" name="SlideLogoText" hidden="1">
            <a:extLst>
              <a:ext uri="{FF2B5EF4-FFF2-40B4-BE49-F238E27FC236}">
                <a16:creationId xmlns:a16="http://schemas.microsoft.com/office/drawing/2014/main" id="{AEC46ACE-42CD-4304-9E51-86DBC38CA4EB}"/>
              </a:ext>
            </a:extLst>
          </p:cNvPr>
          <p:cNvSpPr txBox="1"/>
          <p:nvPr userDrawn="1">
            <p:custDataLst>
              <p:tags r:id="rId4"/>
            </p:custDataLst>
          </p:nvPr>
        </p:nvSpPr>
        <p:spPr bwMode="black">
          <a:xfrm>
            <a:off x="10142505" y="6499381"/>
            <a:ext cx="1134927" cy="1384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kern="1200" dirty="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rPr>
              <a:t>McKinsey &amp; Company</a:t>
            </a:r>
          </a:p>
        </p:txBody>
      </p:sp>
      <p:sp>
        <p:nvSpPr>
          <p:cNvPr id="17" name="Slide Number">
            <a:extLst>
              <a:ext uri="{FF2B5EF4-FFF2-40B4-BE49-F238E27FC236}">
                <a16:creationId xmlns:a16="http://schemas.microsoft.com/office/drawing/2014/main" id="{3B7A7C0C-AC02-4989-860B-73442D510162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dirty="0">
              <a:solidFill>
                <a:schemeClr val="tx2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2" name="BottomLineRight">
            <a:extLst>
              <a:ext uri="{FF2B5EF4-FFF2-40B4-BE49-F238E27FC236}">
                <a16:creationId xmlns:a16="http://schemas.microsoft.com/office/drawing/2014/main" id="{6425396B-5490-4E4D-8EA4-E4AB4F98BF62}"/>
              </a:ext>
            </a:extLst>
          </p:cNvPr>
          <p:cNvCxnSpPr>
            <a:cxnSpLocks/>
          </p:cNvCxnSpPr>
          <p:nvPr userDrawn="1">
            <p:custDataLst>
              <p:tags r:id="rId6"/>
            </p:custDataLst>
          </p:nvPr>
        </p:nvCxnSpPr>
        <p:spPr bwMode="black">
          <a:xfrm>
            <a:off x="554736" y="6453769"/>
            <a:ext cx="3465576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BottomLineLeft">
            <a:extLst>
              <a:ext uri="{FF2B5EF4-FFF2-40B4-BE49-F238E27FC236}">
                <a16:creationId xmlns:a16="http://schemas.microsoft.com/office/drawing/2014/main" id="{570396F1-4249-402C-975E-F70778173C25}"/>
              </a:ext>
            </a:extLst>
          </p:cNvPr>
          <p:cNvCxnSpPr>
            <a:cxnSpLocks/>
          </p:cNvCxnSpPr>
          <p:nvPr userDrawn="1">
            <p:custDataLst>
              <p:tags r:id="rId7"/>
            </p:custDataLst>
          </p:nvPr>
        </p:nvCxnSpPr>
        <p:spPr>
          <a:xfrm>
            <a:off x="4672584" y="6453769"/>
            <a:ext cx="6967728" cy="0"/>
          </a:xfrm>
          <a:prstGeom prst="line">
            <a:avLst/>
          </a:prstGeom>
          <a:ln w="6350">
            <a:solidFill>
              <a:schemeClr val="bg2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TopLineRight">
            <a:extLst>
              <a:ext uri="{FF2B5EF4-FFF2-40B4-BE49-F238E27FC236}">
                <a16:creationId xmlns:a16="http://schemas.microsoft.com/office/drawing/2014/main" id="{C5BD98EE-C09E-457E-A028-EBE485145AA3}"/>
              </a:ext>
            </a:extLst>
          </p:cNvPr>
          <p:cNvCxnSpPr>
            <a:cxnSpLocks/>
          </p:cNvCxnSpPr>
          <p:nvPr userDrawn="1">
            <p:custDataLst>
              <p:tags r:id="rId8"/>
            </p:custDataLst>
          </p:nvPr>
        </p:nvCxnSpPr>
        <p:spPr>
          <a:xfrm>
            <a:off x="554736" y="1181906"/>
            <a:ext cx="3465576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TopLineLeft">
            <a:extLst>
              <a:ext uri="{FF2B5EF4-FFF2-40B4-BE49-F238E27FC236}">
                <a16:creationId xmlns:a16="http://schemas.microsoft.com/office/drawing/2014/main" id="{47D3FB95-30DE-4983-B5AE-01B80542C0DD}"/>
              </a:ext>
            </a:extLst>
          </p:cNvPr>
          <p:cNvCxnSpPr>
            <a:cxnSpLocks/>
          </p:cNvCxnSpPr>
          <p:nvPr userDrawn="1">
            <p:custDataLst>
              <p:tags r:id="rId9"/>
            </p:custDataLst>
          </p:nvPr>
        </p:nvCxnSpPr>
        <p:spPr>
          <a:xfrm>
            <a:off x="4672584" y="1181906"/>
            <a:ext cx="6967728" cy="0"/>
          </a:xfrm>
          <a:prstGeom prst="line">
            <a:avLst/>
          </a:prstGeom>
          <a:ln w="6350">
            <a:solidFill>
              <a:schemeClr val="bg2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5. Source" hidden="1">
            <a:extLst>
              <a:ext uri="{FF2B5EF4-FFF2-40B4-BE49-F238E27FC236}">
                <a16:creationId xmlns:a16="http://schemas.microsoft.com/office/drawing/2014/main" id="{143701BF-655B-4E75-9AF7-14445CDB19BD}"/>
              </a:ext>
            </a:extLst>
          </p:cNvPr>
          <p:cNvSpPr txBox="1"/>
          <p:nvPr userDrawn="1">
            <p:custDataLst>
              <p:tags r:id="rId10"/>
            </p:custDataLst>
          </p:nvPr>
        </p:nvSpPr>
        <p:spPr>
          <a:xfrm>
            <a:off x="554735" y="6501669"/>
            <a:ext cx="6967729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 dirty="0">
                <a:solidFill>
                  <a:schemeClr val="bg2"/>
                </a:solidFill>
              </a:rPr>
              <a:t>Source: …</a:t>
            </a:r>
          </a:p>
        </p:txBody>
      </p:sp>
      <p:sp>
        <p:nvSpPr>
          <p:cNvPr id="21" name="2. Slide Title">
            <a:extLst>
              <a:ext uri="{FF2B5EF4-FFF2-40B4-BE49-F238E27FC236}">
                <a16:creationId xmlns:a16="http://schemas.microsoft.com/office/drawing/2014/main" id="{61BAB226-116B-4061-AAA6-FA0B19E0A17E}"/>
              </a:ext>
            </a:extLst>
          </p:cNvPr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554736" y="2743200"/>
            <a:ext cx="3465576" cy="770400"/>
          </a:xfrm>
        </p:spPr>
        <p:txBody>
          <a:bodyPr vert="horz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2" name="3. Subtitle">
            <a:extLst>
              <a:ext uri="{FF2B5EF4-FFF2-40B4-BE49-F238E27FC236}">
                <a16:creationId xmlns:a16="http://schemas.microsoft.com/office/drawing/2014/main" id="{901EC9FA-65C7-4AC6-A9AC-B43BD4264291}"/>
              </a:ext>
            </a:extLst>
          </p:cNvPr>
          <p:cNvSpPr>
            <a:spLocks noGrp="1"/>
          </p:cNvSpPr>
          <p:nvPr>
            <p:ph type="subTitle" idx="1"/>
            <p:custDataLst>
              <p:tags r:id="rId12"/>
            </p:custDataLst>
          </p:nvPr>
        </p:nvSpPr>
        <p:spPr>
          <a:xfrm>
            <a:off x="554736" y="3661200"/>
            <a:ext cx="3465576" cy="244800"/>
          </a:xfrm>
        </p:spPr>
        <p:txBody>
          <a:bodyPr anchor="t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z="1600" dirty="0"/>
              <a:t>Click to edit Master subtitle style</a:t>
            </a:r>
          </a:p>
        </p:txBody>
      </p:sp>
      <p:sp>
        <p:nvSpPr>
          <p:cNvPr id="23" name="1. On-page tracker">
            <a:extLst>
              <a:ext uri="{FF2B5EF4-FFF2-40B4-BE49-F238E27FC236}">
                <a16:creationId xmlns:a16="http://schemas.microsoft.com/office/drawing/2014/main" id="{A75CDD39-93AC-4160-B69B-06F75E5A85A6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13"/>
            </p:custDataLst>
          </p:nvPr>
        </p:nvSpPr>
        <p:spPr>
          <a:xfrm>
            <a:off x="7159752" y="78768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37651610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verse Contrast 3/4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FCB55F70-6D9A-415C-82BE-CBDB3A3541E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2779011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5" imgW="413" imgH="416" progId="TCLayout.ActiveDocument.1">
                  <p:embed/>
                </p:oleObj>
              </mc:Choice>
              <mc:Fallback>
                <p:oleObj name="think-cell Slide" r:id="rId15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FCB55F70-6D9A-415C-82BE-CBDB3A3541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07F893DE-55B2-4BF3-87B6-545011BEFD97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500" b="1" i="0" baseline="0" dirty="0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7" name="RectangleDark">
            <a:extLst>
              <a:ext uri="{FF2B5EF4-FFF2-40B4-BE49-F238E27FC236}">
                <a16:creationId xmlns:a16="http://schemas.microsoft.com/office/drawing/2014/main" id="{2365F90A-9CD8-40EE-93CD-2729135A9569}"/>
              </a:ext>
            </a:extLst>
          </p:cNvPr>
          <p:cNvSpPr/>
          <p:nvPr userDrawn="1">
            <p:custDataLst>
              <p:tags r:id="rId3"/>
            </p:custDataLst>
          </p:nvPr>
        </p:nvSpPr>
        <p:spPr bwMode="ltGray">
          <a:xfrm>
            <a:off x="-5702" y="0"/>
            <a:ext cx="3410584" cy="6858000"/>
          </a:xfrm>
          <a:prstGeom prst="rect">
            <a:avLst/>
          </a:prstGeom>
          <a:solidFill>
            <a:schemeClr val="bg1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16" name="SlideLogoText" hidden="1">
            <a:extLst>
              <a:ext uri="{FF2B5EF4-FFF2-40B4-BE49-F238E27FC236}">
                <a16:creationId xmlns:a16="http://schemas.microsoft.com/office/drawing/2014/main" id="{AEC46ACE-42CD-4304-9E51-86DBC38CA4EB}"/>
              </a:ext>
            </a:extLst>
          </p:cNvPr>
          <p:cNvSpPr txBox="1"/>
          <p:nvPr userDrawn="1">
            <p:custDataLst>
              <p:tags r:id="rId4"/>
            </p:custDataLst>
          </p:nvPr>
        </p:nvSpPr>
        <p:spPr bwMode="black">
          <a:xfrm>
            <a:off x="10142505" y="6499381"/>
            <a:ext cx="1134927" cy="1384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kern="1200" dirty="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rPr>
              <a:t>McKinsey &amp; Company</a:t>
            </a:r>
          </a:p>
        </p:txBody>
      </p:sp>
      <p:sp>
        <p:nvSpPr>
          <p:cNvPr id="17" name="Slide Number">
            <a:extLst>
              <a:ext uri="{FF2B5EF4-FFF2-40B4-BE49-F238E27FC236}">
                <a16:creationId xmlns:a16="http://schemas.microsoft.com/office/drawing/2014/main" id="{3B7A7C0C-AC02-4989-860B-73442D510162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dirty="0">
              <a:solidFill>
                <a:schemeClr val="tx2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2" name="BottomLineRight">
            <a:extLst>
              <a:ext uri="{FF2B5EF4-FFF2-40B4-BE49-F238E27FC236}">
                <a16:creationId xmlns:a16="http://schemas.microsoft.com/office/drawing/2014/main" id="{6425396B-5490-4E4D-8EA4-E4AB4F98BF62}"/>
              </a:ext>
            </a:extLst>
          </p:cNvPr>
          <p:cNvCxnSpPr>
            <a:cxnSpLocks/>
          </p:cNvCxnSpPr>
          <p:nvPr userDrawn="1">
            <p:custDataLst>
              <p:tags r:id="rId6"/>
            </p:custDataLst>
          </p:nvPr>
        </p:nvCxnSpPr>
        <p:spPr bwMode="black">
          <a:xfrm>
            <a:off x="554736" y="6453769"/>
            <a:ext cx="2514600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BottomLineLeft">
            <a:extLst>
              <a:ext uri="{FF2B5EF4-FFF2-40B4-BE49-F238E27FC236}">
                <a16:creationId xmlns:a16="http://schemas.microsoft.com/office/drawing/2014/main" id="{570396F1-4249-402C-975E-F70778173C25}"/>
              </a:ext>
            </a:extLst>
          </p:cNvPr>
          <p:cNvCxnSpPr>
            <a:cxnSpLocks/>
          </p:cNvCxnSpPr>
          <p:nvPr userDrawn="1">
            <p:custDataLst>
              <p:tags r:id="rId7"/>
            </p:custDataLst>
          </p:nvPr>
        </p:nvCxnSpPr>
        <p:spPr>
          <a:xfrm>
            <a:off x="3715757" y="6453769"/>
            <a:ext cx="7918704" cy="0"/>
          </a:xfrm>
          <a:prstGeom prst="line">
            <a:avLst/>
          </a:prstGeom>
          <a:ln w="6350">
            <a:solidFill>
              <a:schemeClr val="bg2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TopLineRight">
            <a:extLst>
              <a:ext uri="{FF2B5EF4-FFF2-40B4-BE49-F238E27FC236}">
                <a16:creationId xmlns:a16="http://schemas.microsoft.com/office/drawing/2014/main" id="{C5BD98EE-C09E-457E-A028-EBE485145AA3}"/>
              </a:ext>
            </a:extLst>
          </p:cNvPr>
          <p:cNvCxnSpPr>
            <a:cxnSpLocks/>
          </p:cNvCxnSpPr>
          <p:nvPr userDrawn="1">
            <p:custDataLst>
              <p:tags r:id="rId8"/>
            </p:custDataLst>
          </p:nvPr>
        </p:nvCxnSpPr>
        <p:spPr>
          <a:xfrm>
            <a:off x="554736" y="1181906"/>
            <a:ext cx="2514600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TopLineLeft">
            <a:extLst>
              <a:ext uri="{FF2B5EF4-FFF2-40B4-BE49-F238E27FC236}">
                <a16:creationId xmlns:a16="http://schemas.microsoft.com/office/drawing/2014/main" id="{47D3FB95-30DE-4983-B5AE-01B80542C0DD}"/>
              </a:ext>
            </a:extLst>
          </p:cNvPr>
          <p:cNvCxnSpPr>
            <a:cxnSpLocks/>
          </p:cNvCxnSpPr>
          <p:nvPr userDrawn="1">
            <p:custDataLst>
              <p:tags r:id="rId9"/>
            </p:custDataLst>
          </p:nvPr>
        </p:nvCxnSpPr>
        <p:spPr>
          <a:xfrm>
            <a:off x="3715757" y="1181906"/>
            <a:ext cx="7918704" cy="0"/>
          </a:xfrm>
          <a:prstGeom prst="line">
            <a:avLst/>
          </a:prstGeom>
          <a:ln w="6350">
            <a:solidFill>
              <a:schemeClr val="bg2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5. Source" hidden="1">
            <a:extLst>
              <a:ext uri="{FF2B5EF4-FFF2-40B4-BE49-F238E27FC236}">
                <a16:creationId xmlns:a16="http://schemas.microsoft.com/office/drawing/2014/main" id="{143701BF-655B-4E75-9AF7-14445CDB19BD}"/>
              </a:ext>
            </a:extLst>
          </p:cNvPr>
          <p:cNvSpPr txBox="1"/>
          <p:nvPr userDrawn="1">
            <p:custDataLst>
              <p:tags r:id="rId10"/>
            </p:custDataLst>
          </p:nvPr>
        </p:nvSpPr>
        <p:spPr>
          <a:xfrm>
            <a:off x="554735" y="6501669"/>
            <a:ext cx="6967729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 dirty="0">
                <a:solidFill>
                  <a:schemeClr val="bg2"/>
                </a:solidFill>
              </a:rPr>
              <a:t>Source: …</a:t>
            </a:r>
          </a:p>
        </p:txBody>
      </p:sp>
      <p:sp>
        <p:nvSpPr>
          <p:cNvPr id="24" name="2. Slide Title">
            <a:extLst>
              <a:ext uri="{FF2B5EF4-FFF2-40B4-BE49-F238E27FC236}">
                <a16:creationId xmlns:a16="http://schemas.microsoft.com/office/drawing/2014/main" id="{931FDB32-E5DC-4F7F-A1B1-FB3CC830903E}"/>
              </a:ext>
            </a:extLst>
          </p:cNvPr>
          <p:cNvSpPr>
            <a:spLocks noGrp="1"/>
          </p:cNvSpPr>
          <p:nvPr>
            <p:ph type="title" hasCustomPrompt="1"/>
            <p:custDataLst>
              <p:tags r:id="rId11"/>
            </p:custDataLst>
          </p:nvPr>
        </p:nvSpPr>
        <p:spPr>
          <a:xfrm>
            <a:off x="554736" y="2743200"/>
            <a:ext cx="2514600" cy="770400"/>
          </a:xfrm>
        </p:spPr>
        <p:txBody>
          <a:bodyPr vert="horz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25" name="3. Subtitle">
            <a:extLst>
              <a:ext uri="{FF2B5EF4-FFF2-40B4-BE49-F238E27FC236}">
                <a16:creationId xmlns:a16="http://schemas.microsoft.com/office/drawing/2014/main" id="{04057707-3F89-441E-A13E-6FCB40A78D50}"/>
              </a:ext>
            </a:extLst>
          </p:cNvPr>
          <p:cNvSpPr>
            <a:spLocks noGrp="1"/>
          </p:cNvSpPr>
          <p:nvPr>
            <p:ph type="subTitle" idx="1" hasCustomPrompt="1"/>
            <p:custDataLst>
              <p:tags r:id="rId12"/>
            </p:custDataLst>
          </p:nvPr>
        </p:nvSpPr>
        <p:spPr>
          <a:xfrm>
            <a:off x="554736" y="3661200"/>
            <a:ext cx="2514600" cy="493200"/>
          </a:xfrm>
        </p:spPr>
        <p:txBody>
          <a:bodyPr anchor="t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z="1600" dirty="0"/>
              <a:t>Click to edit subtitle style</a:t>
            </a:r>
          </a:p>
        </p:txBody>
      </p:sp>
      <p:sp>
        <p:nvSpPr>
          <p:cNvPr id="26" name="1. On-page tracker">
            <a:extLst>
              <a:ext uri="{FF2B5EF4-FFF2-40B4-BE49-F238E27FC236}">
                <a16:creationId xmlns:a16="http://schemas.microsoft.com/office/drawing/2014/main" id="{95F50EB6-435E-4A8C-B188-9BE2198DB2B9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13"/>
            </p:custDataLst>
          </p:nvPr>
        </p:nvSpPr>
        <p:spPr>
          <a:xfrm>
            <a:off x="7159752" y="78768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24059754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rast 3-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3" name="BottomLine">
            <a:extLst>
              <a:ext uri="{FF2B5EF4-FFF2-40B4-BE49-F238E27FC236}">
                <a16:creationId xmlns:a16="http://schemas.microsoft.com/office/drawing/2014/main" id="{1A205B6C-F79D-4193-9FCF-230AF1D51716}"/>
              </a:ext>
            </a:extLst>
          </p:cNvPr>
          <p:cNvCxnSpPr/>
          <p:nvPr userDrawn="1">
            <p:custDataLst>
              <p:tags r:id="rId1"/>
            </p:custDataLst>
          </p:nvPr>
        </p:nvCxnSpPr>
        <p:spPr>
          <a:xfrm>
            <a:off x="554736" y="6453769"/>
            <a:ext cx="11082528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TopLine">
            <a:extLst>
              <a:ext uri="{FF2B5EF4-FFF2-40B4-BE49-F238E27FC236}">
                <a16:creationId xmlns:a16="http://schemas.microsoft.com/office/drawing/2014/main" id="{CB6CF5F8-7994-4E97-9AE6-6C98CE30967C}"/>
              </a:ext>
            </a:extLst>
          </p:cNvPr>
          <p:cNvCxnSpPr/>
          <p:nvPr userDrawn="1">
            <p:custDataLst>
              <p:tags r:id="rId2"/>
            </p:custDataLst>
          </p:nvPr>
        </p:nvCxnSpPr>
        <p:spPr>
          <a:xfrm>
            <a:off x="554736" y="1181906"/>
            <a:ext cx="11082528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lideLogoText" hidden="1">
            <a:extLst>
              <a:ext uri="{FF2B5EF4-FFF2-40B4-BE49-F238E27FC236}">
                <a16:creationId xmlns:a16="http://schemas.microsoft.com/office/drawing/2014/main" id="{B789CE62-716F-47B1-B8FE-60436A1FA5A7}"/>
              </a:ext>
            </a:extLst>
          </p:cNvPr>
          <p:cNvSpPr txBox="1"/>
          <p:nvPr userDrawn="1">
            <p:custDataLst>
              <p:tags r:id="rId3"/>
            </p:custDataLst>
          </p:nvPr>
        </p:nvSpPr>
        <p:spPr bwMode="black">
          <a:xfrm>
            <a:off x="10142505" y="6499381"/>
            <a:ext cx="1134927" cy="1384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kern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McKinsey &amp; Company</a:t>
            </a:r>
          </a:p>
        </p:txBody>
      </p:sp>
      <p:sp>
        <p:nvSpPr>
          <p:cNvPr id="15" name="Slide Number">
            <a:extLst>
              <a:ext uri="{FF2B5EF4-FFF2-40B4-BE49-F238E27FC236}">
                <a16:creationId xmlns:a16="http://schemas.microsoft.com/office/drawing/2014/main" id="{0AA537C7-2883-43C1-848C-3A4E9645077F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2. Slide Title">
            <a:extLst>
              <a:ext uri="{FF2B5EF4-FFF2-40B4-BE49-F238E27FC236}">
                <a16:creationId xmlns:a16="http://schemas.microsoft.com/office/drawing/2014/main" id="{6C3D89FC-A4B9-4683-B64F-B0644150274F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54736" y="175171"/>
            <a:ext cx="11082528" cy="989512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5. Source" hidden="1">
            <a:extLst>
              <a:ext uri="{FF2B5EF4-FFF2-40B4-BE49-F238E27FC236}">
                <a16:creationId xmlns:a16="http://schemas.microsoft.com/office/drawing/2014/main" id="{67B1A162-B59D-4B89-B39B-FBDD9E751175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 dirty="0"/>
              <a:t>Source: …</a:t>
            </a:r>
          </a:p>
        </p:txBody>
      </p:sp>
      <p:sp>
        <p:nvSpPr>
          <p:cNvPr id="9" name="1. On-page tracker">
            <a:extLst>
              <a:ext uri="{FF2B5EF4-FFF2-40B4-BE49-F238E27FC236}">
                <a16:creationId xmlns:a16="http://schemas.microsoft.com/office/drawing/2014/main" id="{4511BB28-C86B-4C18-B1A3-EF33CF458B8E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7"/>
            </p:custDataLst>
          </p:nvPr>
        </p:nvSpPr>
        <p:spPr>
          <a:xfrm>
            <a:off x="7159752" y="78768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13044825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rast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LogoText" hidden="1">
            <a:extLst>
              <a:ext uri="{FF2B5EF4-FFF2-40B4-BE49-F238E27FC236}">
                <a16:creationId xmlns:a16="http://schemas.microsoft.com/office/drawing/2014/main" id="{2F705A80-1DB0-43C3-A71A-9587E6BCC3AD}"/>
              </a:ext>
            </a:extLst>
          </p:cNvPr>
          <p:cNvSpPr txBox="1"/>
          <p:nvPr userDrawn="1">
            <p:custDataLst>
              <p:tags r:id="rId1"/>
            </p:custDataLst>
          </p:nvPr>
        </p:nvSpPr>
        <p:spPr bwMode="black">
          <a:xfrm>
            <a:off x="10142505" y="6499381"/>
            <a:ext cx="1134927" cy="1384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kern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McKinsey &amp; Company</a:t>
            </a:r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4833D5AF-2A75-4978-AA54-00BA594BBA72}"/>
              </a:ext>
            </a:extLst>
          </p:cNvPr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5. Source" hidden="1">
            <a:extLst>
              <a:ext uri="{FF2B5EF4-FFF2-40B4-BE49-F238E27FC236}">
                <a16:creationId xmlns:a16="http://schemas.microsoft.com/office/drawing/2014/main" id="{48684DB6-320C-4E95-A29C-791B412C8164}"/>
              </a:ext>
            </a:extLst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 dirty="0"/>
              <a:t>Source: …</a:t>
            </a:r>
          </a:p>
        </p:txBody>
      </p:sp>
      <p:sp>
        <p:nvSpPr>
          <p:cNvPr id="7" name="1. On-page tracker">
            <a:extLst>
              <a:ext uri="{FF2B5EF4-FFF2-40B4-BE49-F238E27FC236}">
                <a16:creationId xmlns:a16="http://schemas.microsoft.com/office/drawing/2014/main" id="{AD9436C5-E5F5-42BD-9013-D04449180E92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4"/>
            </p:custDataLst>
          </p:nvPr>
        </p:nvSpPr>
        <p:spPr>
          <a:xfrm>
            <a:off x="7159752" y="78768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14412776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LogoText" hidden="1">
            <a:extLst>
              <a:ext uri="{FF2B5EF4-FFF2-40B4-BE49-F238E27FC236}">
                <a16:creationId xmlns:a16="http://schemas.microsoft.com/office/drawing/2014/main" id="{92A63429-03F1-4595-BAE1-A5F5E74A0DF2}"/>
              </a:ext>
            </a:extLst>
          </p:cNvPr>
          <p:cNvSpPr txBox="1"/>
          <p:nvPr userDrawn="1">
            <p:custDataLst>
              <p:tags r:id="rId1"/>
            </p:custDataLst>
          </p:nvPr>
        </p:nvSpPr>
        <p:spPr bwMode="black">
          <a:xfrm>
            <a:off x="9975794" y="6499381"/>
            <a:ext cx="1301638" cy="1384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McKinsey Sans" panose="020B0504020101020102" pitchFamily="34" charset="0"/>
                <a:sym typeface=""/>
              </a:rPr>
              <a:t>McKinsey Health Institute</a:t>
            </a:r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6982A9EE-ED1D-4D7E-84CA-3C36D0891D68}"/>
              </a:ext>
            </a:extLst>
          </p:cNvPr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5. Source" hidden="1">
            <a:extLst>
              <a:ext uri="{FF2B5EF4-FFF2-40B4-BE49-F238E27FC236}">
                <a16:creationId xmlns:a16="http://schemas.microsoft.com/office/drawing/2014/main" id="{09F9A864-CDB7-4063-BBF8-591908AA18D0}"/>
              </a:ext>
            </a:extLst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 dirty="0"/>
              <a:t>Source: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9AEB01CB-E358-4EC5-960A-ABFC66CD5A21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4"/>
            </p:custDataLst>
          </p:nvPr>
        </p:nvSpPr>
        <p:spPr>
          <a:xfrm>
            <a:off x="7159752" y="78768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en-US" dirty="0"/>
              <a:t>Chapter › Topic</a:t>
            </a:r>
          </a:p>
        </p:txBody>
      </p:sp>
      <p:sp>
        <p:nvSpPr>
          <p:cNvPr id="2" name="SlideLogoText">
            <a:extLst>
              <a:ext uri="{FF2B5EF4-FFF2-40B4-BE49-F238E27FC236}">
                <a16:creationId xmlns:a16="http://schemas.microsoft.com/office/drawing/2014/main" id="{FF485C53-E1E0-F6CD-2CE3-587688841FC1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10059151" y="6499381"/>
            <a:ext cx="1301638" cy="1384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kern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McKinsey Health Institute</a:t>
            </a:r>
          </a:p>
        </p:txBody>
      </p:sp>
    </p:spTree>
    <p:extLst>
      <p:ext uri="{BB962C8B-B14F-4D97-AF65-F5344CB8AC3E}">
        <p14:creationId xmlns:p14="http://schemas.microsoft.com/office/powerpoint/2010/main" val="37902893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rast End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D491B0EE-37B4-4A8C-9C8F-48909747EA0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8447854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344" imgH="344" progId="TCLayout.ActiveDocument.1">
                  <p:embed/>
                </p:oleObj>
              </mc:Choice>
              <mc:Fallback>
                <p:oleObj name="think-cell Slide" r:id="rId6" imgW="344" imgH="344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D491B0EE-37B4-4A8C-9C8F-48909747EA0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artnership" hidden="1">
            <a:extLst>
              <a:ext uri="{FF2B5EF4-FFF2-40B4-BE49-F238E27FC236}">
                <a16:creationId xmlns:a16="http://schemas.microsoft.com/office/drawing/2014/main" id="{FCA4B8D5-471D-4239-A62C-7BEFF7AC42FA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LogoImage" hidden="1">
            <a:extLst>
              <a:ext uri="{FF2B5EF4-FFF2-40B4-BE49-F238E27FC236}">
                <a16:creationId xmlns:a16="http://schemas.microsoft.com/office/drawing/2014/main" id="{280FE25E-C8A9-4A63-9254-D200989A2E09}"/>
              </a:ext>
            </a:extLst>
          </p:cNvPr>
          <p:cNvGrpSpPr>
            <a:grpSpLocks noChangeAspect="1"/>
          </p:cNvGrpSpPr>
          <p:nvPr userDrawn="1">
            <p:custDataLst>
              <p:tags r:id="rId2"/>
            </p:custDataLst>
          </p:nvPr>
        </p:nvGrpSpPr>
        <p:grpSpPr bwMode="black">
          <a:xfrm>
            <a:off x="549271" y="481161"/>
            <a:ext cx="1893202" cy="585216"/>
            <a:chOff x="0" y="973"/>
            <a:chExt cx="7680" cy="2374"/>
          </a:xfrm>
        </p:grpSpPr>
        <p:sp>
          <p:nvSpPr>
            <p:cNvPr id="8" name="AutoShape 3" hidden="1">
              <a:extLst>
                <a:ext uri="{FF2B5EF4-FFF2-40B4-BE49-F238E27FC236}">
                  <a16:creationId xmlns:a16="http://schemas.microsoft.com/office/drawing/2014/main" id="{FD120780-E7D0-42EA-AB5A-363335299EBE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black">
            <a:xfrm>
              <a:off x="0" y="973"/>
              <a:ext cx="7680" cy="2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9" name="Freeform 5" hidden="1">
              <a:extLst>
                <a:ext uri="{FF2B5EF4-FFF2-40B4-BE49-F238E27FC236}">
                  <a16:creationId xmlns:a16="http://schemas.microsoft.com/office/drawing/2014/main" id="{A9C60168-96E8-4CC3-91EC-B2F7F57959D9}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0" y="974"/>
              <a:ext cx="7680" cy="2373"/>
            </a:xfrm>
            <a:custGeom>
              <a:avLst/>
              <a:gdLst>
                <a:gd name="T0" fmla="*/ 4209 w 15155"/>
                <a:gd name="T1" fmla="*/ 2986 h 4678"/>
                <a:gd name="T2" fmla="*/ 3707 w 15155"/>
                <a:gd name="T3" fmla="*/ 2422 h 4678"/>
                <a:gd name="T4" fmla="*/ 3712 w 15155"/>
                <a:gd name="T5" fmla="*/ 2340 h 4678"/>
                <a:gd name="T6" fmla="*/ 4724 w 15155"/>
                <a:gd name="T7" fmla="*/ 4124 h 4678"/>
                <a:gd name="T8" fmla="*/ 3330 w 15155"/>
                <a:gd name="T9" fmla="*/ 3521 h 4678"/>
                <a:gd name="T10" fmla="*/ 5673 w 15155"/>
                <a:gd name="T11" fmla="*/ 3002 h 4678"/>
                <a:gd name="T12" fmla="*/ 6627 w 15155"/>
                <a:gd name="T13" fmla="*/ 2408 h 4678"/>
                <a:gd name="T14" fmla="*/ 6279 w 15155"/>
                <a:gd name="T15" fmla="*/ 4007 h 4678"/>
                <a:gd name="T16" fmla="*/ 10270 w 15155"/>
                <a:gd name="T17" fmla="*/ 3073 h 4678"/>
                <a:gd name="T18" fmla="*/ 10801 w 15155"/>
                <a:gd name="T19" fmla="*/ 4678 h 4678"/>
                <a:gd name="T20" fmla="*/ 11466 w 15155"/>
                <a:gd name="T21" fmla="*/ 3537 h 4678"/>
                <a:gd name="T22" fmla="*/ 10602 w 15155"/>
                <a:gd name="T23" fmla="*/ 3405 h 4678"/>
                <a:gd name="T24" fmla="*/ 14762 w 15155"/>
                <a:gd name="T25" fmla="*/ 3073 h 4678"/>
                <a:gd name="T26" fmla="*/ 14505 w 15155"/>
                <a:gd name="T27" fmla="*/ 2986 h 4678"/>
                <a:gd name="T28" fmla="*/ 14145 w 15155"/>
                <a:gd name="T29" fmla="*/ 4620 h 4678"/>
                <a:gd name="T30" fmla="*/ 15155 w 15155"/>
                <a:gd name="T31" fmla="*/ 2986 h 4678"/>
                <a:gd name="T32" fmla="*/ 10231 w 15155"/>
                <a:gd name="T33" fmla="*/ 4037 h 4678"/>
                <a:gd name="T34" fmla="*/ 9005 w 15155"/>
                <a:gd name="T35" fmla="*/ 2961 h 4678"/>
                <a:gd name="T36" fmla="*/ 8378 w 15155"/>
                <a:gd name="T37" fmla="*/ 3194 h 4678"/>
                <a:gd name="T38" fmla="*/ 8775 w 15155"/>
                <a:gd name="T39" fmla="*/ 4037 h 4678"/>
                <a:gd name="T40" fmla="*/ 9107 w 15155"/>
                <a:gd name="T41" fmla="*/ 3916 h 4678"/>
                <a:gd name="T42" fmla="*/ 9439 w 15155"/>
                <a:gd name="T43" fmla="*/ 4037 h 4678"/>
                <a:gd name="T44" fmla="*/ 9712 w 15155"/>
                <a:gd name="T45" fmla="*/ 4037 h 4678"/>
                <a:gd name="T46" fmla="*/ 7962 w 15155"/>
                <a:gd name="T47" fmla="*/ 3741 h 4678"/>
                <a:gd name="T48" fmla="*/ 7962 w 15155"/>
                <a:gd name="T49" fmla="*/ 3741 h 4678"/>
                <a:gd name="T50" fmla="*/ 12654 w 15155"/>
                <a:gd name="T51" fmla="*/ 2986 h 4678"/>
                <a:gd name="T52" fmla="*/ 12586 w 15155"/>
                <a:gd name="T53" fmla="*/ 4036 h 4678"/>
                <a:gd name="T54" fmla="*/ 11780 w 15155"/>
                <a:gd name="T55" fmla="*/ 3367 h 4678"/>
                <a:gd name="T56" fmla="*/ 11871 w 15155"/>
                <a:gd name="T57" fmla="*/ 4146 h 4678"/>
                <a:gd name="T58" fmla="*/ 13060 w 15155"/>
                <a:gd name="T59" fmla="*/ 3917 h 4678"/>
                <a:gd name="T60" fmla="*/ 13423 w 15155"/>
                <a:gd name="T61" fmla="*/ 4037 h 4678"/>
                <a:gd name="T62" fmla="*/ 12250 w 15155"/>
                <a:gd name="T63" fmla="*/ 3787 h 4678"/>
                <a:gd name="T64" fmla="*/ 12250 w 15155"/>
                <a:gd name="T65" fmla="*/ 3787 h 4678"/>
                <a:gd name="T66" fmla="*/ 8758 w 15155"/>
                <a:gd name="T67" fmla="*/ 1080 h 4678"/>
                <a:gd name="T68" fmla="*/ 8559 w 15155"/>
                <a:gd name="T69" fmla="*/ 1013 h 4678"/>
                <a:gd name="T70" fmla="*/ 9105 w 15155"/>
                <a:gd name="T71" fmla="*/ 2310 h 4678"/>
                <a:gd name="T72" fmla="*/ 9553 w 15155"/>
                <a:gd name="T73" fmla="*/ 626 h 4678"/>
                <a:gd name="T74" fmla="*/ 9293 w 15155"/>
                <a:gd name="T75" fmla="*/ 713 h 4678"/>
                <a:gd name="T76" fmla="*/ 8947 w 15155"/>
                <a:gd name="T77" fmla="*/ 843 h 4678"/>
                <a:gd name="T78" fmla="*/ 5105 w 15155"/>
                <a:gd name="T79" fmla="*/ 349 h 4678"/>
                <a:gd name="T80" fmla="*/ 3793 w 15155"/>
                <a:gd name="T81" fmla="*/ 882 h 4678"/>
                <a:gd name="T82" fmla="*/ 5848 w 15155"/>
                <a:gd name="T83" fmla="*/ 981 h 4678"/>
                <a:gd name="T84" fmla="*/ 6211 w 15155"/>
                <a:gd name="T85" fmla="*/ 1763 h 4678"/>
                <a:gd name="T86" fmla="*/ 6296 w 15155"/>
                <a:gd name="T87" fmla="*/ 601 h 4678"/>
                <a:gd name="T88" fmla="*/ 5638 w 15155"/>
                <a:gd name="T89" fmla="*/ 833 h 4678"/>
                <a:gd name="T90" fmla="*/ 4836 w 15155"/>
                <a:gd name="T91" fmla="*/ 625 h 4678"/>
                <a:gd name="T92" fmla="*/ 4778 w 15155"/>
                <a:gd name="T93" fmla="*/ 1676 h 4678"/>
                <a:gd name="T94" fmla="*/ 4692 w 15155"/>
                <a:gd name="T95" fmla="*/ 0 h 4678"/>
                <a:gd name="T96" fmla="*/ 3614 w 15155"/>
                <a:gd name="T97" fmla="*/ 221 h 4678"/>
                <a:gd name="T98" fmla="*/ 3236 w 15155"/>
                <a:gd name="T99" fmla="*/ 88 h 4678"/>
                <a:gd name="T100" fmla="*/ 3836 w 15155"/>
                <a:gd name="T101" fmla="*/ 1763 h 4678"/>
                <a:gd name="T102" fmla="*/ 7219 w 15155"/>
                <a:gd name="T103" fmla="*/ 683 h 4678"/>
                <a:gd name="T104" fmla="*/ 7226 w 15155"/>
                <a:gd name="T105" fmla="*/ 598 h 4678"/>
                <a:gd name="T106" fmla="*/ 6952 w 15155"/>
                <a:gd name="T107" fmla="*/ 1361 h 4678"/>
                <a:gd name="T108" fmla="*/ 7720 w 15155"/>
                <a:gd name="T109" fmla="*/ 1446 h 4678"/>
                <a:gd name="T110" fmla="*/ 3049 w 15155"/>
                <a:gd name="T111" fmla="*/ 753 h 4678"/>
                <a:gd name="T112" fmla="*/ 2703 w 15155"/>
                <a:gd name="T113" fmla="*/ 1584 h 4678"/>
                <a:gd name="T114" fmla="*/ 87 w 15155"/>
                <a:gd name="T115" fmla="*/ 88 h 4678"/>
                <a:gd name="T116" fmla="*/ 549 w 15155"/>
                <a:gd name="T117" fmla="*/ 1763 h 4678"/>
                <a:gd name="T118" fmla="*/ 1609 w 15155"/>
                <a:gd name="T119" fmla="*/ 259 h 4678"/>
                <a:gd name="T120" fmla="*/ 2069 w 15155"/>
                <a:gd name="T121" fmla="*/ 1676 h 4678"/>
                <a:gd name="T122" fmla="*/ 2070 w 15155"/>
                <a:gd name="T123" fmla="*/ 0 h 4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155" h="4678">
                  <a:moveTo>
                    <a:pt x="4451" y="3751"/>
                  </a:moveTo>
                  <a:cubicBezTo>
                    <a:pt x="4549" y="3607"/>
                    <a:pt x="4604" y="3438"/>
                    <a:pt x="4609" y="3264"/>
                  </a:cubicBezTo>
                  <a:cubicBezTo>
                    <a:pt x="4611" y="3211"/>
                    <a:pt x="4732" y="3072"/>
                    <a:pt x="4766" y="3072"/>
                  </a:cubicBezTo>
                  <a:cubicBezTo>
                    <a:pt x="4834" y="3072"/>
                    <a:pt x="4834" y="3072"/>
                    <a:pt x="4834" y="3072"/>
                  </a:cubicBezTo>
                  <a:cubicBezTo>
                    <a:pt x="4834" y="2986"/>
                    <a:pt x="4834" y="2986"/>
                    <a:pt x="4834" y="2986"/>
                  </a:cubicBezTo>
                  <a:cubicBezTo>
                    <a:pt x="4209" y="2986"/>
                    <a:pt x="4209" y="2986"/>
                    <a:pt x="4209" y="2986"/>
                  </a:cubicBezTo>
                  <a:cubicBezTo>
                    <a:pt x="4209" y="3073"/>
                    <a:pt x="4209" y="3073"/>
                    <a:pt x="4209" y="3073"/>
                  </a:cubicBezTo>
                  <a:cubicBezTo>
                    <a:pt x="4380" y="3078"/>
                    <a:pt x="4487" y="3175"/>
                    <a:pt x="4487" y="3337"/>
                  </a:cubicBezTo>
                  <a:cubicBezTo>
                    <a:pt x="4487" y="3482"/>
                    <a:pt x="4463" y="3591"/>
                    <a:pt x="4395" y="3702"/>
                  </a:cubicBezTo>
                  <a:cubicBezTo>
                    <a:pt x="4155" y="3489"/>
                    <a:pt x="3882" y="3230"/>
                    <a:pt x="3654" y="2986"/>
                  </a:cubicBezTo>
                  <a:cubicBezTo>
                    <a:pt x="3501" y="2928"/>
                    <a:pt x="3404" y="2814"/>
                    <a:pt x="3404" y="2673"/>
                  </a:cubicBezTo>
                  <a:cubicBezTo>
                    <a:pt x="3404" y="2514"/>
                    <a:pt x="3518" y="2422"/>
                    <a:pt x="3707" y="2422"/>
                  </a:cubicBezTo>
                  <a:cubicBezTo>
                    <a:pt x="3942" y="2422"/>
                    <a:pt x="4116" y="2659"/>
                    <a:pt x="4116" y="2777"/>
                  </a:cubicBezTo>
                  <a:cubicBezTo>
                    <a:pt x="4191" y="2777"/>
                    <a:pt x="4191" y="2777"/>
                    <a:pt x="4191" y="2777"/>
                  </a:cubicBezTo>
                  <a:cubicBezTo>
                    <a:pt x="4191" y="2362"/>
                    <a:pt x="4191" y="2362"/>
                    <a:pt x="4191" y="2362"/>
                  </a:cubicBezTo>
                  <a:cubicBezTo>
                    <a:pt x="4116" y="2362"/>
                    <a:pt x="4116" y="2362"/>
                    <a:pt x="4116" y="2362"/>
                  </a:cubicBezTo>
                  <a:cubicBezTo>
                    <a:pt x="4097" y="2391"/>
                    <a:pt x="4074" y="2393"/>
                    <a:pt x="4034" y="2393"/>
                  </a:cubicBezTo>
                  <a:cubicBezTo>
                    <a:pt x="3959" y="2393"/>
                    <a:pt x="3874" y="2340"/>
                    <a:pt x="3712" y="2340"/>
                  </a:cubicBezTo>
                  <a:cubicBezTo>
                    <a:pt x="3453" y="2340"/>
                    <a:pt x="3288" y="2480"/>
                    <a:pt x="3288" y="2732"/>
                  </a:cubicBezTo>
                  <a:cubicBezTo>
                    <a:pt x="3288" y="2887"/>
                    <a:pt x="3346" y="2991"/>
                    <a:pt x="3431" y="3100"/>
                  </a:cubicBezTo>
                  <a:cubicBezTo>
                    <a:pt x="3253" y="3219"/>
                    <a:pt x="3146" y="3420"/>
                    <a:pt x="3148" y="3634"/>
                  </a:cubicBezTo>
                  <a:cubicBezTo>
                    <a:pt x="3148" y="3944"/>
                    <a:pt x="3421" y="4155"/>
                    <a:pt x="3707" y="4155"/>
                  </a:cubicBezTo>
                  <a:cubicBezTo>
                    <a:pt x="3966" y="4155"/>
                    <a:pt x="4145" y="4080"/>
                    <a:pt x="4286" y="3944"/>
                  </a:cubicBezTo>
                  <a:cubicBezTo>
                    <a:pt x="4431" y="4078"/>
                    <a:pt x="4552" y="4124"/>
                    <a:pt x="4724" y="4124"/>
                  </a:cubicBezTo>
                  <a:cubicBezTo>
                    <a:pt x="4913" y="4124"/>
                    <a:pt x="4913" y="4124"/>
                    <a:pt x="4913" y="4124"/>
                  </a:cubicBezTo>
                  <a:cubicBezTo>
                    <a:pt x="4913" y="4036"/>
                    <a:pt x="4913" y="4036"/>
                    <a:pt x="4913" y="4036"/>
                  </a:cubicBezTo>
                  <a:cubicBezTo>
                    <a:pt x="4809" y="4036"/>
                    <a:pt x="4809" y="4036"/>
                    <a:pt x="4809" y="4036"/>
                  </a:cubicBezTo>
                  <a:cubicBezTo>
                    <a:pt x="4685" y="3947"/>
                    <a:pt x="4565" y="3852"/>
                    <a:pt x="4451" y="3751"/>
                  </a:cubicBezTo>
                  <a:close/>
                  <a:moveTo>
                    <a:pt x="3851" y="4015"/>
                  </a:moveTo>
                  <a:cubicBezTo>
                    <a:pt x="3599" y="4015"/>
                    <a:pt x="3330" y="3772"/>
                    <a:pt x="3330" y="3521"/>
                  </a:cubicBezTo>
                  <a:cubicBezTo>
                    <a:pt x="3330" y="3339"/>
                    <a:pt x="3378" y="3243"/>
                    <a:pt x="3470" y="3148"/>
                  </a:cubicBezTo>
                  <a:cubicBezTo>
                    <a:pt x="3707" y="3414"/>
                    <a:pt x="3962" y="3664"/>
                    <a:pt x="4233" y="3896"/>
                  </a:cubicBezTo>
                  <a:cubicBezTo>
                    <a:pt x="4134" y="3971"/>
                    <a:pt x="4008" y="4015"/>
                    <a:pt x="3851" y="4015"/>
                  </a:cubicBezTo>
                  <a:close/>
                  <a:moveTo>
                    <a:pt x="6279" y="4007"/>
                  </a:moveTo>
                  <a:cubicBezTo>
                    <a:pt x="5920" y="4007"/>
                    <a:pt x="5707" y="3758"/>
                    <a:pt x="5678" y="3450"/>
                  </a:cubicBezTo>
                  <a:cubicBezTo>
                    <a:pt x="5664" y="3301"/>
                    <a:pt x="5663" y="3151"/>
                    <a:pt x="5673" y="3002"/>
                  </a:cubicBezTo>
                  <a:cubicBezTo>
                    <a:pt x="5705" y="2605"/>
                    <a:pt x="5887" y="2435"/>
                    <a:pt x="6192" y="2435"/>
                  </a:cubicBezTo>
                  <a:cubicBezTo>
                    <a:pt x="6523" y="2435"/>
                    <a:pt x="6726" y="2803"/>
                    <a:pt x="6726" y="2985"/>
                  </a:cubicBezTo>
                  <a:cubicBezTo>
                    <a:pt x="6801" y="2985"/>
                    <a:pt x="6801" y="2985"/>
                    <a:pt x="6801" y="2985"/>
                  </a:cubicBezTo>
                  <a:cubicBezTo>
                    <a:pt x="6801" y="2362"/>
                    <a:pt x="6801" y="2362"/>
                    <a:pt x="6801" y="2362"/>
                  </a:cubicBezTo>
                  <a:cubicBezTo>
                    <a:pt x="6736" y="2362"/>
                    <a:pt x="6736" y="2362"/>
                    <a:pt x="6736" y="2362"/>
                  </a:cubicBezTo>
                  <a:cubicBezTo>
                    <a:pt x="6709" y="2393"/>
                    <a:pt x="6683" y="2408"/>
                    <a:pt x="6627" y="2408"/>
                  </a:cubicBezTo>
                  <a:cubicBezTo>
                    <a:pt x="6489" y="2408"/>
                    <a:pt x="6370" y="2330"/>
                    <a:pt x="6181" y="2330"/>
                  </a:cubicBezTo>
                  <a:cubicBezTo>
                    <a:pt x="5687" y="2330"/>
                    <a:pt x="5392" y="2732"/>
                    <a:pt x="5392" y="3236"/>
                  </a:cubicBezTo>
                  <a:cubicBezTo>
                    <a:pt x="5392" y="3740"/>
                    <a:pt x="5719" y="4156"/>
                    <a:pt x="6225" y="4156"/>
                  </a:cubicBezTo>
                  <a:cubicBezTo>
                    <a:pt x="6577" y="4156"/>
                    <a:pt x="6824" y="3967"/>
                    <a:pt x="6937" y="3652"/>
                  </a:cubicBezTo>
                  <a:cubicBezTo>
                    <a:pt x="6845" y="3652"/>
                    <a:pt x="6845" y="3652"/>
                    <a:pt x="6845" y="3652"/>
                  </a:cubicBezTo>
                  <a:cubicBezTo>
                    <a:pt x="6731" y="3884"/>
                    <a:pt x="6583" y="4007"/>
                    <a:pt x="6279" y="4007"/>
                  </a:cubicBezTo>
                  <a:close/>
                  <a:moveTo>
                    <a:pt x="11018" y="2957"/>
                  </a:moveTo>
                  <a:cubicBezTo>
                    <a:pt x="10830" y="2957"/>
                    <a:pt x="10704" y="3037"/>
                    <a:pt x="10605" y="3221"/>
                  </a:cubicBezTo>
                  <a:cubicBezTo>
                    <a:pt x="10566" y="2986"/>
                    <a:pt x="10566" y="2986"/>
                    <a:pt x="10566" y="2986"/>
                  </a:cubicBezTo>
                  <a:cubicBezTo>
                    <a:pt x="10195" y="2986"/>
                    <a:pt x="10195" y="2986"/>
                    <a:pt x="10195" y="2986"/>
                  </a:cubicBezTo>
                  <a:cubicBezTo>
                    <a:pt x="10195" y="3073"/>
                    <a:pt x="10195" y="3073"/>
                    <a:pt x="10195" y="3073"/>
                  </a:cubicBezTo>
                  <a:cubicBezTo>
                    <a:pt x="10270" y="3073"/>
                    <a:pt x="10270" y="3073"/>
                    <a:pt x="10270" y="3073"/>
                  </a:cubicBezTo>
                  <a:cubicBezTo>
                    <a:pt x="10304" y="3073"/>
                    <a:pt x="10391" y="3158"/>
                    <a:pt x="10391" y="3194"/>
                  </a:cubicBezTo>
                  <a:cubicBezTo>
                    <a:pt x="10391" y="4470"/>
                    <a:pt x="10391" y="4470"/>
                    <a:pt x="10391" y="4470"/>
                  </a:cubicBezTo>
                  <a:cubicBezTo>
                    <a:pt x="10391" y="4508"/>
                    <a:pt x="10304" y="4591"/>
                    <a:pt x="10270" y="4591"/>
                  </a:cubicBezTo>
                  <a:cubicBezTo>
                    <a:pt x="10195" y="4591"/>
                    <a:pt x="10195" y="4591"/>
                    <a:pt x="10195" y="4591"/>
                  </a:cubicBezTo>
                  <a:cubicBezTo>
                    <a:pt x="10195" y="4678"/>
                    <a:pt x="10195" y="4678"/>
                    <a:pt x="10195" y="4678"/>
                  </a:cubicBezTo>
                  <a:cubicBezTo>
                    <a:pt x="10801" y="4678"/>
                    <a:pt x="10801" y="4678"/>
                    <a:pt x="10801" y="4678"/>
                  </a:cubicBezTo>
                  <a:cubicBezTo>
                    <a:pt x="10801" y="4591"/>
                    <a:pt x="10801" y="4591"/>
                    <a:pt x="10801" y="4591"/>
                  </a:cubicBezTo>
                  <a:cubicBezTo>
                    <a:pt x="10726" y="4591"/>
                    <a:pt x="10726" y="4591"/>
                    <a:pt x="10726" y="4591"/>
                  </a:cubicBezTo>
                  <a:cubicBezTo>
                    <a:pt x="10694" y="4591"/>
                    <a:pt x="10605" y="4508"/>
                    <a:pt x="10605" y="4470"/>
                  </a:cubicBezTo>
                  <a:cubicBezTo>
                    <a:pt x="10605" y="3922"/>
                    <a:pt x="10605" y="3922"/>
                    <a:pt x="10605" y="3922"/>
                  </a:cubicBezTo>
                  <a:cubicBezTo>
                    <a:pt x="10687" y="4070"/>
                    <a:pt x="10793" y="4147"/>
                    <a:pt x="10994" y="4147"/>
                  </a:cubicBezTo>
                  <a:cubicBezTo>
                    <a:pt x="11272" y="4147"/>
                    <a:pt x="11466" y="3888"/>
                    <a:pt x="11466" y="3537"/>
                  </a:cubicBezTo>
                  <a:cubicBezTo>
                    <a:pt x="11466" y="3186"/>
                    <a:pt x="11297" y="2957"/>
                    <a:pt x="11018" y="2957"/>
                  </a:cubicBezTo>
                  <a:close/>
                  <a:moveTo>
                    <a:pt x="11246" y="3722"/>
                  </a:moveTo>
                  <a:cubicBezTo>
                    <a:pt x="11222" y="3903"/>
                    <a:pt x="11130" y="4027"/>
                    <a:pt x="10934" y="4027"/>
                  </a:cubicBezTo>
                  <a:cubicBezTo>
                    <a:pt x="10753" y="4029"/>
                    <a:pt x="10604" y="3884"/>
                    <a:pt x="10602" y="3703"/>
                  </a:cubicBezTo>
                  <a:cubicBezTo>
                    <a:pt x="10602" y="3701"/>
                    <a:pt x="10602" y="3698"/>
                    <a:pt x="10602" y="3695"/>
                  </a:cubicBezTo>
                  <a:cubicBezTo>
                    <a:pt x="10602" y="3405"/>
                    <a:pt x="10602" y="3405"/>
                    <a:pt x="10602" y="3405"/>
                  </a:cubicBezTo>
                  <a:cubicBezTo>
                    <a:pt x="10658" y="3225"/>
                    <a:pt x="10767" y="3092"/>
                    <a:pt x="10961" y="3092"/>
                  </a:cubicBezTo>
                  <a:cubicBezTo>
                    <a:pt x="11125" y="3092"/>
                    <a:pt x="11224" y="3208"/>
                    <a:pt x="11249" y="3390"/>
                  </a:cubicBezTo>
                  <a:cubicBezTo>
                    <a:pt x="11262" y="3500"/>
                    <a:pt x="11261" y="3612"/>
                    <a:pt x="11246" y="3722"/>
                  </a:cubicBezTo>
                  <a:close/>
                  <a:moveTo>
                    <a:pt x="14693" y="2986"/>
                  </a:moveTo>
                  <a:cubicBezTo>
                    <a:pt x="14693" y="3073"/>
                    <a:pt x="14693" y="3073"/>
                    <a:pt x="14693" y="3073"/>
                  </a:cubicBezTo>
                  <a:cubicBezTo>
                    <a:pt x="14762" y="3073"/>
                    <a:pt x="14762" y="3073"/>
                    <a:pt x="14762" y="3073"/>
                  </a:cubicBezTo>
                  <a:cubicBezTo>
                    <a:pt x="14794" y="3073"/>
                    <a:pt x="14864" y="3153"/>
                    <a:pt x="14862" y="3199"/>
                  </a:cubicBezTo>
                  <a:cubicBezTo>
                    <a:pt x="14610" y="3758"/>
                    <a:pt x="14610" y="3758"/>
                    <a:pt x="14610" y="3758"/>
                  </a:cubicBezTo>
                  <a:cubicBezTo>
                    <a:pt x="14335" y="3196"/>
                    <a:pt x="14335" y="3196"/>
                    <a:pt x="14335" y="3196"/>
                  </a:cubicBezTo>
                  <a:cubicBezTo>
                    <a:pt x="14335" y="3154"/>
                    <a:pt x="14403" y="3073"/>
                    <a:pt x="14434" y="3073"/>
                  </a:cubicBezTo>
                  <a:cubicBezTo>
                    <a:pt x="14505" y="3073"/>
                    <a:pt x="14505" y="3073"/>
                    <a:pt x="14505" y="3073"/>
                  </a:cubicBezTo>
                  <a:cubicBezTo>
                    <a:pt x="14505" y="2986"/>
                    <a:pt x="14505" y="2986"/>
                    <a:pt x="14505" y="2986"/>
                  </a:cubicBezTo>
                  <a:cubicBezTo>
                    <a:pt x="13889" y="2986"/>
                    <a:pt x="13889" y="2986"/>
                    <a:pt x="13889" y="2986"/>
                  </a:cubicBezTo>
                  <a:cubicBezTo>
                    <a:pt x="13889" y="3073"/>
                    <a:pt x="13889" y="3073"/>
                    <a:pt x="13889" y="3073"/>
                  </a:cubicBezTo>
                  <a:cubicBezTo>
                    <a:pt x="13940" y="3073"/>
                    <a:pt x="13940" y="3073"/>
                    <a:pt x="13940" y="3073"/>
                  </a:cubicBezTo>
                  <a:cubicBezTo>
                    <a:pt x="13969" y="3073"/>
                    <a:pt x="14068" y="3167"/>
                    <a:pt x="14087" y="3204"/>
                  </a:cubicBezTo>
                  <a:cubicBezTo>
                    <a:pt x="14489" y="3995"/>
                    <a:pt x="14489" y="3995"/>
                    <a:pt x="14489" y="3995"/>
                  </a:cubicBezTo>
                  <a:cubicBezTo>
                    <a:pt x="14145" y="4620"/>
                    <a:pt x="14145" y="4620"/>
                    <a:pt x="14145" y="4620"/>
                  </a:cubicBezTo>
                  <a:cubicBezTo>
                    <a:pt x="14245" y="4671"/>
                    <a:pt x="14245" y="4671"/>
                    <a:pt x="14245" y="4671"/>
                  </a:cubicBezTo>
                  <a:cubicBezTo>
                    <a:pt x="14584" y="4030"/>
                    <a:pt x="14584" y="4030"/>
                    <a:pt x="14584" y="4030"/>
                  </a:cubicBezTo>
                  <a:cubicBezTo>
                    <a:pt x="14968" y="3199"/>
                    <a:pt x="14968" y="3199"/>
                    <a:pt x="14968" y="3199"/>
                  </a:cubicBezTo>
                  <a:cubicBezTo>
                    <a:pt x="14993" y="3161"/>
                    <a:pt x="15075" y="3073"/>
                    <a:pt x="15102" y="3073"/>
                  </a:cubicBezTo>
                  <a:cubicBezTo>
                    <a:pt x="15155" y="3073"/>
                    <a:pt x="15155" y="3073"/>
                    <a:pt x="15155" y="3073"/>
                  </a:cubicBezTo>
                  <a:cubicBezTo>
                    <a:pt x="15155" y="2986"/>
                    <a:pt x="15155" y="2986"/>
                    <a:pt x="15155" y="2986"/>
                  </a:cubicBezTo>
                  <a:lnTo>
                    <a:pt x="14693" y="2986"/>
                  </a:lnTo>
                  <a:close/>
                  <a:moveTo>
                    <a:pt x="9712" y="4037"/>
                  </a:moveTo>
                  <a:cubicBezTo>
                    <a:pt x="9647" y="4037"/>
                    <a:pt x="9647" y="4037"/>
                    <a:pt x="9647" y="4037"/>
                  </a:cubicBezTo>
                  <a:cubicBezTo>
                    <a:pt x="9647" y="4124"/>
                    <a:pt x="9647" y="4124"/>
                    <a:pt x="9647" y="4124"/>
                  </a:cubicBezTo>
                  <a:cubicBezTo>
                    <a:pt x="10231" y="4124"/>
                    <a:pt x="10231" y="4124"/>
                    <a:pt x="10231" y="4124"/>
                  </a:cubicBezTo>
                  <a:cubicBezTo>
                    <a:pt x="10231" y="4037"/>
                    <a:pt x="10231" y="4037"/>
                    <a:pt x="10231" y="4037"/>
                  </a:cubicBezTo>
                  <a:cubicBezTo>
                    <a:pt x="10165" y="4037"/>
                    <a:pt x="10165" y="4037"/>
                    <a:pt x="10165" y="4037"/>
                  </a:cubicBezTo>
                  <a:cubicBezTo>
                    <a:pt x="10131" y="4037"/>
                    <a:pt x="10044" y="3954"/>
                    <a:pt x="10044" y="3916"/>
                  </a:cubicBezTo>
                  <a:cubicBezTo>
                    <a:pt x="10044" y="3288"/>
                    <a:pt x="10044" y="3288"/>
                    <a:pt x="10044" y="3288"/>
                  </a:cubicBezTo>
                  <a:cubicBezTo>
                    <a:pt x="10044" y="3080"/>
                    <a:pt x="9904" y="2964"/>
                    <a:pt x="9732" y="2964"/>
                  </a:cubicBezTo>
                  <a:cubicBezTo>
                    <a:pt x="9538" y="2964"/>
                    <a:pt x="9448" y="3066"/>
                    <a:pt x="9308" y="3204"/>
                  </a:cubicBezTo>
                  <a:cubicBezTo>
                    <a:pt x="9287" y="3044"/>
                    <a:pt x="9158" y="2961"/>
                    <a:pt x="9005" y="2961"/>
                  </a:cubicBezTo>
                  <a:cubicBezTo>
                    <a:pt x="8804" y="2961"/>
                    <a:pt x="8720" y="3068"/>
                    <a:pt x="8589" y="3206"/>
                  </a:cubicBezTo>
                  <a:cubicBezTo>
                    <a:pt x="8544" y="2986"/>
                    <a:pt x="8544" y="2986"/>
                    <a:pt x="8544" y="2986"/>
                  </a:cubicBezTo>
                  <a:cubicBezTo>
                    <a:pt x="8192" y="2986"/>
                    <a:pt x="8192" y="2986"/>
                    <a:pt x="8192" y="2986"/>
                  </a:cubicBezTo>
                  <a:cubicBezTo>
                    <a:pt x="8192" y="3073"/>
                    <a:pt x="8192" y="3073"/>
                    <a:pt x="8192" y="3073"/>
                  </a:cubicBezTo>
                  <a:cubicBezTo>
                    <a:pt x="8257" y="3073"/>
                    <a:pt x="8257" y="3073"/>
                    <a:pt x="8257" y="3073"/>
                  </a:cubicBezTo>
                  <a:cubicBezTo>
                    <a:pt x="8291" y="3073"/>
                    <a:pt x="8378" y="3158"/>
                    <a:pt x="8378" y="3194"/>
                  </a:cubicBezTo>
                  <a:cubicBezTo>
                    <a:pt x="8378" y="3916"/>
                    <a:pt x="8378" y="3916"/>
                    <a:pt x="8378" y="3916"/>
                  </a:cubicBezTo>
                  <a:cubicBezTo>
                    <a:pt x="8378" y="3954"/>
                    <a:pt x="8291" y="4037"/>
                    <a:pt x="8257" y="4037"/>
                  </a:cubicBezTo>
                  <a:cubicBezTo>
                    <a:pt x="8192" y="4037"/>
                    <a:pt x="8192" y="4037"/>
                    <a:pt x="8192" y="4037"/>
                  </a:cubicBezTo>
                  <a:cubicBezTo>
                    <a:pt x="8192" y="4124"/>
                    <a:pt x="8192" y="4124"/>
                    <a:pt x="8192" y="4124"/>
                  </a:cubicBezTo>
                  <a:cubicBezTo>
                    <a:pt x="8775" y="4124"/>
                    <a:pt x="8775" y="4124"/>
                    <a:pt x="8775" y="4124"/>
                  </a:cubicBezTo>
                  <a:cubicBezTo>
                    <a:pt x="8775" y="4037"/>
                    <a:pt x="8775" y="4037"/>
                    <a:pt x="8775" y="4037"/>
                  </a:cubicBezTo>
                  <a:cubicBezTo>
                    <a:pt x="8710" y="4037"/>
                    <a:pt x="8710" y="4037"/>
                    <a:pt x="8710" y="4037"/>
                  </a:cubicBezTo>
                  <a:cubicBezTo>
                    <a:pt x="8676" y="4037"/>
                    <a:pt x="8589" y="3954"/>
                    <a:pt x="8589" y="3916"/>
                  </a:cubicBezTo>
                  <a:cubicBezTo>
                    <a:pt x="8589" y="3330"/>
                    <a:pt x="8589" y="3330"/>
                    <a:pt x="8589" y="3330"/>
                  </a:cubicBezTo>
                  <a:cubicBezTo>
                    <a:pt x="8589" y="3252"/>
                    <a:pt x="8775" y="3099"/>
                    <a:pt x="8925" y="3099"/>
                  </a:cubicBezTo>
                  <a:cubicBezTo>
                    <a:pt x="9049" y="3099"/>
                    <a:pt x="9107" y="3177"/>
                    <a:pt x="9107" y="3288"/>
                  </a:cubicBezTo>
                  <a:cubicBezTo>
                    <a:pt x="9107" y="3916"/>
                    <a:pt x="9107" y="3916"/>
                    <a:pt x="9107" y="3916"/>
                  </a:cubicBezTo>
                  <a:cubicBezTo>
                    <a:pt x="9107" y="3954"/>
                    <a:pt x="9020" y="4037"/>
                    <a:pt x="8986" y="4037"/>
                  </a:cubicBezTo>
                  <a:cubicBezTo>
                    <a:pt x="8921" y="4037"/>
                    <a:pt x="8921" y="4037"/>
                    <a:pt x="8921" y="4037"/>
                  </a:cubicBezTo>
                  <a:cubicBezTo>
                    <a:pt x="8921" y="4124"/>
                    <a:pt x="8921" y="4124"/>
                    <a:pt x="8921" y="4124"/>
                  </a:cubicBezTo>
                  <a:cubicBezTo>
                    <a:pt x="9504" y="4124"/>
                    <a:pt x="9504" y="4124"/>
                    <a:pt x="9504" y="4124"/>
                  </a:cubicBezTo>
                  <a:cubicBezTo>
                    <a:pt x="9504" y="4037"/>
                    <a:pt x="9504" y="4037"/>
                    <a:pt x="9504" y="4037"/>
                  </a:cubicBezTo>
                  <a:cubicBezTo>
                    <a:pt x="9439" y="4037"/>
                    <a:pt x="9439" y="4037"/>
                    <a:pt x="9439" y="4037"/>
                  </a:cubicBezTo>
                  <a:cubicBezTo>
                    <a:pt x="9405" y="4037"/>
                    <a:pt x="9318" y="3954"/>
                    <a:pt x="9318" y="3916"/>
                  </a:cubicBezTo>
                  <a:cubicBezTo>
                    <a:pt x="9318" y="3323"/>
                    <a:pt x="9318" y="3323"/>
                    <a:pt x="9318" y="3323"/>
                  </a:cubicBezTo>
                  <a:cubicBezTo>
                    <a:pt x="9318" y="3246"/>
                    <a:pt x="9504" y="3101"/>
                    <a:pt x="9654" y="3101"/>
                  </a:cubicBezTo>
                  <a:cubicBezTo>
                    <a:pt x="9778" y="3101"/>
                    <a:pt x="9833" y="3178"/>
                    <a:pt x="9833" y="3289"/>
                  </a:cubicBezTo>
                  <a:cubicBezTo>
                    <a:pt x="9833" y="3917"/>
                    <a:pt x="9833" y="3917"/>
                    <a:pt x="9833" y="3917"/>
                  </a:cubicBezTo>
                  <a:cubicBezTo>
                    <a:pt x="9833" y="3954"/>
                    <a:pt x="9746" y="4037"/>
                    <a:pt x="9712" y="4037"/>
                  </a:cubicBezTo>
                  <a:close/>
                  <a:moveTo>
                    <a:pt x="7623" y="2957"/>
                  </a:moveTo>
                  <a:cubicBezTo>
                    <a:pt x="7320" y="2957"/>
                    <a:pt x="7051" y="3184"/>
                    <a:pt x="7051" y="3555"/>
                  </a:cubicBezTo>
                  <a:cubicBezTo>
                    <a:pt x="7051" y="3926"/>
                    <a:pt x="7320" y="4156"/>
                    <a:pt x="7623" y="4156"/>
                  </a:cubicBezTo>
                  <a:cubicBezTo>
                    <a:pt x="7925" y="4156"/>
                    <a:pt x="8192" y="3926"/>
                    <a:pt x="8192" y="3555"/>
                  </a:cubicBezTo>
                  <a:cubicBezTo>
                    <a:pt x="8192" y="3185"/>
                    <a:pt x="7925" y="2957"/>
                    <a:pt x="7623" y="2957"/>
                  </a:cubicBezTo>
                  <a:close/>
                  <a:moveTo>
                    <a:pt x="7962" y="3741"/>
                  </a:moveTo>
                  <a:cubicBezTo>
                    <a:pt x="7940" y="3920"/>
                    <a:pt x="7841" y="4044"/>
                    <a:pt x="7625" y="4044"/>
                  </a:cubicBezTo>
                  <a:cubicBezTo>
                    <a:pt x="7415" y="4044"/>
                    <a:pt x="7315" y="3916"/>
                    <a:pt x="7289" y="3739"/>
                  </a:cubicBezTo>
                  <a:cubicBezTo>
                    <a:pt x="7272" y="3613"/>
                    <a:pt x="7272" y="3485"/>
                    <a:pt x="7289" y="3359"/>
                  </a:cubicBezTo>
                  <a:cubicBezTo>
                    <a:pt x="7315" y="3177"/>
                    <a:pt x="7420" y="3056"/>
                    <a:pt x="7625" y="3056"/>
                  </a:cubicBezTo>
                  <a:cubicBezTo>
                    <a:pt x="7839" y="3056"/>
                    <a:pt x="7940" y="3177"/>
                    <a:pt x="7962" y="3361"/>
                  </a:cubicBezTo>
                  <a:cubicBezTo>
                    <a:pt x="7976" y="3487"/>
                    <a:pt x="7976" y="3615"/>
                    <a:pt x="7962" y="3741"/>
                  </a:cubicBezTo>
                  <a:close/>
                  <a:moveTo>
                    <a:pt x="13826" y="3916"/>
                  </a:moveTo>
                  <a:cubicBezTo>
                    <a:pt x="13826" y="3288"/>
                    <a:pt x="13826" y="3288"/>
                    <a:pt x="13826" y="3288"/>
                  </a:cubicBezTo>
                  <a:cubicBezTo>
                    <a:pt x="13826" y="3092"/>
                    <a:pt x="13685" y="2961"/>
                    <a:pt x="13509" y="2961"/>
                  </a:cubicBezTo>
                  <a:cubicBezTo>
                    <a:pt x="13303" y="2961"/>
                    <a:pt x="13196" y="3080"/>
                    <a:pt x="13058" y="3221"/>
                  </a:cubicBezTo>
                  <a:cubicBezTo>
                    <a:pt x="13016" y="2986"/>
                    <a:pt x="13016" y="2986"/>
                    <a:pt x="13016" y="2986"/>
                  </a:cubicBezTo>
                  <a:cubicBezTo>
                    <a:pt x="12654" y="2986"/>
                    <a:pt x="12654" y="2986"/>
                    <a:pt x="12654" y="2986"/>
                  </a:cubicBezTo>
                  <a:cubicBezTo>
                    <a:pt x="12654" y="3073"/>
                    <a:pt x="12654" y="3073"/>
                    <a:pt x="12654" y="3073"/>
                  </a:cubicBezTo>
                  <a:cubicBezTo>
                    <a:pt x="12724" y="3073"/>
                    <a:pt x="12724" y="3073"/>
                    <a:pt x="12724" y="3073"/>
                  </a:cubicBezTo>
                  <a:cubicBezTo>
                    <a:pt x="12758" y="3073"/>
                    <a:pt x="12850" y="3158"/>
                    <a:pt x="12850" y="3194"/>
                  </a:cubicBezTo>
                  <a:cubicBezTo>
                    <a:pt x="12850" y="3915"/>
                    <a:pt x="12850" y="3915"/>
                    <a:pt x="12850" y="3915"/>
                  </a:cubicBezTo>
                  <a:cubicBezTo>
                    <a:pt x="12850" y="3954"/>
                    <a:pt x="12758" y="4036"/>
                    <a:pt x="12724" y="4036"/>
                  </a:cubicBezTo>
                  <a:cubicBezTo>
                    <a:pt x="12586" y="4036"/>
                    <a:pt x="12586" y="4036"/>
                    <a:pt x="12586" y="4036"/>
                  </a:cubicBezTo>
                  <a:cubicBezTo>
                    <a:pt x="12555" y="4036"/>
                    <a:pt x="12460" y="3954"/>
                    <a:pt x="12460" y="3915"/>
                  </a:cubicBezTo>
                  <a:cubicBezTo>
                    <a:pt x="12460" y="3302"/>
                    <a:pt x="12460" y="3302"/>
                    <a:pt x="12460" y="3302"/>
                  </a:cubicBezTo>
                  <a:cubicBezTo>
                    <a:pt x="12460" y="3077"/>
                    <a:pt x="12267" y="2956"/>
                    <a:pt x="12020" y="2956"/>
                  </a:cubicBezTo>
                  <a:cubicBezTo>
                    <a:pt x="11787" y="2956"/>
                    <a:pt x="11639" y="3041"/>
                    <a:pt x="11545" y="3138"/>
                  </a:cubicBezTo>
                  <a:cubicBezTo>
                    <a:pt x="11698" y="3367"/>
                    <a:pt x="11698" y="3367"/>
                    <a:pt x="11698" y="3367"/>
                  </a:cubicBezTo>
                  <a:cubicBezTo>
                    <a:pt x="11780" y="3367"/>
                    <a:pt x="11780" y="3367"/>
                    <a:pt x="11780" y="3367"/>
                  </a:cubicBezTo>
                  <a:cubicBezTo>
                    <a:pt x="11695" y="3171"/>
                    <a:pt x="11773" y="3041"/>
                    <a:pt x="11969" y="3041"/>
                  </a:cubicBezTo>
                  <a:cubicBezTo>
                    <a:pt x="12175" y="3041"/>
                    <a:pt x="12252" y="3138"/>
                    <a:pt x="12250" y="3300"/>
                  </a:cubicBezTo>
                  <a:cubicBezTo>
                    <a:pt x="12247" y="3435"/>
                    <a:pt x="12247" y="3435"/>
                    <a:pt x="12247" y="3435"/>
                  </a:cubicBezTo>
                  <a:cubicBezTo>
                    <a:pt x="11952" y="3496"/>
                    <a:pt x="11952" y="3496"/>
                    <a:pt x="11952" y="3496"/>
                  </a:cubicBezTo>
                  <a:cubicBezTo>
                    <a:pt x="11790" y="3531"/>
                    <a:pt x="11578" y="3608"/>
                    <a:pt x="11578" y="3836"/>
                  </a:cubicBezTo>
                  <a:cubicBezTo>
                    <a:pt x="11578" y="4023"/>
                    <a:pt x="11714" y="4146"/>
                    <a:pt x="11871" y="4146"/>
                  </a:cubicBezTo>
                  <a:cubicBezTo>
                    <a:pt x="12041" y="4146"/>
                    <a:pt x="12162" y="4008"/>
                    <a:pt x="12254" y="3890"/>
                  </a:cubicBezTo>
                  <a:cubicBezTo>
                    <a:pt x="12283" y="4125"/>
                    <a:pt x="12283" y="4125"/>
                    <a:pt x="12283" y="4125"/>
                  </a:cubicBezTo>
                  <a:cubicBezTo>
                    <a:pt x="13251" y="4125"/>
                    <a:pt x="13251" y="4125"/>
                    <a:pt x="13251" y="4125"/>
                  </a:cubicBezTo>
                  <a:cubicBezTo>
                    <a:pt x="13251" y="4038"/>
                    <a:pt x="13251" y="4038"/>
                    <a:pt x="13251" y="4038"/>
                  </a:cubicBezTo>
                  <a:cubicBezTo>
                    <a:pt x="13186" y="4038"/>
                    <a:pt x="13186" y="4038"/>
                    <a:pt x="13186" y="4038"/>
                  </a:cubicBezTo>
                  <a:cubicBezTo>
                    <a:pt x="13152" y="4038"/>
                    <a:pt x="13060" y="3955"/>
                    <a:pt x="13060" y="3917"/>
                  </a:cubicBezTo>
                  <a:cubicBezTo>
                    <a:pt x="13060" y="3342"/>
                    <a:pt x="13060" y="3342"/>
                    <a:pt x="13060" y="3342"/>
                  </a:cubicBezTo>
                  <a:cubicBezTo>
                    <a:pt x="13060" y="3264"/>
                    <a:pt x="13271" y="3104"/>
                    <a:pt x="13433" y="3104"/>
                  </a:cubicBezTo>
                  <a:cubicBezTo>
                    <a:pt x="13557" y="3104"/>
                    <a:pt x="13615" y="3190"/>
                    <a:pt x="13615" y="3301"/>
                  </a:cubicBezTo>
                  <a:cubicBezTo>
                    <a:pt x="13615" y="3916"/>
                    <a:pt x="13615" y="3916"/>
                    <a:pt x="13615" y="3916"/>
                  </a:cubicBezTo>
                  <a:cubicBezTo>
                    <a:pt x="13615" y="3954"/>
                    <a:pt x="13523" y="4037"/>
                    <a:pt x="13489" y="4037"/>
                  </a:cubicBezTo>
                  <a:cubicBezTo>
                    <a:pt x="13423" y="4037"/>
                    <a:pt x="13423" y="4037"/>
                    <a:pt x="13423" y="4037"/>
                  </a:cubicBezTo>
                  <a:cubicBezTo>
                    <a:pt x="13423" y="4124"/>
                    <a:pt x="13423" y="4124"/>
                    <a:pt x="13423" y="4124"/>
                  </a:cubicBezTo>
                  <a:cubicBezTo>
                    <a:pt x="14022" y="4124"/>
                    <a:pt x="14022" y="4124"/>
                    <a:pt x="14022" y="4124"/>
                  </a:cubicBezTo>
                  <a:cubicBezTo>
                    <a:pt x="14022" y="4037"/>
                    <a:pt x="14022" y="4037"/>
                    <a:pt x="14022" y="4037"/>
                  </a:cubicBezTo>
                  <a:cubicBezTo>
                    <a:pt x="13952" y="4037"/>
                    <a:pt x="13952" y="4037"/>
                    <a:pt x="13952" y="4037"/>
                  </a:cubicBezTo>
                  <a:cubicBezTo>
                    <a:pt x="13918" y="4037"/>
                    <a:pt x="13826" y="3954"/>
                    <a:pt x="13826" y="3916"/>
                  </a:cubicBezTo>
                  <a:close/>
                  <a:moveTo>
                    <a:pt x="12250" y="3787"/>
                  </a:moveTo>
                  <a:cubicBezTo>
                    <a:pt x="12201" y="3873"/>
                    <a:pt x="12080" y="3988"/>
                    <a:pt x="11969" y="3988"/>
                  </a:cubicBezTo>
                  <a:cubicBezTo>
                    <a:pt x="11872" y="3993"/>
                    <a:pt x="11789" y="3918"/>
                    <a:pt x="11785" y="3820"/>
                  </a:cubicBezTo>
                  <a:cubicBezTo>
                    <a:pt x="11785" y="3816"/>
                    <a:pt x="11785" y="3811"/>
                    <a:pt x="11785" y="3807"/>
                  </a:cubicBezTo>
                  <a:cubicBezTo>
                    <a:pt x="11785" y="3693"/>
                    <a:pt x="11833" y="3618"/>
                    <a:pt x="11977" y="3582"/>
                  </a:cubicBezTo>
                  <a:cubicBezTo>
                    <a:pt x="12251" y="3511"/>
                    <a:pt x="12251" y="3511"/>
                    <a:pt x="12251" y="3511"/>
                  </a:cubicBezTo>
                  <a:lnTo>
                    <a:pt x="12250" y="3787"/>
                  </a:lnTo>
                  <a:close/>
                  <a:moveTo>
                    <a:pt x="8336" y="1790"/>
                  </a:moveTo>
                  <a:cubicBezTo>
                    <a:pt x="8617" y="1790"/>
                    <a:pt x="8765" y="1637"/>
                    <a:pt x="8840" y="1388"/>
                  </a:cubicBezTo>
                  <a:cubicBezTo>
                    <a:pt x="8769" y="1388"/>
                    <a:pt x="8769" y="1388"/>
                    <a:pt x="8769" y="1388"/>
                  </a:cubicBezTo>
                  <a:cubicBezTo>
                    <a:pt x="8697" y="1519"/>
                    <a:pt x="8605" y="1584"/>
                    <a:pt x="8411" y="1584"/>
                  </a:cubicBezTo>
                  <a:cubicBezTo>
                    <a:pt x="8152" y="1584"/>
                    <a:pt x="8002" y="1349"/>
                    <a:pt x="7997" y="1141"/>
                  </a:cubicBezTo>
                  <a:cubicBezTo>
                    <a:pt x="8758" y="1080"/>
                    <a:pt x="8758" y="1080"/>
                    <a:pt x="8758" y="1080"/>
                  </a:cubicBezTo>
                  <a:cubicBezTo>
                    <a:pt x="8753" y="997"/>
                    <a:pt x="8753" y="997"/>
                    <a:pt x="8753" y="997"/>
                  </a:cubicBezTo>
                  <a:cubicBezTo>
                    <a:pt x="8740" y="774"/>
                    <a:pt x="8595" y="600"/>
                    <a:pt x="8336" y="598"/>
                  </a:cubicBezTo>
                  <a:cubicBezTo>
                    <a:pt x="8041" y="595"/>
                    <a:pt x="7811" y="857"/>
                    <a:pt x="7811" y="1196"/>
                  </a:cubicBezTo>
                  <a:cubicBezTo>
                    <a:pt x="7811" y="1519"/>
                    <a:pt x="8033" y="1790"/>
                    <a:pt x="8336" y="1790"/>
                  </a:cubicBezTo>
                  <a:close/>
                  <a:moveTo>
                    <a:pt x="8331" y="686"/>
                  </a:moveTo>
                  <a:cubicBezTo>
                    <a:pt x="8554" y="686"/>
                    <a:pt x="8578" y="850"/>
                    <a:pt x="8559" y="1013"/>
                  </a:cubicBezTo>
                  <a:cubicBezTo>
                    <a:pt x="7990" y="1061"/>
                    <a:pt x="7990" y="1061"/>
                    <a:pt x="7990" y="1061"/>
                  </a:cubicBezTo>
                  <a:cubicBezTo>
                    <a:pt x="7997" y="882"/>
                    <a:pt x="8094" y="686"/>
                    <a:pt x="8331" y="686"/>
                  </a:cubicBezTo>
                  <a:close/>
                  <a:moveTo>
                    <a:pt x="8947" y="843"/>
                  </a:moveTo>
                  <a:cubicBezTo>
                    <a:pt x="9349" y="1635"/>
                    <a:pt x="9349" y="1635"/>
                    <a:pt x="9349" y="1635"/>
                  </a:cubicBezTo>
                  <a:cubicBezTo>
                    <a:pt x="9005" y="2259"/>
                    <a:pt x="9005" y="2259"/>
                    <a:pt x="9005" y="2259"/>
                  </a:cubicBezTo>
                  <a:cubicBezTo>
                    <a:pt x="9105" y="2310"/>
                    <a:pt x="9105" y="2310"/>
                    <a:pt x="9105" y="2310"/>
                  </a:cubicBezTo>
                  <a:cubicBezTo>
                    <a:pt x="9444" y="1669"/>
                    <a:pt x="9444" y="1669"/>
                    <a:pt x="9444" y="1669"/>
                  </a:cubicBezTo>
                  <a:cubicBezTo>
                    <a:pt x="9828" y="839"/>
                    <a:pt x="9828" y="839"/>
                    <a:pt x="9828" y="839"/>
                  </a:cubicBezTo>
                  <a:cubicBezTo>
                    <a:pt x="9853" y="800"/>
                    <a:pt x="9935" y="713"/>
                    <a:pt x="9962" y="713"/>
                  </a:cubicBezTo>
                  <a:cubicBezTo>
                    <a:pt x="10015" y="713"/>
                    <a:pt x="10015" y="713"/>
                    <a:pt x="10015" y="713"/>
                  </a:cubicBezTo>
                  <a:cubicBezTo>
                    <a:pt x="10015" y="626"/>
                    <a:pt x="10015" y="626"/>
                    <a:pt x="10015" y="626"/>
                  </a:cubicBezTo>
                  <a:cubicBezTo>
                    <a:pt x="9553" y="626"/>
                    <a:pt x="9553" y="626"/>
                    <a:pt x="9553" y="626"/>
                  </a:cubicBezTo>
                  <a:cubicBezTo>
                    <a:pt x="9553" y="713"/>
                    <a:pt x="9553" y="713"/>
                    <a:pt x="9553" y="713"/>
                  </a:cubicBezTo>
                  <a:cubicBezTo>
                    <a:pt x="9623" y="713"/>
                    <a:pt x="9623" y="713"/>
                    <a:pt x="9623" y="713"/>
                  </a:cubicBezTo>
                  <a:cubicBezTo>
                    <a:pt x="9654" y="713"/>
                    <a:pt x="9725" y="793"/>
                    <a:pt x="9722" y="839"/>
                  </a:cubicBezTo>
                  <a:cubicBezTo>
                    <a:pt x="9470" y="1398"/>
                    <a:pt x="9470" y="1398"/>
                    <a:pt x="9470" y="1398"/>
                  </a:cubicBezTo>
                  <a:cubicBezTo>
                    <a:pt x="9194" y="836"/>
                    <a:pt x="9194" y="836"/>
                    <a:pt x="9194" y="836"/>
                  </a:cubicBezTo>
                  <a:cubicBezTo>
                    <a:pt x="9194" y="794"/>
                    <a:pt x="9262" y="713"/>
                    <a:pt x="9293" y="713"/>
                  </a:cubicBezTo>
                  <a:cubicBezTo>
                    <a:pt x="9364" y="713"/>
                    <a:pt x="9364" y="713"/>
                    <a:pt x="9364" y="713"/>
                  </a:cubicBezTo>
                  <a:cubicBezTo>
                    <a:pt x="9364" y="626"/>
                    <a:pt x="9364" y="626"/>
                    <a:pt x="9364" y="626"/>
                  </a:cubicBezTo>
                  <a:cubicBezTo>
                    <a:pt x="8749" y="626"/>
                    <a:pt x="8749" y="626"/>
                    <a:pt x="8749" y="626"/>
                  </a:cubicBezTo>
                  <a:cubicBezTo>
                    <a:pt x="8749" y="713"/>
                    <a:pt x="8749" y="713"/>
                    <a:pt x="8749" y="713"/>
                  </a:cubicBezTo>
                  <a:cubicBezTo>
                    <a:pt x="8800" y="713"/>
                    <a:pt x="8800" y="713"/>
                    <a:pt x="8800" y="713"/>
                  </a:cubicBezTo>
                  <a:cubicBezTo>
                    <a:pt x="8829" y="712"/>
                    <a:pt x="8928" y="807"/>
                    <a:pt x="8947" y="843"/>
                  </a:cubicBezTo>
                  <a:close/>
                  <a:moveTo>
                    <a:pt x="5117" y="349"/>
                  </a:moveTo>
                  <a:cubicBezTo>
                    <a:pt x="5195" y="353"/>
                    <a:pt x="5261" y="293"/>
                    <a:pt x="5265" y="215"/>
                  </a:cubicBezTo>
                  <a:cubicBezTo>
                    <a:pt x="5265" y="210"/>
                    <a:pt x="5265" y="206"/>
                    <a:pt x="5265" y="201"/>
                  </a:cubicBezTo>
                  <a:cubicBezTo>
                    <a:pt x="5265" y="112"/>
                    <a:pt x="5202" y="56"/>
                    <a:pt x="5117" y="56"/>
                  </a:cubicBezTo>
                  <a:cubicBezTo>
                    <a:pt x="5032" y="56"/>
                    <a:pt x="4967" y="112"/>
                    <a:pt x="4967" y="201"/>
                  </a:cubicBezTo>
                  <a:cubicBezTo>
                    <a:pt x="4965" y="280"/>
                    <a:pt x="5026" y="346"/>
                    <a:pt x="5105" y="349"/>
                  </a:cubicBezTo>
                  <a:cubicBezTo>
                    <a:pt x="5109" y="349"/>
                    <a:pt x="5113" y="349"/>
                    <a:pt x="5117" y="349"/>
                  </a:cubicBezTo>
                  <a:close/>
                  <a:moveTo>
                    <a:pt x="3836" y="1676"/>
                  </a:moveTo>
                  <a:cubicBezTo>
                    <a:pt x="3749" y="1676"/>
                    <a:pt x="3749" y="1676"/>
                    <a:pt x="3749" y="1676"/>
                  </a:cubicBezTo>
                  <a:cubicBezTo>
                    <a:pt x="3715" y="1676"/>
                    <a:pt x="3613" y="1579"/>
                    <a:pt x="3613" y="1543"/>
                  </a:cubicBezTo>
                  <a:cubicBezTo>
                    <a:pt x="3613" y="1075"/>
                    <a:pt x="3613" y="1075"/>
                    <a:pt x="3613" y="1075"/>
                  </a:cubicBezTo>
                  <a:cubicBezTo>
                    <a:pt x="3793" y="882"/>
                    <a:pt x="3793" y="882"/>
                    <a:pt x="3793" y="882"/>
                  </a:cubicBezTo>
                  <a:cubicBezTo>
                    <a:pt x="4403" y="1763"/>
                    <a:pt x="4403" y="1763"/>
                    <a:pt x="4403" y="1763"/>
                  </a:cubicBezTo>
                  <a:cubicBezTo>
                    <a:pt x="6040" y="1763"/>
                    <a:pt x="6040" y="1763"/>
                    <a:pt x="6040" y="1763"/>
                  </a:cubicBezTo>
                  <a:cubicBezTo>
                    <a:pt x="6040" y="1676"/>
                    <a:pt x="6040" y="1676"/>
                    <a:pt x="6040" y="1676"/>
                  </a:cubicBezTo>
                  <a:cubicBezTo>
                    <a:pt x="5974" y="1676"/>
                    <a:pt x="5974" y="1676"/>
                    <a:pt x="5974" y="1676"/>
                  </a:cubicBezTo>
                  <a:cubicBezTo>
                    <a:pt x="5940" y="1676"/>
                    <a:pt x="5848" y="1594"/>
                    <a:pt x="5848" y="1555"/>
                  </a:cubicBezTo>
                  <a:cubicBezTo>
                    <a:pt x="5848" y="981"/>
                    <a:pt x="5848" y="981"/>
                    <a:pt x="5848" y="981"/>
                  </a:cubicBezTo>
                  <a:cubicBezTo>
                    <a:pt x="5848" y="904"/>
                    <a:pt x="6059" y="744"/>
                    <a:pt x="6221" y="744"/>
                  </a:cubicBezTo>
                  <a:cubicBezTo>
                    <a:pt x="6345" y="744"/>
                    <a:pt x="6403" y="829"/>
                    <a:pt x="6403" y="940"/>
                  </a:cubicBezTo>
                  <a:cubicBezTo>
                    <a:pt x="6403" y="1555"/>
                    <a:pt x="6403" y="1555"/>
                    <a:pt x="6403" y="1555"/>
                  </a:cubicBezTo>
                  <a:cubicBezTo>
                    <a:pt x="6403" y="1594"/>
                    <a:pt x="6311" y="1676"/>
                    <a:pt x="6277" y="1676"/>
                  </a:cubicBezTo>
                  <a:cubicBezTo>
                    <a:pt x="6211" y="1676"/>
                    <a:pt x="6211" y="1676"/>
                    <a:pt x="6211" y="1676"/>
                  </a:cubicBezTo>
                  <a:cubicBezTo>
                    <a:pt x="6211" y="1763"/>
                    <a:pt x="6211" y="1763"/>
                    <a:pt x="6211" y="1763"/>
                  </a:cubicBezTo>
                  <a:cubicBezTo>
                    <a:pt x="6810" y="1763"/>
                    <a:pt x="6810" y="1763"/>
                    <a:pt x="6810" y="1763"/>
                  </a:cubicBezTo>
                  <a:cubicBezTo>
                    <a:pt x="6810" y="1676"/>
                    <a:pt x="6810" y="1676"/>
                    <a:pt x="6810" y="1676"/>
                  </a:cubicBezTo>
                  <a:cubicBezTo>
                    <a:pt x="6739" y="1676"/>
                    <a:pt x="6739" y="1676"/>
                    <a:pt x="6739" y="1676"/>
                  </a:cubicBezTo>
                  <a:cubicBezTo>
                    <a:pt x="6706" y="1676"/>
                    <a:pt x="6613" y="1594"/>
                    <a:pt x="6613" y="1555"/>
                  </a:cubicBezTo>
                  <a:cubicBezTo>
                    <a:pt x="6613" y="928"/>
                    <a:pt x="6613" y="928"/>
                    <a:pt x="6613" y="928"/>
                  </a:cubicBezTo>
                  <a:cubicBezTo>
                    <a:pt x="6613" y="732"/>
                    <a:pt x="6473" y="601"/>
                    <a:pt x="6296" y="601"/>
                  </a:cubicBezTo>
                  <a:cubicBezTo>
                    <a:pt x="6091" y="601"/>
                    <a:pt x="5984" y="720"/>
                    <a:pt x="5846" y="860"/>
                  </a:cubicBezTo>
                  <a:cubicBezTo>
                    <a:pt x="5803" y="625"/>
                    <a:pt x="5803" y="625"/>
                    <a:pt x="5803" y="625"/>
                  </a:cubicBezTo>
                  <a:cubicBezTo>
                    <a:pt x="5441" y="625"/>
                    <a:pt x="5441" y="625"/>
                    <a:pt x="5441" y="625"/>
                  </a:cubicBezTo>
                  <a:cubicBezTo>
                    <a:pt x="5441" y="712"/>
                    <a:pt x="5441" y="712"/>
                    <a:pt x="5441" y="712"/>
                  </a:cubicBezTo>
                  <a:cubicBezTo>
                    <a:pt x="5512" y="712"/>
                    <a:pt x="5512" y="712"/>
                    <a:pt x="5512" y="712"/>
                  </a:cubicBezTo>
                  <a:cubicBezTo>
                    <a:pt x="5546" y="712"/>
                    <a:pt x="5638" y="798"/>
                    <a:pt x="5638" y="833"/>
                  </a:cubicBezTo>
                  <a:cubicBezTo>
                    <a:pt x="5638" y="1555"/>
                    <a:pt x="5638" y="1555"/>
                    <a:pt x="5638" y="1555"/>
                  </a:cubicBezTo>
                  <a:cubicBezTo>
                    <a:pt x="5638" y="1593"/>
                    <a:pt x="5546" y="1676"/>
                    <a:pt x="5512" y="1676"/>
                  </a:cubicBezTo>
                  <a:cubicBezTo>
                    <a:pt x="5371" y="1676"/>
                    <a:pt x="5371" y="1676"/>
                    <a:pt x="5371" y="1676"/>
                  </a:cubicBezTo>
                  <a:cubicBezTo>
                    <a:pt x="5340" y="1676"/>
                    <a:pt x="5245" y="1593"/>
                    <a:pt x="5245" y="1555"/>
                  </a:cubicBezTo>
                  <a:cubicBezTo>
                    <a:pt x="5245" y="625"/>
                    <a:pt x="5245" y="625"/>
                    <a:pt x="5245" y="625"/>
                  </a:cubicBezTo>
                  <a:cubicBezTo>
                    <a:pt x="4836" y="625"/>
                    <a:pt x="4836" y="625"/>
                    <a:pt x="4836" y="625"/>
                  </a:cubicBezTo>
                  <a:cubicBezTo>
                    <a:pt x="4836" y="712"/>
                    <a:pt x="4836" y="712"/>
                    <a:pt x="4836" y="712"/>
                  </a:cubicBezTo>
                  <a:cubicBezTo>
                    <a:pt x="4906" y="712"/>
                    <a:pt x="4906" y="712"/>
                    <a:pt x="4906" y="712"/>
                  </a:cubicBezTo>
                  <a:cubicBezTo>
                    <a:pt x="4940" y="712"/>
                    <a:pt x="5032" y="798"/>
                    <a:pt x="5032" y="833"/>
                  </a:cubicBezTo>
                  <a:cubicBezTo>
                    <a:pt x="5032" y="1555"/>
                    <a:pt x="5032" y="1555"/>
                    <a:pt x="5032" y="1555"/>
                  </a:cubicBezTo>
                  <a:cubicBezTo>
                    <a:pt x="5032" y="1594"/>
                    <a:pt x="4940" y="1676"/>
                    <a:pt x="4906" y="1676"/>
                  </a:cubicBezTo>
                  <a:cubicBezTo>
                    <a:pt x="4778" y="1676"/>
                    <a:pt x="4778" y="1676"/>
                    <a:pt x="4778" y="1676"/>
                  </a:cubicBezTo>
                  <a:cubicBezTo>
                    <a:pt x="4742" y="1676"/>
                    <a:pt x="4599" y="1567"/>
                    <a:pt x="4570" y="1528"/>
                  </a:cubicBezTo>
                  <a:cubicBezTo>
                    <a:pt x="3953" y="707"/>
                    <a:pt x="3953" y="707"/>
                    <a:pt x="3953" y="707"/>
                  </a:cubicBezTo>
                  <a:cubicBezTo>
                    <a:pt x="4381" y="247"/>
                    <a:pt x="4381" y="247"/>
                    <a:pt x="4381" y="247"/>
                  </a:cubicBezTo>
                  <a:cubicBezTo>
                    <a:pt x="4405" y="221"/>
                    <a:pt x="4572" y="88"/>
                    <a:pt x="4606" y="88"/>
                  </a:cubicBezTo>
                  <a:cubicBezTo>
                    <a:pt x="4692" y="88"/>
                    <a:pt x="4692" y="88"/>
                    <a:pt x="4692" y="88"/>
                  </a:cubicBezTo>
                  <a:cubicBezTo>
                    <a:pt x="4692" y="0"/>
                    <a:pt x="4692" y="0"/>
                    <a:pt x="4692" y="0"/>
                  </a:cubicBezTo>
                  <a:cubicBezTo>
                    <a:pt x="4052" y="0"/>
                    <a:pt x="4052" y="0"/>
                    <a:pt x="4052" y="0"/>
                  </a:cubicBezTo>
                  <a:cubicBezTo>
                    <a:pt x="4052" y="88"/>
                    <a:pt x="4052" y="88"/>
                    <a:pt x="4052" y="88"/>
                  </a:cubicBezTo>
                  <a:cubicBezTo>
                    <a:pt x="4137" y="88"/>
                    <a:pt x="4137" y="88"/>
                    <a:pt x="4137" y="88"/>
                  </a:cubicBezTo>
                  <a:cubicBezTo>
                    <a:pt x="4171" y="88"/>
                    <a:pt x="4270" y="209"/>
                    <a:pt x="4244" y="240"/>
                  </a:cubicBezTo>
                  <a:cubicBezTo>
                    <a:pt x="3614" y="942"/>
                    <a:pt x="3614" y="942"/>
                    <a:pt x="3614" y="942"/>
                  </a:cubicBezTo>
                  <a:cubicBezTo>
                    <a:pt x="3614" y="221"/>
                    <a:pt x="3614" y="221"/>
                    <a:pt x="3614" y="221"/>
                  </a:cubicBezTo>
                  <a:cubicBezTo>
                    <a:pt x="3614" y="184"/>
                    <a:pt x="3716" y="88"/>
                    <a:pt x="3750" y="88"/>
                  </a:cubicBezTo>
                  <a:cubicBezTo>
                    <a:pt x="3837" y="88"/>
                    <a:pt x="3837" y="88"/>
                    <a:pt x="3837" y="88"/>
                  </a:cubicBezTo>
                  <a:cubicBezTo>
                    <a:pt x="3837" y="0"/>
                    <a:pt x="3837" y="0"/>
                    <a:pt x="3837" y="0"/>
                  </a:cubicBezTo>
                  <a:cubicBezTo>
                    <a:pt x="3149" y="0"/>
                    <a:pt x="3149" y="0"/>
                    <a:pt x="3149" y="0"/>
                  </a:cubicBezTo>
                  <a:cubicBezTo>
                    <a:pt x="3149" y="88"/>
                    <a:pt x="3149" y="88"/>
                    <a:pt x="3149" y="88"/>
                  </a:cubicBezTo>
                  <a:cubicBezTo>
                    <a:pt x="3236" y="88"/>
                    <a:pt x="3236" y="88"/>
                    <a:pt x="3236" y="88"/>
                  </a:cubicBezTo>
                  <a:cubicBezTo>
                    <a:pt x="3270" y="88"/>
                    <a:pt x="3371" y="184"/>
                    <a:pt x="3371" y="221"/>
                  </a:cubicBezTo>
                  <a:cubicBezTo>
                    <a:pt x="3371" y="1543"/>
                    <a:pt x="3371" y="1543"/>
                    <a:pt x="3371" y="1543"/>
                  </a:cubicBezTo>
                  <a:cubicBezTo>
                    <a:pt x="3371" y="1579"/>
                    <a:pt x="3270" y="1676"/>
                    <a:pt x="3236" y="1676"/>
                  </a:cubicBezTo>
                  <a:cubicBezTo>
                    <a:pt x="3149" y="1676"/>
                    <a:pt x="3149" y="1676"/>
                    <a:pt x="3149" y="1676"/>
                  </a:cubicBezTo>
                  <a:cubicBezTo>
                    <a:pt x="3149" y="1763"/>
                    <a:pt x="3149" y="1763"/>
                    <a:pt x="3149" y="1763"/>
                  </a:cubicBezTo>
                  <a:cubicBezTo>
                    <a:pt x="3836" y="1763"/>
                    <a:pt x="3836" y="1763"/>
                    <a:pt x="3836" y="1763"/>
                  </a:cubicBezTo>
                  <a:lnTo>
                    <a:pt x="3836" y="1676"/>
                  </a:lnTo>
                  <a:close/>
                  <a:moveTo>
                    <a:pt x="7720" y="1446"/>
                  </a:moveTo>
                  <a:cubicBezTo>
                    <a:pt x="7720" y="1262"/>
                    <a:pt x="7579" y="1163"/>
                    <a:pt x="7456" y="1114"/>
                  </a:cubicBezTo>
                  <a:cubicBezTo>
                    <a:pt x="7361" y="1078"/>
                    <a:pt x="7296" y="1049"/>
                    <a:pt x="7209" y="1013"/>
                  </a:cubicBezTo>
                  <a:cubicBezTo>
                    <a:pt x="7090" y="962"/>
                    <a:pt x="7023" y="927"/>
                    <a:pt x="7023" y="829"/>
                  </a:cubicBezTo>
                  <a:cubicBezTo>
                    <a:pt x="7023" y="739"/>
                    <a:pt x="7085" y="683"/>
                    <a:pt x="7219" y="683"/>
                  </a:cubicBezTo>
                  <a:cubicBezTo>
                    <a:pt x="7432" y="683"/>
                    <a:pt x="7565" y="884"/>
                    <a:pt x="7565" y="979"/>
                  </a:cubicBezTo>
                  <a:cubicBezTo>
                    <a:pt x="7635" y="979"/>
                    <a:pt x="7635" y="979"/>
                    <a:pt x="7635" y="979"/>
                  </a:cubicBezTo>
                  <a:cubicBezTo>
                    <a:pt x="7635" y="625"/>
                    <a:pt x="7635" y="625"/>
                    <a:pt x="7635" y="625"/>
                  </a:cubicBezTo>
                  <a:cubicBezTo>
                    <a:pt x="7572" y="625"/>
                    <a:pt x="7572" y="625"/>
                    <a:pt x="7572" y="625"/>
                  </a:cubicBezTo>
                  <a:cubicBezTo>
                    <a:pt x="7562" y="649"/>
                    <a:pt x="7543" y="657"/>
                    <a:pt x="7509" y="657"/>
                  </a:cubicBezTo>
                  <a:cubicBezTo>
                    <a:pt x="7422" y="657"/>
                    <a:pt x="7352" y="598"/>
                    <a:pt x="7226" y="598"/>
                  </a:cubicBezTo>
                  <a:cubicBezTo>
                    <a:pt x="7015" y="598"/>
                    <a:pt x="6882" y="707"/>
                    <a:pt x="6882" y="913"/>
                  </a:cubicBezTo>
                  <a:cubicBezTo>
                    <a:pt x="6882" y="1071"/>
                    <a:pt x="6986" y="1160"/>
                    <a:pt x="7124" y="1223"/>
                  </a:cubicBezTo>
                  <a:cubicBezTo>
                    <a:pt x="7216" y="1264"/>
                    <a:pt x="7282" y="1291"/>
                    <a:pt x="7361" y="1325"/>
                  </a:cubicBezTo>
                  <a:cubicBezTo>
                    <a:pt x="7463" y="1367"/>
                    <a:pt x="7577" y="1412"/>
                    <a:pt x="7577" y="1540"/>
                  </a:cubicBezTo>
                  <a:cubicBezTo>
                    <a:pt x="7577" y="1647"/>
                    <a:pt x="7497" y="1695"/>
                    <a:pt x="7354" y="1695"/>
                  </a:cubicBezTo>
                  <a:cubicBezTo>
                    <a:pt x="7107" y="1695"/>
                    <a:pt x="6952" y="1468"/>
                    <a:pt x="6952" y="1361"/>
                  </a:cubicBezTo>
                  <a:cubicBezTo>
                    <a:pt x="6882" y="1361"/>
                    <a:pt x="6882" y="1361"/>
                    <a:pt x="6882" y="1361"/>
                  </a:cubicBezTo>
                  <a:cubicBezTo>
                    <a:pt x="6882" y="1763"/>
                    <a:pt x="6882" y="1763"/>
                    <a:pt x="6882" y="1763"/>
                  </a:cubicBezTo>
                  <a:cubicBezTo>
                    <a:pt x="6938" y="1763"/>
                    <a:pt x="6938" y="1763"/>
                    <a:pt x="6938" y="1763"/>
                  </a:cubicBezTo>
                  <a:cubicBezTo>
                    <a:pt x="6967" y="1737"/>
                    <a:pt x="6979" y="1725"/>
                    <a:pt x="7025" y="1725"/>
                  </a:cubicBezTo>
                  <a:cubicBezTo>
                    <a:pt x="7124" y="1725"/>
                    <a:pt x="7209" y="1790"/>
                    <a:pt x="7354" y="1790"/>
                  </a:cubicBezTo>
                  <a:cubicBezTo>
                    <a:pt x="7570" y="1790"/>
                    <a:pt x="7720" y="1664"/>
                    <a:pt x="7720" y="1446"/>
                  </a:cubicBezTo>
                  <a:close/>
                  <a:moveTo>
                    <a:pt x="2703" y="1584"/>
                  </a:moveTo>
                  <a:cubicBezTo>
                    <a:pt x="2442" y="1584"/>
                    <a:pt x="2282" y="1383"/>
                    <a:pt x="2282" y="1129"/>
                  </a:cubicBezTo>
                  <a:cubicBezTo>
                    <a:pt x="2282" y="860"/>
                    <a:pt x="2391" y="683"/>
                    <a:pt x="2618" y="683"/>
                  </a:cubicBezTo>
                  <a:cubicBezTo>
                    <a:pt x="2815" y="683"/>
                    <a:pt x="2844" y="840"/>
                    <a:pt x="2812" y="1017"/>
                  </a:cubicBezTo>
                  <a:cubicBezTo>
                    <a:pt x="2882" y="1013"/>
                    <a:pt x="2882" y="1013"/>
                    <a:pt x="2882" y="1013"/>
                  </a:cubicBezTo>
                  <a:cubicBezTo>
                    <a:pt x="3049" y="753"/>
                    <a:pt x="3049" y="753"/>
                    <a:pt x="3049" y="753"/>
                  </a:cubicBezTo>
                  <a:cubicBezTo>
                    <a:pt x="2945" y="649"/>
                    <a:pt x="2824" y="596"/>
                    <a:pt x="2645" y="596"/>
                  </a:cubicBezTo>
                  <a:cubicBezTo>
                    <a:pt x="2345" y="596"/>
                    <a:pt x="2100" y="833"/>
                    <a:pt x="2100" y="1201"/>
                  </a:cubicBezTo>
                  <a:cubicBezTo>
                    <a:pt x="2100" y="1526"/>
                    <a:pt x="2306" y="1792"/>
                    <a:pt x="2623" y="1792"/>
                  </a:cubicBezTo>
                  <a:cubicBezTo>
                    <a:pt x="2909" y="1792"/>
                    <a:pt x="3061" y="1635"/>
                    <a:pt x="3136" y="1386"/>
                  </a:cubicBezTo>
                  <a:cubicBezTo>
                    <a:pt x="3066" y="1386"/>
                    <a:pt x="3066" y="1386"/>
                    <a:pt x="3066" y="1386"/>
                  </a:cubicBezTo>
                  <a:cubicBezTo>
                    <a:pt x="2986" y="1519"/>
                    <a:pt x="2902" y="1584"/>
                    <a:pt x="2703" y="1584"/>
                  </a:cubicBezTo>
                  <a:close/>
                  <a:moveTo>
                    <a:pt x="1053" y="1322"/>
                  </a:moveTo>
                  <a:cubicBezTo>
                    <a:pt x="1041" y="1322"/>
                    <a:pt x="1041" y="1322"/>
                    <a:pt x="1041" y="1322"/>
                  </a:cubicBezTo>
                  <a:cubicBezTo>
                    <a:pt x="511" y="0"/>
                    <a:pt x="511" y="0"/>
                    <a:pt x="51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87" y="88"/>
                    <a:pt x="87" y="88"/>
                    <a:pt x="87" y="88"/>
                  </a:cubicBezTo>
                  <a:cubicBezTo>
                    <a:pt x="121" y="88"/>
                    <a:pt x="223" y="184"/>
                    <a:pt x="223" y="221"/>
                  </a:cubicBezTo>
                  <a:cubicBezTo>
                    <a:pt x="223" y="1543"/>
                    <a:pt x="223" y="1543"/>
                    <a:pt x="223" y="1543"/>
                  </a:cubicBezTo>
                  <a:cubicBezTo>
                    <a:pt x="223" y="1579"/>
                    <a:pt x="121" y="1676"/>
                    <a:pt x="87" y="1676"/>
                  </a:cubicBezTo>
                  <a:cubicBezTo>
                    <a:pt x="0" y="1676"/>
                    <a:pt x="0" y="1676"/>
                    <a:pt x="0" y="1676"/>
                  </a:cubicBezTo>
                  <a:cubicBezTo>
                    <a:pt x="0" y="1763"/>
                    <a:pt x="0" y="1763"/>
                    <a:pt x="0" y="1763"/>
                  </a:cubicBezTo>
                  <a:cubicBezTo>
                    <a:pt x="549" y="1763"/>
                    <a:pt x="549" y="1763"/>
                    <a:pt x="549" y="1763"/>
                  </a:cubicBezTo>
                  <a:cubicBezTo>
                    <a:pt x="549" y="1676"/>
                    <a:pt x="549" y="1676"/>
                    <a:pt x="549" y="1676"/>
                  </a:cubicBezTo>
                  <a:cubicBezTo>
                    <a:pt x="462" y="1676"/>
                    <a:pt x="462" y="1676"/>
                    <a:pt x="462" y="1676"/>
                  </a:cubicBezTo>
                  <a:cubicBezTo>
                    <a:pt x="428" y="1676"/>
                    <a:pt x="327" y="1579"/>
                    <a:pt x="327" y="1543"/>
                  </a:cubicBezTo>
                  <a:cubicBezTo>
                    <a:pt x="327" y="233"/>
                    <a:pt x="327" y="233"/>
                    <a:pt x="327" y="233"/>
                  </a:cubicBezTo>
                  <a:cubicBezTo>
                    <a:pt x="968" y="1794"/>
                    <a:pt x="968" y="1794"/>
                    <a:pt x="968" y="1794"/>
                  </a:cubicBezTo>
                  <a:cubicBezTo>
                    <a:pt x="1609" y="259"/>
                    <a:pt x="1609" y="259"/>
                    <a:pt x="1609" y="259"/>
                  </a:cubicBezTo>
                  <a:cubicBezTo>
                    <a:pt x="1609" y="1543"/>
                    <a:pt x="1609" y="1543"/>
                    <a:pt x="1609" y="1543"/>
                  </a:cubicBezTo>
                  <a:cubicBezTo>
                    <a:pt x="1609" y="1579"/>
                    <a:pt x="1507" y="1676"/>
                    <a:pt x="1473" y="1676"/>
                  </a:cubicBezTo>
                  <a:cubicBezTo>
                    <a:pt x="1386" y="1676"/>
                    <a:pt x="1386" y="1676"/>
                    <a:pt x="1386" y="1676"/>
                  </a:cubicBezTo>
                  <a:cubicBezTo>
                    <a:pt x="1386" y="1763"/>
                    <a:pt x="1386" y="1763"/>
                    <a:pt x="1386" y="1763"/>
                  </a:cubicBezTo>
                  <a:cubicBezTo>
                    <a:pt x="2069" y="1763"/>
                    <a:pt x="2069" y="1763"/>
                    <a:pt x="2069" y="1763"/>
                  </a:cubicBezTo>
                  <a:cubicBezTo>
                    <a:pt x="2069" y="1676"/>
                    <a:pt x="2069" y="1676"/>
                    <a:pt x="2069" y="1676"/>
                  </a:cubicBezTo>
                  <a:cubicBezTo>
                    <a:pt x="1983" y="1676"/>
                    <a:pt x="1983" y="1676"/>
                    <a:pt x="1983" y="1676"/>
                  </a:cubicBezTo>
                  <a:cubicBezTo>
                    <a:pt x="1949" y="1676"/>
                    <a:pt x="1848" y="1579"/>
                    <a:pt x="1848" y="1543"/>
                  </a:cubicBezTo>
                  <a:cubicBezTo>
                    <a:pt x="1848" y="221"/>
                    <a:pt x="1848" y="221"/>
                    <a:pt x="1848" y="221"/>
                  </a:cubicBezTo>
                  <a:cubicBezTo>
                    <a:pt x="1848" y="184"/>
                    <a:pt x="1949" y="88"/>
                    <a:pt x="1983" y="88"/>
                  </a:cubicBezTo>
                  <a:cubicBezTo>
                    <a:pt x="2070" y="88"/>
                    <a:pt x="2070" y="88"/>
                    <a:pt x="2070" y="88"/>
                  </a:cubicBezTo>
                  <a:cubicBezTo>
                    <a:pt x="2070" y="0"/>
                    <a:pt x="2070" y="0"/>
                    <a:pt x="2070" y="0"/>
                  </a:cubicBezTo>
                  <a:cubicBezTo>
                    <a:pt x="1610" y="0"/>
                    <a:pt x="1610" y="0"/>
                    <a:pt x="1610" y="0"/>
                  </a:cubicBezTo>
                  <a:lnTo>
                    <a:pt x="1053" y="13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</p:grpSp>
      <p:sp>
        <p:nvSpPr>
          <p:cNvPr id="10" name="5. Source" hidden="1">
            <a:extLst>
              <a:ext uri="{FF2B5EF4-FFF2-40B4-BE49-F238E27FC236}">
                <a16:creationId xmlns:a16="http://schemas.microsoft.com/office/drawing/2014/main" id="{EED9D83D-9CC3-45F3-876D-CC42BC0B70E0}"/>
              </a:ext>
            </a:extLst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 dirty="0"/>
              <a:t>Source: …</a:t>
            </a:r>
          </a:p>
        </p:txBody>
      </p:sp>
    </p:spTree>
    <p:extLst>
      <p:ext uri="{BB962C8B-B14F-4D97-AF65-F5344CB8AC3E}">
        <p14:creationId xmlns:p14="http://schemas.microsoft.com/office/powerpoint/2010/main" val="4112682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2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C293AC4C-5B2F-4A0C-8C9B-7295BEE1F45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3316514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6" imgW="572" imgH="588" progId="TCLayout.ActiveDocument.1">
                  <p:embed/>
                </p:oleObj>
              </mc:Choice>
              <mc:Fallback>
                <p:oleObj name="think-cell Slide" r:id="rId16" imgW="572" imgH="588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C293AC4C-5B2F-4A0C-8C9B-7295BEE1F4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D8F8ABD0-305F-4DFC-AC60-1FB7BB16830A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500" b="1" i="0" baseline="0" dirty="0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19" name="2. Slide Title">
            <a:extLst>
              <a:ext uri="{FF2B5EF4-FFF2-40B4-BE49-F238E27FC236}">
                <a16:creationId xmlns:a16="http://schemas.microsoft.com/office/drawing/2014/main" id="{0415F114-7B0E-43F2-8881-F0D9FB2A643B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54736" y="172212"/>
            <a:ext cx="6967728" cy="7315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RectangleLight">
            <a:extLst>
              <a:ext uri="{FF2B5EF4-FFF2-40B4-BE49-F238E27FC236}">
                <a16:creationId xmlns:a16="http://schemas.microsoft.com/office/drawing/2014/main" id="{2365F90A-9CD8-40EE-93CD-2729135A9569}"/>
              </a:ext>
            </a:extLst>
          </p:cNvPr>
          <p:cNvSpPr/>
          <p:nvPr userDrawn="1">
            <p:custDataLst>
              <p:tags r:id="rId4"/>
            </p:custDataLst>
          </p:nvPr>
        </p:nvSpPr>
        <p:spPr bwMode="ltGray">
          <a:xfrm>
            <a:off x="7830312" y="0"/>
            <a:ext cx="4361688" cy="6858000"/>
          </a:xfrm>
          <a:prstGeom prst="rect">
            <a:avLst/>
          </a:prstGeom>
          <a:solidFill>
            <a:srgbClr val="E6E6E6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16" name="SlideLogoText" hidden="1">
            <a:extLst>
              <a:ext uri="{FF2B5EF4-FFF2-40B4-BE49-F238E27FC236}">
                <a16:creationId xmlns:a16="http://schemas.microsoft.com/office/drawing/2014/main" id="{AEC46ACE-42CD-4304-9E51-86DBC38CA4EB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 bwMode="black">
          <a:xfrm>
            <a:off x="10709936" y="6499381"/>
            <a:ext cx="64" cy="1384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900" kern="120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Slide Number">
            <a:extLst>
              <a:ext uri="{FF2B5EF4-FFF2-40B4-BE49-F238E27FC236}">
                <a16:creationId xmlns:a16="http://schemas.microsoft.com/office/drawing/2014/main" id="{3B7A7C0C-AC02-4989-860B-73442D510162}"/>
              </a:ext>
            </a:extLst>
          </p:cNvPr>
          <p:cNvSpPr>
            <a:spLocks noChangeArrowheads="1"/>
          </p:cNvSpPr>
          <p:nvPr userDrawn="1">
            <p:custDataLst>
              <p:tags r:id="rId6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2" name="BottomLineRight">
            <a:extLst>
              <a:ext uri="{FF2B5EF4-FFF2-40B4-BE49-F238E27FC236}">
                <a16:creationId xmlns:a16="http://schemas.microsoft.com/office/drawing/2014/main" id="{6425396B-5490-4E4D-8EA4-E4AB4F98BF62}"/>
              </a:ext>
            </a:extLst>
          </p:cNvPr>
          <p:cNvCxnSpPr/>
          <p:nvPr userDrawn="1">
            <p:custDataLst>
              <p:tags r:id="rId7"/>
            </p:custDataLst>
          </p:nvPr>
        </p:nvCxnSpPr>
        <p:spPr>
          <a:xfrm>
            <a:off x="8173371" y="6453769"/>
            <a:ext cx="3465576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BottomLineLeft">
            <a:extLst>
              <a:ext uri="{FF2B5EF4-FFF2-40B4-BE49-F238E27FC236}">
                <a16:creationId xmlns:a16="http://schemas.microsoft.com/office/drawing/2014/main" id="{570396F1-4249-402C-975E-F70778173C25}"/>
              </a:ext>
            </a:extLst>
          </p:cNvPr>
          <p:cNvCxnSpPr/>
          <p:nvPr userDrawn="1">
            <p:custDataLst>
              <p:tags r:id="rId8"/>
            </p:custDataLst>
          </p:nvPr>
        </p:nvCxnSpPr>
        <p:spPr>
          <a:xfrm>
            <a:off x="554736" y="6453769"/>
            <a:ext cx="6967728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TopLineRight">
            <a:extLst>
              <a:ext uri="{FF2B5EF4-FFF2-40B4-BE49-F238E27FC236}">
                <a16:creationId xmlns:a16="http://schemas.microsoft.com/office/drawing/2014/main" id="{C5BD98EE-C09E-457E-A028-EBE485145AA3}"/>
              </a:ext>
            </a:extLst>
          </p:cNvPr>
          <p:cNvCxnSpPr/>
          <p:nvPr userDrawn="1">
            <p:custDataLst>
              <p:tags r:id="rId9"/>
            </p:custDataLst>
          </p:nvPr>
        </p:nvCxnSpPr>
        <p:spPr>
          <a:xfrm>
            <a:off x="8173371" y="1181906"/>
            <a:ext cx="3465576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TopLineLeft">
            <a:extLst>
              <a:ext uri="{FF2B5EF4-FFF2-40B4-BE49-F238E27FC236}">
                <a16:creationId xmlns:a16="http://schemas.microsoft.com/office/drawing/2014/main" id="{47D3FB95-30DE-4983-B5AE-01B80542C0DD}"/>
              </a:ext>
            </a:extLst>
          </p:cNvPr>
          <p:cNvCxnSpPr/>
          <p:nvPr userDrawn="1">
            <p:custDataLst>
              <p:tags r:id="rId10"/>
            </p:custDataLst>
          </p:nvPr>
        </p:nvCxnSpPr>
        <p:spPr>
          <a:xfrm>
            <a:off x="554736" y="1181906"/>
            <a:ext cx="6967728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18D646E-BD43-4948-96FE-F798F0E18D71}"/>
              </a:ext>
            </a:extLst>
          </p:cNvPr>
          <p:cNvCxnSpPr/>
          <p:nvPr userDrawn="1">
            <p:custDataLst>
              <p:tags r:id="rId11"/>
            </p:custDataLst>
          </p:nvPr>
        </p:nvCxnSpPr>
        <p:spPr>
          <a:xfrm>
            <a:off x="554736" y="1181906"/>
            <a:ext cx="6967728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3. Subtitle">
            <a:extLst>
              <a:ext uri="{FF2B5EF4-FFF2-40B4-BE49-F238E27FC236}">
                <a16:creationId xmlns:a16="http://schemas.microsoft.com/office/drawing/2014/main" id="{712BED6B-950C-4FB8-AEE1-14FA61D013FF}"/>
              </a:ext>
            </a:extLst>
          </p:cNvPr>
          <p:cNvSpPr>
            <a:spLocks noGrp="1"/>
          </p:cNvSpPr>
          <p:nvPr>
            <p:ph type="subTitle" idx="1"/>
            <p:custDataLst>
              <p:tags r:id="rId12"/>
            </p:custDataLst>
          </p:nvPr>
        </p:nvSpPr>
        <p:spPr>
          <a:xfrm>
            <a:off x="554736" y="884725"/>
            <a:ext cx="6967728" cy="276999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1" name="5. Source" hidden="1">
            <a:extLst>
              <a:ext uri="{FF2B5EF4-FFF2-40B4-BE49-F238E27FC236}">
                <a16:creationId xmlns:a16="http://schemas.microsoft.com/office/drawing/2014/main" id="{F25A304F-F50E-4F96-991D-CFEB07060178}"/>
              </a:ext>
            </a:extLst>
          </p:cNvPr>
          <p:cNvSpPr txBox="1"/>
          <p:nvPr userDrawn="1">
            <p:custDataLst>
              <p:tags r:id="rId13"/>
            </p:custDataLst>
          </p:nvPr>
        </p:nvSpPr>
        <p:spPr>
          <a:xfrm>
            <a:off x="554735" y="6501669"/>
            <a:ext cx="6967729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 dirty="0"/>
              <a:t>Source: …</a:t>
            </a:r>
          </a:p>
        </p:txBody>
      </p:sp>
      <p:sp>
        <p:nvSpPr>
          <p:cNvPr id="22" name="1. On-page tracker">
            <a:extLst>
              <a:ext uri="{FF2B5EF4-FFF2-40B4-BE49-F238E27FC236}">
                <a16:creationId xmlns:a16="http://schemas.microsoft.com/office/drawing/2014/main" id="{C9F4B9E2-8CBE-4C72-8316-55D330991DCD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14"/>
            </p:custDataLst>
          </p:nvPr>
        </p:nvSpPr>
        <p:spPr>
          <a:xfrm>
            <a:off x="8174736" y="89319"/>
            <a:ext cx="3465576" cy="123111"/>
          </a:xfrm>
        </p:spPr>
        <p:txBody>
          <a:bodyPr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en-US" dirty="0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20992507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rast 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3F90EB15-D75F-4F5E-BBB8-8DE6CB8DB3A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9744851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0" imgW="395" imgH="394" progId="TCLayout.ActiveDocument.1">
                  <p:embed/>
                </p:oleObj>
              </mc:Choice>
              <mc:Fallback>
                <p:oleObj name="think-cell Slide" r:id="rId10" imgW="395" imgH="394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3F90EB15-D75F-4F5E-BBB8-8DE6CB8DB3A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F19E486B-3529-421D-A0CD-481FC915A2AE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6" y="0"/>
            <a:ext cx="12192002" cy="6858000"/>
          </a:xfrm>
          <a:prstGeom prst="rect">
            <a:avLst/>
          </a:prstGeom>
        </p:spPr>
      </p:pic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460631D5-D6B4-4F95-B2B5-EEA7BA78B563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2500" b="1" i="0" baseline="0" dirty="0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13" name="2. Slide Title">
            <a:extLst>
              <a:ext uri="{FF2B5EF4-FFF2-40B4-BE49-F238E27FC236}">
                <a16:creationId xmlns:a16="http://schemas.microsoft.com/office/drawing/2014/main" id="{5C829ED6-90BF-4B02-AD53-C2B66EC5467C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54736" y="172212"/>
            <a:ext cx="11082528" cy="731520"/>
          </a:xfrm>
        </p:spPr>
        <p:txBody>
          <a:bodyPr vert="horz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2" name="3. Subtitle">
            <a:extLst>
              <a:ext uri="{FF2B5EF4-FFF2-40B4-BE49-F238E27FC236}">
                <a16:creationId xmlns:a16="http://schemas.microsoft.com/office/drawing/2014/main" id="{0F8ABF34-9C24-45F4-B9AE-EDBE37FAC548}"/>
              </a:ext>
            </a:extLst>
          </p:cNvPr>
          <p:cNvSpPr>
            <a:spLocks noGrp="1"/>
          </p:cNvSpPr>
          <p:nvPr>
            <p:ph type="subTitle" idx="1"/>
            <p:custDataLst>
              <p:tags r:id="rId4"/>
            </p:custDataLst>
          </p:nvPr>
        </p:nvSpPr>
        <p:spPr>
          <a:xfrm>
            <a:off x="554736" y="884725"/>
            <a:ext cx="11082528" cy="276999"/>
          </a:xfrm>
        </p:spPr>
        <p:txBody>
          <a:bodyPr wrap="square">
            <a:no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5" name="Slide Number">
            <a:extLst>
              <a:ext uri="{FF2B5EF4-FFF2-40B4-BE49-F238E27FC236}">
                <a16:creationId xmlns:a16="http://schemas.microsoft.com/office/drawing/2014/main" id="{E4920261-0593-4AC5-992E-73B8CB0A1C71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1. On-page tracker">
            <a:extLst>
              <a:ext uri="{FF2B5EF4-FFF2-40B4-BE49-F238E27FC236}">
                <a16:creationId xmlns:a16="http://schemas.microsoft.com/office/drawing/2014/main" id="{95279FDD-DCA3-46BC-A0F1-63050F515848}"/>
              </a:ext>
            </a:extLst>
          </p:cNvPr>
          <p:cNvSpPr>
            <a:spLocks noGrp="1"/>
          </p:cNvSpPr>
          <p:nvPr>
            <p:ph type="body" sz="quarter" idx="16" hasCustomPrompt="1"/>
            <p:custDataLst>
              <p:tags r:id="rId6"/>
            </p:custDataLst>
          </p:nvPr>
        </p:nvSpPr>
        <p:spPr>
          <a:xfrm>
            <a:off x="7159752" y="89320"/>
            <a:ext cx="4480560" cy="123111"/>
          </a:xfrm>
        </p:spPr>
        <p:txBody>
          <a:bodyPr vert="horz" wrap="square" lIns="0" tIns="0" rIns="0" bIns="0" rtlCol="0" anchor="ctr" anchorCtr="0">
            <a:spAutoFit/>
          </a:bodyPr>
          <a:lstStyle>
            <a:lvl1pPr algn="r">
              <a:defRPr lang="en-US" sz="800" dirty="0"/>
            </a:lvl1pPr>
          </a:lstStyle>
          <a:p>
            <a:pPr lvl="0" algn="r"/>
            <a:r>
              <a:rPr lang="en-US" dirty="0"/>
              <a:t>Chapter › Topic</a:t>
            </a:r>
          </a:p>
        </p:txBody>
      </p:sp>
      <p:sp>
        <p:nvSpPr>
          <p:cNvPr id="4" name="5. Source" hidden="1">
            <a:extLst>
              <a:ext uri="{FF2B5EF4-FFF2-40B4-BE49-F238E27FC236}">
                <a16:creationId xmlns:a16="http://schemas.microsoft.com/office/drawing/2014/main" id="{B81EDBAF-9B68-4EA0-997C-BBD95B347F55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554736" y="6501669"/>
            <a:ext cx="7277861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/>
          <a:p>
            <a:pPr algn="l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900" dirty="0"/>
              <a:t>Source: ...</a:t>
            </a:r>
          </a:p>
        </p:txBody>
      </p:sp>
      <p:sp>
        <p:nvSpPr>
          <p:cNvPr id="10" name="SlideLogoText" hidden="1">
            <a:extLst>
              <a:ext uri="{FF2B5EF4-FFF2-40B4-BE49-F238E27FC236}">
                <a16:creationId xmlns:a16="http://schemas.microsoft.com/office/drawing/2014/main" id="{6E1FBC9D-9AAB-45C4-A052-0998BD53DF5C}"/>
              </a:ext>
            </a:extLst>
          </p:cNvPr>
          <p:cNvSpPr txBox="1"/>
          <p:nvPr userDrawn="1">
            <p:custDataLst>
              <p:tags r:id="rId8"/>
            </p:custDataLst>
          </p:nvPr>
        </p:nvSpPr>
        <p:spPr bwMode="black">
          <a:xfrm>
            <a:off x="10142505" y="6499381"/>
            <a:ext cx="1134927" cy="1384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kern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McKinsey &amp; Company</a:t>
            </a:r>
          </a:p>
        </p:txBody>
      </p:sp>
    </p:spTree>
    <p:extLst>
      <p:ext uri="{BB962C8B-B14F-4D97-AF65-F5344CB8AC3E}">
        <p14:creationId xmlns:p14="http://schemas.microsoft.com/office/powerpoint/2010/main" val="11816491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64891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D8EFF8A2-0FB9-4B25-8B8D-49235327498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4552371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9" imgW="413" imgH="416" progId="TCLayout.ActiveDocument.1">
                  <p:embed/>
                </p:oleObj>
              </mc:Choice>
              <mc:Fallback>
                <p:oleObj name="think-cell Slide" r:id="rId9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D8EFF8A2-0FB9-4B25-8B8D-4923532749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9F741700-5035-4E61-A4AC-1B3C7AE220D5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500" b="1" i="0" baseline="0" dirty="0" err="1">
              <a:solidFill>
                <a:schemeClr val="bg1"/>
              </a:solidFill>
              <a:latin typeface="Georgia" panose="02040502050405020303" pitchFamily="18" charset="0"/>
              <a:ea typeface="+mj-ea"/>
              <a:cs typeface="Arial" panose="020B0604020202020204" pitchFamily="34" charset="0"/>
              <a:sym typeface="Georgia" panose="02040502050405020303" pitchFamily="18" charset="0"/>
            </a:endParaRPr>
          </a:p>
        </p:txBody>
      </p:sp>
      <p:sp>
        <p:nvSpPr>
          <p:cNvPr id="15" name="2. Slide Title">
            <a:extLst>
              <a:ext uri="{FF2B5EF4-FFF2-40B4-BE49-F238E27FC236}">
                <a16:creationId xmlns:a16="http://schemas.microsoft.com/office/drawing/2014/main" id="{699FD2C4-82B5-475E-9235-DB128978B618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54736" y="182372"/>
            <a:ext cx="11082528" cy="731520"/>
          </a:xfrm>
        </p:spPr>
        <p:txBody>
          <a:bodyPr vert="horz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66686DBA-90DA-4033-B950-94CBD0D7A425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5. Source" hidden="1">
            <a:extLst>
              <a:ext uri="{FF2B5EF4-FFF2-40B4-BE49-F238E27FC236}">
                <a16:creationId xmlns:a16="http://schemas.microsoft.com/office/drawing/2014/main" id="{9238B1D6-2095-4826-AA45-9A4E6F7D1A16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Source: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A8BAFD1A-3C11-49E6-B76E-5166760AF118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6"/>
            </p:custDataLst>
          </p:nvPr>
        </p:nvSpPr>
        <p:spPr>
          <a:xfrm>
            <a:off x="7159752" y="78768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Chapter › Topic</a:t>
            </a:r>
          </a:p>
        </p:txBody>
      </p:sp>
      <p:sp>
        <p:nvSpPr>
          <p:cNvPr id="12" name="3. Subtitle">
            <a:extLst>
              <a:ext uri="{FF2B5EF4-FFF2-40B4-BE49-F238E27FC236}">
                <a16:creationId xmlns:a16="http://schemas.microsoft.com/office/drawing/2014/main" id="{1EE9FF4B-7331-4DE1-A594-C0C335ED5BE5}"/>
              </a:ext>
            </a:extLst>
          </p:cNvPr>
          <p:cNvSpPr>
            <a:spLocks noGrp="1"/>
          </p:cNvSpPr>
          <p:nvPr>
            <p:ph type="subTitle" idx="1"/>
            <p:custDataLst>
              <p:tags r:id="rId7"/>
            </p:custDataLst>
          </p:nvPr>
        </p:nvSpPr>
        <p:spPr>
          <a:xfrm>
            <a:off x="554736" y="903861"/>
            <a:ext cx="11082528" cy="276999"/>
          </a:xfrm>
        </p:spPr>
        <p:txBody>
          <a:bodyPr anchor="ctr" anchorCtr="0"/>
          <a:lstStyle/>
          <a:p>
            <a:r>
              <a:rPr lang="en-US" sz="1600"/>
              <a:t>Click to edit Master subtitle style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094528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Contrast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7BEFF58C-83CF-420F-BF45-F188AE9E730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1973723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344" imgH="344" progId="TCLayout.ActiveDocument.1">
                  <p:embed/>
                </p:oleObj>
              </mc:Choice>
              <mc:Fallback>
                <p:oleObj name="think-cell Slide" r:id="rId6" imgW="344" imgH="344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7BEFF58C-83CF-420F-BF45-F188AE9E730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0BEC3B16-0840-4135-8BED-D45704C35593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4400" b="1" i="0" baseline="0" dirty="0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47D57A-065E-0202-56E0-93E440505F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41032"/>
          <a:stretch/>
        </p:blipFill>
        <p:spPr>
          <a:xfrm>
            <a:off x="-1" y="-1"/>
            <a:ext cx="12192001" cy="6862287"/>
          </a:xfrm>
          <a:prstGeom prst="rect">
            <a:avLst/>
          </a:prstGeom>
        </p:spPr>
      </p:pic>
      <p:sp>
        <p:nvSpPr>
          <p:cNvPr id="7" name="2. Slide Title">
            <a:extLst>
              <a:ext uri="{FF2B5EF4-FFF2-40B4-BE49-F238E27FC236}">
                <a16:creationId xmlns:a16="http://schemas.microsoft.com/office/drawing/2014/main" id="{15575AB9-0656-43EC-81C2-738046380C88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54736" y="182372"/>
            <a:ext cx="11082528" cy="73152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3. Subtitle">
            <a:extLst>
              <a:ext uri="{FF2B5EF4-FFF2-40B4-BE49-F238E27FC236}">
                <a16:creationId xmlns:a16="http://schemas.microsoft.com/office/drawing/2014/main" id="{0563A9E3-5661-4F56-A37C-5FA557E5C384}"/>
              </a:ext>
            </a:extLst>
          </p:cNvPr>
          <p:cNvSpPr>
            <a:spLocks noGrp="1"/>
          </p:cNvSpPr>
          <p:nvPr>
            <p:ph type="subTitle" idx="1"/>
            <p:custDataLst>
              <p:tags r:id="rId4"/>
            </p:custDataLst>
          </p:nvPr>
        </p:nvSpPr>
        <p:spPr>
          <a:xfrm>
            <a:off x="554736" y="903861"/>
            <a:ext cx="11082528" cy="276999"/>
          </a:xfrm>
        </p:spPr>
        <p:txBody>
          <a:bodyPr anchor="ctr" anchorCtr="0"/>
          <a:lstStyle/>
          <a:p>
            <a:r>
              <a:rPr lang="en-US" sz="1600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588745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artnership" hidden="1">
            <a:extLst>
              <a:ext uri="{FF2B5EF4-FFF2-40B4-BE49-F238E27FC236}">
                <a16:creationId xmlns:a16="http://schemas.microsoft.com/office/drawing/2014/main" id="{2DB70230-A6B5-4979-8308-8CA8DA9D951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16EA533F-94AF-4D02-A54D-267AD6DA2E6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0347485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3" imgW="344" imgH="344" progId="TCLayout.ActiveDocument.1">
                  <p:embed/>
                </p:oleObj>
              </mc:Choice>
              <mc:Fallback>
                <p:oleObj name="think-cell Slide" r:id="rId13" imgW="344" imgH="344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id="{16EA533F-94AF-4D02-A54D-267AD6DA2E6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>
            <a:extLst>
              <a:ext uri="{FF2B5EF4-FFF2-40B4-BE49-F238E27FC236}">
                <a16:creationId xmlns:a16="http://schemas.microsoft.com/office/drawing/2014/main" id="{C54CE3BD-55D7-42CB-8D9D-17E2A0D74581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4400" b="1" i="0" baseline="0" dirty="0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grpSp>
        <p:nvGrpSpPr>
          <p:cNvPr id="4" name="LogoImage" hidden="1">
            <a:extLst>
              <a:ext uri="{FF2B5EF4-FFF2-40B4-BE49-F238E27FC236}">
                <a16:creationId xmlns:a16="http://schemas.microsoft.com/office/drawing/2014/main" id="{275CA5E5-0CE7-4325-8DA5-DA17C9380A0C}"/>
              </a:ext>
            </a:extLst>
          </p:cNvPr>
          <p:cNvGrpSpPr>
            <a:grpSpLocks noChangeAspect="1"/>
          </p:cNvGrpSpPr>
          <p:nvPr userDrawn="1">
            <p:custDataLst>
              <p:tags r:id="rId3"/>
            </p:custDataLst>
          </p:nvPr>
        </p:nvGrpSpPr>
        <p:grpSpPr bwMode="black">
          <a:xfrm>
            <a:off x="551942" y="481160"/>
            <a:ext cx="1893201" cy="585216"/>
            <a:chOff x="0" y="973"/>
            <a:chExt cx="7680" cy="2374"/>
          </a:xfrm>
        </p:grpSpPr>
        <p:sp>
          <p:nvSpPr>
            <p:cNvPr id="5" name="AutoShape 3" hidden="1">
              <a:extLst>
                <a:ext uri="{FF2B5EF4-FFF2-40B4-BE49-F238E27FC236}">
                  <a16:creationId xmlns:a16="http://schemas.microsoft.com/office/drawing/2014/main" id="{1F430752-9F46-430E-93A8-58E8FAF8529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black">
            <a:xfrm>
              <a:off x="0" y="973"/>
              <a:ext cx="7680" cy="2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6" name="Freeform 5" hidden="1">
              <a:extLst>
                <a:ext uri="{FF2B5EF4-FFF2-40B4-BE49-F238E27FC236}">
                  <a16:creationId xmlns:a16="http://schemas.microsoft.com/office/drawing/2014/main" id="{20C9A1A2-5968-4C0E-9E0B-C061BA0E7F39}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0" y="974"/>
              <a:ext cx="7680" cy="2373"/>
            </a:xfrm>
            <a:custGeom>
              <a:avLst/>
              <a:gdLst>
                <a:gd name="T0" fmla="*/ 4209 w 15155"/>
                <a:gd name="T1" fmla="*/ 2986 h 4678"/>
                <a:gd name="T2" fmla="*/ 3707 w 15155"/>
                <a:gd name="T3" fmla="*/ 2422 h 4678"/>
                <a:gd name="T4" fmla="*/ 3712 w 15155"/>
                <a:gd name="T5" fmla="*/ 2340 h 4678"/>
                <a:gd name="T6" fmla="*/ 4724 w 15155"/>
                <a:gd name="T7" fmla="*/ 4124 h 4678"/>
                <a:gd name="T8" fmla="*/ 3330 w 15155"/>
                <a:gd name="T9" fmla="*/ 3521 h 4678"/>
                <a:gd name="T10" fmla="*/ 5673 w 15155"/>
                <a:gd name="T11" fmla="*/ 3002 h 4678"/>
                <a:gd name="T12" fmla="*/ 6627 w 15155"/>
                <a:gd name="T13" fmla="*/ 2408 h 4678"/>
                <a:gd name="T14" fmla="*/ 6279 w 15155"/>
                <a:gd name="T15" fmla="*/ 4007 h 4678"/>
                <a:gd name="T16" fmla="*/ 10270 w 15155"/>
                <a:gd name="T17" fmla="*/ 3073 h 4678"/>
                <a:gd name="T18" fmla="*/ 10801 w 15155"/>
                <a:gd name="T19" fmla="*/ 4678 h 4678"/>
                <a:gd name="T20" fmla="*/ 11466 w 15155"/>
                <a:gd name="T21" fmla="*/ 3537 h 4678"/>
                <a:gd name="T22" fmla="*/ 10602 w 15155"/>
                <a:gd name="T23" fmla="*/ 3405 h 4678"/>
                <a:gd name="T24" fmla="*/ 14762 w 15155"/>
                <a:gd name="T25" fmla="*/ 3073 h 4678"/>
                <a:gd name="T26" fmla="*/ 14505 w 15155"/>
                <a:gd name="T27" fmla="*/ 2986 h 4678"/>
                <a:gd name="T28" fmla="*/ 14145 w 15155"/>
                <a:gd name="T29" fmla="*/ 4620 h 4678"/>
                <a:gd name="T30" fmla="*/ 15155 w 15155"/>
                <a:gd name="T31" fmla="*/ 2986 h 4678"/>
                <a:gd name="T32" fmla="*/ 10231 w 15155"/>
                <a:gd name="T33" fmla="*/ 4037 h 4678"/>
                <a:gd name="T34" fmla="*/ 9005 w 15155"/>
                <a:gd name="T35" fmla="*/ 2961 h 4678"/>
                <a:gd name="T36" fmla="*/ 8378 w 15155"/>
                <a:gd name="T37" fmla="*/ 3194 h 4678"/>
                <a:gd name="T38" fmla="*/ 8775 w 15155"/>
                <a:gd name="T39" fmla="*/ 4037 h 4678"/>
                <a:gd name="T40" fmla="*/ 9107 w 15155"/>
                <a:gd name="T41" fmla="*/ 3916 h 4678"/>
                <a:gd name="T42" fmla="*/ 9439 w 15155"/>
                <a:gd name="T43" fmla="*/ 4037 h 4678"/>
                <a:gd name="T44" fmla="*/ 9712 w 15155"/>
                <a:gd name="T45" fmla="*/ 4037 h 4678"/>
                <a:gd name="T46" fmla="*/ 7962 w 15155"/>
                <a:gd name="T47" fmla="*/ 3741 h 4678"/>
                <a:gd name="T48" fmla="*/ 7962 w 15155"/>
                <a:gd name="T49" fmla="*/ 3741 h 4678"/>
                <a:gd name="T50" fmla="*/ 12654 w 15155"/>
                <a:gd name="T51" fmla="*/ 2986 h 4678"/>
                <a:gd name="T52" fmla="*/ 12586 w 15155"/>
                <a:gd name="T53" fmla="*/ 4036 h 4678"/>
                <a:gd name="T54" fmla="*/ 11780 w 15155"/>
                <a:gd name="T55" fmla="*/ 3367 h 4678"/>
                <a:gd name="T56" fmla="*/ 11871 w 15155"/>
                <a:gd name="T57" fmla="*/ 4146 h 4678"/>
                <a:gd name="T58" fmla="*/ 13060 w 15155"/>
                <a:gd name="T59" fmla="*/ 3917 h 4678"/>
                <a:gd name="T60" fmla="*/ 13423 w 15155"/>
                <a:gd name="T61" fmla="*/ 4037 h 4678"/>
                <a:gd name="T62" fmla="*/ 12250 w 15155"/>
                <a:gd name="T63" fmla="*/ 3787 h 4678"/>
                <a:gd name="T64" fmla="*/ 12250 w 15155"/>
                <a:gd name="T65" fmla="*/ 3787 h 4678"/>
                <a:gd name="T66" fmla="*/ 8758 w 15155"/>
                <a:gd name="T67" fmla="*/ 1080 h 4678"/>
                <a:gd name="T68" fmla="*/ 8559 w 15155"/>
                <a:gd name="T69" fmla="*/ 1013 h 4678"/>
                <a:gd name="T70" fmla="*/ 9105 w 15155"/>
                <a:gd name="T71" fmla="*/ 2310 h 4678"/>
                <a:gd name="T72" fmla="*/ 9553 w 15155"/>
                <a:gd name="T73" fmla="*/ 626 h 4678"/>
                <a:gd name="T74" fmla="*/ 9293 w 15155"/>
                <a:gd name="T75" fmla="*/ 713 h 4678"/>
                <a:gd name="T76" fmla="*/ 8947 w 15155"/>
                <a:gd name="T77" fmla="*/ 843 h 4678"/>
                <a:gd name="T78" fmla="*/ 5105 w 15155"/>
                <a:gd name="T79" fmla="*/ 349 h 4678"/>
                <a:gd name="T80" fmla="*/ 3793 w 15155"/>
                <a:gd name="T81" fmla="*/ 882 h 4678"/>
                <a:gd name="T82" fmla="*/ 5848 w 15155"/>
                <a:gd name="T83" fmla="*/ 981 h 4678"/>
                <a:gd name="T84" fmla="*/ 6211 w 15155"/>
                <a:gd name="T85" fmla="*/ 1763 h 4678"/>
                <a:gd name="T86" fmla="*/ 6296 w 15155"/>
                <a:gd name="T87" fmla="*/ 601 h 4678"/>
                <a:gd name="T88" fmla="*/ 5638 w 15155"/>
                <a:gd name="T89" fmla="*/ 833 h 4678"/>
                <a:gd name="T90" fmla="*/ 4836 w 15155"/>
                <a:gd name="T91" fmla="*/ 625 h 4678"/>
                <a:gd name="T92" fmla="*/ 4778 w 15155"/>
                <a:gd name="T93" fmla="*/ 1676 h 4678"/>
                <a:gd name="T94" fmla="*/ 4692 w 15155"/>
                <a:gd name="T95" fmla="*/ 0 h 4678"/>
                <a:gd name="T96" fmla="*/ 3614 w 15155"/>
                <a:gd name="T97" fmla="*/ 221 h 4678"/>
                <a:gd name="T98" fmla="*/ 3236 w 15155"/>
                <a:gd name="T99" fmla="*/ 88 h 4678"/>
                <a:gd name="T100" fmla="*/ 3836 w 15155"/>
                <a:gd name="T101" fmla="*/ 1763 h 4678"/>
                <a:gd name="T102" fmla="*/ 7219 w 15155"/>
                <a:gd name="T103" fmla="*/ 683 h 4678"/>
                <a:gd name="T104" fmla="*/ 7226 w 15155"/>
                <a:gd name="T105" fmla="*/ 598 h 4678"/>
                <a:gd name="T106" fmla="*/ 6952 w 15155"/>
                <a:gd name="T107" fmla="*/ 1361 h 4678"/>
                <a:gd name="T108" fmla="*/ 7720 w 15155"/>
                <a:gd name="T109" fmla="*/ 1446 h 4678"/>
                <a:gd name="T110" fmla="*/ 3049 w 15155"/>
                <a:gd name="T111" fmla="*/ 753 h 4678"/>
                <a:gd name="T112" fmla="*/ 2703 w 15155"/>
                <a:gd name="T113" fmla="*/ 1584 h 4678"/>
                <a:gd name="T114" fmla="*/ 87 w 15155"/>
                <a:gd name="T115" fmla="*/ 88 h 4678"/>
                <a:gd name="T116" fmla="*/ 549 w 15155"/>
                <a:gd name="T117" fmla="*/ 1763 h 4678"/>
                <a:gd name="T118" fmla="*/ 1609 w 15155"/>
                <a:gd name="T119" fmla="*/ 259 h 4678"/>
                <a:gd name="T120" fmla="*/ 2069 w 15155"/>
                <a:gd name="T121" fmla="*/ 1676 h 4678"/>
                <a:gd name="T122" fmla="*/ 2070 w 15155"/>
                <a:gd name="T123" fmla="*/ 0 h 4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155" h="4678">
                  <a:moveTo>
                    <a:pt x="4451" y="3751"/>
                  </a:moveTo>
                  <a:cubicBezTo>
                    <a:pt x="4549" y="3607"/>
                    <a:pt x="4604" y="3438"/>
                    <a:pt x="4609" y="3264"/>
                  </a:cubicBezTo>
                  <a:cubicBezTo>
                    <a:pt x="4611" y="3211"/>
                    <a:pt x="4732" y="3072"/>
                    <a:pt x="4766" y="3072"/>
                  </a:cubicBezTo>
                  <a:cubicBezTo>
                    <a:pt x="4834" y="3072"/>
                    <a:pt x="4834" y="3072"/>
                    <a:pt x="4834" y="3072"/>
                  </a:cubicBezTo>
                  <a:cubicBezTo>
                    <a:pt x="4834" y="2986"/>
                    <a:pt x="4834" y="2986"/>
                    <a:pt x="4834" y="2986"/>
                  </a:cubicBezTo>
                  <a:cubicBezTo>
                    <a:pt x="4209" y="2986"/>
                    <a:pt x="4209" y="2986"/>
                    <a:pt x="4209" y="2986"/>
                  </a:cubicBezTo>
                  <a:cubicBezTo>
                    <a:pt x="4209" y="3073"/>
                    <a:pt x="4209" y="3073"/>
                    <a:pt x="4209" y="3073"/>
                  </a:cubicBezTo>
                  <a:cubicBezTo>
                    <a:pt x="4380" y="3078"/>
                    <a:pt x="4487" y="3175"/>
                    <a:pt x="4487" y="3337"/>
                  </a:cubicBezTo>
                  <a:cubicBezTo>
                    <a:pt x="4487" y="3482"/>
                    <a:pt x="4463" y="3591"/>
                    <a:pt x="4395" y="3702"/>
                  </a:cubicBezTo>
                  <a:cubicBezTo>
                    <a:pt x="4155" y="3489"/>
                    <a:pt x="3882" y="3230"/>
                    <a:pt x="3654" y="2986"/>
                  </a:cubicBezTo>
                  <a:cubicBezTo>
                    <a:pt x="3501" y="2928"/>
                    <a:pt x="3404" y="2814"/>
                    <a:pt x="3404" y="2673"/>
                  </a:cubicBezTo>
                  <a:cubicBezTo>
                    <a:pt x="3404" y="2514"/>
                    <a:pt x="3518" y="2422"/>
                    <a:pt x="3707" y="2422"/>
                  </a:cubicBezTo>
                  <a:cubicBezTo>
                    <a:pt x="3942" y="2422"/>
                    <a:pt x="4116" y="2659"/>
                    <a:pt x="4116" y="2777"/>
                  </a:cubicBezTo>
                  <a:cubicBezTo>
                    <a:pt x="4191" y="2777"/>
                    <a:pt x="4191" y="2777"/>
                    <a:pt x="4191" y="2777"/>
                  </a:cubicBezTo>
                  <a:cubicBezTo>
                    <a:pt x="4191" y="2362"/>
                    <a:pt x="4191" y="2362"/>
                    <a:pt x="4191" y="2362"/>
                  </a:cubicBezTo>
                  <a:cubicBezTo>
                    <a:pt x="4116" y="2362"/>
                    <a:pt x="4116" y="2362"/>
                    <a:pt x="4116" y="2362"/>
                  </a:cubicBezTo>
                  <a:cubicBezTo>
                    <a:pt x="4097" y="2391"/>
                    <a:pt x="4074" y="2393"/>
                    <a:pt x="4034" y="2393"/>
                  </a:cubicBezTo>
                  <a:cubicBezTo>
                    <a:pt x="3959" y="2393"/>
                    <a:pt x="3874" y="2340"/>
                    <a:pt x="3712" y="2340"/>
                  </a:cubicBezTo>
                  <a:cubicBezTo>
                    <a:pt x="3453" y="2340"/>
                    <a:pt x="3288" y="2480"/>
                    <a:pt x="3288" y="2732"/>
                  </a:cubicBezTo>
                  <a:cubicBezTo>
                    <a:pt x="3288" y="2887"/>
                    <a:pt x="3346" y="2991"/>
                    <a:pt x="3431" y="3100"/>
                  </a:cubicBezTo>
                  <a:cubicBezTo>
                    <a:pt x="3253" y="3219"/>
                    <a:pt x="3146" y="3420"/>
                    <a:pt x="3148" y="3634"/>
                  </a:cubicBezTo>
                  <a:cubicBezTo>
                    <a:pt x="3148" y="3944"/>
                    <a:pt x="3421" y="4155"/>
                    <a:pt x="3707" y="4155"/>
                  </a:cubicBezTo>
                  <a:cubicBezTo>
                    <a:pt x="3966" y="4155"/>
                    <a:pt x="4145" y="4080"/>
                    <a:pt x="4286" y="3944"/>
                  </a:cubicBezTo>
                  <a:cubicBezTo>
                    <a:pt x="4431" y="4078"/>
                    <a:pt x="4552" y="4124"/>
                    <a:pt x="4724" y="4124"/>
                  </a:cubicBezTo>
                  <a:cubicBezTo>
                    <a:pt x="4913" y="4124"/>
                    <a:pt x="4913" y="4124"/>
                    <a:pt x="4913" y="4124"/>
                  </a:cubicBezTo>
                  <a:cubicBezTo>
                    <a:pt x="4913" y="4036"/>
                    <a:pt x="4913" y="4036"/>
                    <a:pt x="4913" y="4036"/>
                  </a:cubicBezTo>
                  <a:cubicBezTo>
                    <a:pt x="4809" y="4036"/>
                    <a:pt x="4809" y="4036"/>
                    <a:pt x="4809" y="4036"/>
                  </a:cubicBezTo>
                  <a:cubicBezTo>
                    <a:pt x="4685" y="3947"/>
                    <a:pt x="4565" y="3852"/>
                    <a:pt x="4451" y="3751"/>
                  </a:cubicBezTo>
                  <a:close/>
                  <a:moveTo>
                    <a:pt x="3851" y="4015"/>
                  </a:moveTo>
                  <a:cubicBezTo>
                    <a:pt x="3599" y="4015"/>
                    <a:pt x="3330" y="3772"/>
                    <a:pt x="3330" y="3521"/>
                  </a:cubicBezTo>
                  <a:cubicBezTo>
                    <a:pt x="3330" y="3339"/>
                    <a:pt x="3378" y="3243"/>
                    <a:pt x="3470" y="3148"/>
                  </a:cubicBezTo>
                  <a:cubicBezTo>
                    <a:pt x="3707" y="3414"/>
                    <a:pt x="3962" y="3664"/>
                    <a:pt x="4233" y="3896"/>
                  </a:cubicBezTo>
                  <a:cubicBezTo>
                    <a:pt x="4134" y="3971"/>
                    <a:pt x="4008" y="4015"/>
                    <a:pt x="3851" y="4015"/>
                  </a:cubicBezTo>
                  <a:close/>
                  <a:moveTo>
                    <a:pt x="6279" y="4007"/>
                  </a:moveTo>
                  <a:cubicBezTo>
                    <a:pt x="5920" y="4007"/>
                    <a:pt x="5707" y="3758"/>
                    <a:pt x="5678" y="3450"/>
                  </a:cubicBezTo>
                  <a:cubicBezTo>
                    <a:pt x="5664" y="3301"/>
                    <a:pt x="5663" y="3151"/>
                    <a:pt x="5673" y="3002"/>
                  </a:cubicBezTo>
                  <a:cubicBezTo>
                    <a:pt x="5705" y="2605"/>
                    <a:pt x="5887" y="2435"/>
                    <a:pt x="6192" y="2435"/>
                  </a:cubicBezTo>
                  <a:cubicBezTo>
                    <a:pt x="6523" y="2435"/>
                    <a:pt x="6726" y="2803"/>
                    <a:pt x="6726" y="2985"/>
                  </a:cubicBezTo>
                  <a:cubicBezTo>
                    <a:pt x="6801" y="2985"/>
                    <a:pt x="6801" y="2985"/>
                    <a:pt x="6801" y="2985"/>
                  </a:cubicBezTo>
                  <a:cubicBezTo>
                    <a:pt x="6801" y="2362"/>
                    <a:pt x="6801" y="2362"/>
                    <a:pt x="6801" y="2362"/>
                  </a:cubicBezTo>
                  <a:cubicBezTo>
                    <a:pt x="6736" y="2362"/>
                    <a:pt x="6736" y="2362"/>
                    <a:pt x="6736" y="2362"/>
                  </a:cubicBezTo>
                  <a:cubicBezTo>
                    <a:pt x="6709" y="2393"/>
                    <a:pt x="6683" y="2408"/>
                    <a:pt x="6627" y="2408"/>
                  </a:cubicBezTo>
                  <a:cubicBezTo>
                    <a:pt x="6489" y="2408"/>
                    <a:pt x="6370" y="2330"/>
                    <a:pt x="6181" y="2330"/>
                  </a:cubicBezTo>
                  <a:cubicBezTo>
                    <a:pt x="5687" y="2330"/>
                    <a:pt x="5392" y="2732"/>
                    <a:pt x="5392" y="3236"/>
                  </a:cubicBezTo>
                  <a:cubicBezTo>
                    <a:pt x="5392" y="3740"/>
                    <a:pt x="5719" y="4156"/>
                    <a:pt x="6225" y="4156"/>
                  </a:cubicBezTo>
                  <a:cubicBezTo>
                    <a:pt x="6577" y="4156"/>
                    <a:pt x="6824" y="3967"/>
                    <a:pt x="6937" y="3652"/>
                  </a:cubicBezTo>
                  <a:cubicBezTo>
                    <a:pt x="6845" y="3652"/>
                    <a:pt x="6845" y="3652"/>
                    <a:pt x="6845" y="3652"/>
                  </a:cubicBezTo>
                  <a:cubicBezTo>
                    <a:pt x="6731" y="3884"/>
                    <a:pt x="6583" y="4007"/>
                    <a:pt x="6279" y="4007"/>
                  </a:cubicBezTo>
                  <a:close/>
                  <a:moveTo>
                    <a:pt x="11018" y="2957"/>
                  </a:moveTo>
                  <a:cubicBezTo>
                    <a:pt x="10830" y="2957"/>
                    <a:pt x="10704" y="3037"/>
                    <a:pt x="10605" y="3221"/>
                  </a:cubicBezTo>
                  <a:cubicBezTo>
                    <a:pt x="10566" y="2986"/>
                    <a:pt x="10566" y="2986"/>
                    <a:pt x="10566" y="2986"/>
                  </a:cubicBezTo>
                  <a:cubicBezTo>
                    <a:pt x="10195" y="2986"/>
                    <a:pt x="10195" y="2986"/>
                    <a:pt x="10195" y="2986"/>
                  </a:cubicBezTo>
                  <a:cubicBezTo>
                    <a:pt x="10195" y="3073"/>
                    <a:pt x="10195" y="3073"/>
                    <a:pt x="10195" y="3073"/>
                  </a:cubicBezTo>
                  <a:cubicBezTo>
                    <a:pt x="10270" y="3073"/>
                    <a:pt x="10270" y="3073"/>
                    <a:pt x="10270" y="3073"/>
                  </a:cubicBezTo>
                  <a:cubicBezTo>
                    <a:pt x="10304" y="3073"/>
                    <a:pt x="10391" y="3158"/>
                    <a:pt x="10391" y="3194"/>
                  </a:cubicBezTo>
                  <a:cubicBezTo>
                    <a:pt x="10391" y="4470"/>
                    <a:pt x="10391" y="4470"/>
                    <a:pt x="10391" y="4470"/>
                  </a:cubicBezTo>
                  <a:cubicBezTo>
                    <a:pt x="10391" y="4508"/>
                    <a:pt x="10304" y="4591"/>
                    <a:pt x="10270" y="4591"/>
                  </a:cubicBezTo>
                  <a:cubicBezTo>
                    <a:pt x="10195" y="4591"/>
                    <a:pt x="10195" y="4591"/>
                    <a:pt x="10195" y="4591"/>
                  </a:cubicBezTo>
                  <a:cubicBezTo>
                    <a:pt x="10195" y="4678"/>
                    <a:pt x="10195" y="4678"/>
                    <a:pt x="10195" y="4678"/>
                  </a:cubicBezTo>
                  <a:cubicBezTo>
                    <a:pt x="10801" y="4678"/>
                    <a:pt x="10801" y="4678"/>
                    <a:pt x="10801" y="4678"/>
                  </a:cubicBezTo>
                  <a:cubicBezTo>
                    <a:pt x="10801" y="4591"/>
                    <a:pt x="10801" y="4591"/>
                    <a:pt x="10801" y="4591"/>
                  </a:cubicBezTo>
                  <a:cubicBezTo>
                    <a:pt x="10726" y="4591"/>
                    <a:pt x="10726" y="4591"/>
                    <a:pt x="10726" y="4591"/>
                  </a:cubicBezTo>
                  <a:cubicBezTo>
                    <a:pt x="10694" y="4591"/>
                    <a:pt x="10605" y="4508"/>
                    <a:pt x="10605" y="4470"/>
                  </a:cubicBezTo>
                  <a:cubicBezTo>
                    <a:pt x="10605" y="3922"/>
                    <a:pt x="10605" y="3922"/>
                    <a:pt x="10605" y="3922"/>
                  </a:cubicBezTo>
                  <a:cubicBezTo>
                    <a:pt x="10687" y="4070"/>
                    <a:pt x="10793" y="4147"/>
                    <a:pt x="10994" y="4147"/>
                  </a:cubicBezTo>
                  <a:cubicBezTo>
                    <a:pt x="11272" y="4147"/>
                    <a:pt x="11466" y="3888"/>
                    <a:pt x="11466" y="3537"/>
                  </a:cubicBezTo>
                  <a:cubicBezTo>
                    <a:pt x="11466" y="3186"/>
                    <a:pt x="11297" y="2957"/>
                    <a:pt x="11018" y="2957"/>
                  </a:cubicBezTo>
                  <a:close/>
                  <a:moveTo>
                    <a:pt x="11246" y="3722"/>
                  </a:moveTo>
                  <a:cubicBezTo>
                    <a:pt x="11222" y="3903"/>
                    <a:pt x="11130" y="4027"/>
                    <a:pt x="10934" y="4027"/>
                  </a:cubicBezTo>
                  <a:cubicBezTo>
                    <a:pt x="10753" y="4029"/>
                    <a:pt x="10604" y="3884"/>
                    <a:pt x="10602" y="3703"/>
                  </a:cubicBezTo>
                  <a:cubicBezTo>
                    <a:pt x="10602" y="3701"/>
                    <a:pt x="10602" y="3698"/>
                    <a:pt x="10602" y="3695"/>
                  </a:cubicBezTo>
                  <a:cubicBezTo>
                    <a:pt x="10602" y="3405"/>
                    <a:pt x="10602" y="3405"/>
                    <a:pt x="10602" y="3405"/>
                  </a:cubicBezTo>
                  <a:cubicBezTo>
                    <a:pt x="10658" y="3225"/>
                    <a:pt x="10767" y="3092"/>
                    <a:pt x="10961" y="3092"/>
                  </a:cubicBezTo>
                  <a:cubicBezTo>
                    <a:pt x="11125" y="3092"/>
                    <a:pt x="11224" y="3208"/>
                    <a:pt x="11249" y="3390"/>
                  </a:cubicBezTo>
                  <a:cubicBezTo>
                    <a:pt x="11262" y="3500"/>
                    <a:pt x="11261" y="3612"/>
                    <a:pt x="11246" y="3722"/>
                  </a:cubicBezTo>
                  <a:close/>
                  <a:moveTo>
                    <a:pt x="14693" y="2986"/>
                  </a:moveTo>
                  <a:cubicBezTo>
                    <a:pt x="14693" y="3073"/>
                    <a:pt x="14693" y="3073"/>
                    <a:pt x="14693" y="3073"/>
                  </a:cubicBezTo>
                  <a:cubicBezTo>
                    <a:pt x="14762" y="3073"/>
                    <a:pt x="14762" y="3073"/>
                    <a:pt x="14762" y="3073"/>
                  </a:cubicBezTo>
                  <a:cubicBezTo>
                    <a:pt x="14794" y="3073"/>
                    <a:pt x="14864" y="3153"/>
                    <a:pt x="14862" y="3199"/>
                  </a:cubicBezTo>
                  <a:cubicBezTo>
                    <a:pt x="14610" y="3758"/>
                    <a:pt x="14610" y="3758"/>
                    <a:pt x="14610" y="3758"/>
                  </a:cubicBezTo>
                  <a:cubicBezTo>
                    <a:pt x="14335" y="3196"/>
                    <a:pt x="14335" y="3196"/>
                    <a:pt x="14335" y="3196"/>
                  </a:cubicBezTo>
                  <a:cubicBezTo>
                    <a:pt x="14335" y="3154"/>
                    <a:pt x="14403" y="3073"/>
                    <a:pt x="14434" y="3073"/>
                  </a:cubicBezTo>
                  <a:cubicBezTo>
                    <a:pt x="14505" y="3073"/>
                    <a:pt x="14505" y="3073"/>
                    <a:pt x="14505" y="3073"/>
                  </a:cubicBezTo>
                  <a:cubicBezTo>
                    <a:pt x="14505" y="2986"/>
                    <a:pt x="14505" y="2986"/>
                    <a:pt x="14505" y="2986"/>
                  </a:cubicBezTo>
                  <a:cubicBezTo>
                    <a:pt x="13889" y="2986"/>
                    <a:pt x="13889" y="2986"/>
                    <a:pt x="13889" y="2986"/>
                  </a:cubicBezTo>
                  <a:cubicBezTo>
                    <a:pt x="13889" y="3073"/>
                    <a:pt x="13889" y="3073"/>
                    <a:pt x="13889" y="3073"/>
                  </a:cubicBezTo>
                  <a:cubicBezTo>
                    <a:pt x="13940" y="3073"/>
                    <a:pt x="13940" y="3073"/>
                    <a:pt x="13940" y="3073"/>
                  </a:cubicBezTo>
                  <a:cubicBezTo>
                    <a:pt x="13969" y="3073"/>
                    <a:pt x="14068" y="3167"/>
                    <a:pt x="14087" y="3204"/>
                  </a:cubicBezTo>
                  <a:cubicBezTo>
                    <a:pt x="14489" y="3995"/>
                    <a:pt x="14489" y="3995"/>
                    <a:pt x="14489" y="3995"/>
                  </a:cubicBezTo>
                  <a:cubicBezTo>
                    <a:pt x="14145" y="4620"/>
                    <a:pt x="14145" y="4620"/>
                    <a:pt x="14145" y="4620"/>
                  </a:cubicBezTo>
                  <a:cubicBezTo>
                    <a:pt x="14245" y="4671"/>
                    <a:pt x="14245" y="4671"/>
                    <a:pt x="14245" y="4671"/>
                  </a:cubicBezTo>
                  <a:cubicBezTo>
                    <a:pt x="14584" y="4030"/>
                    <a:pt x="14584" y="4030"/>
                    <a:pt x="14584" y="4030"/>
                  </a:cubicBezTo>
                  <a:cubicBezTo>
                    <a:pt x="14968" y="3199"/>
                    <a:pt x="14968" y="3199"/>
                    <a:pt x="14968" y="3199"/>
                  </a:cubicBezTo>
                  <a:cubicBezTo>
                    <a:pt x="14993" y="3161"/>
                    <a:pt x="15075" y="3073"/>
                    <a:pt x="15102" y="3073"/>
                  </a:cubicBezTo>
                  <a:cubicBezTo>
                    <a:pt x="15155" y="3073"/>
                    <a:pt x="15155" y="3073"/>
                    <a:pt x="15155" y="3073"/>
                  </a:cubicBezTo>
                  <a:cubicBezTo>
                    <a:pt x="15155" y="2986"/>
                    <a:pt x="15155" y="2986"/>
                    <a:pt x="15155" y="2986"/>
                  </a:cubicBezTo>
                  <a:lnTo>
                    <a:pt x="14693" y="2986"/>
                  </a:lnTo>
                  <a:close/>
                  <a:moveTo>
                    <a:pt x="9712" y="4037"/>
                  </a:moveTo>
                  <a:cubicBezTo>
                    <a:pt x="9647" y="4037"/>
                    <a:pt x="9647" y="4037"/>
                    <a:pt x="9647" y="4037"/>
                  </a:cubicBezTo>
                  <a:cubicBezTo>
                    <a:pt x="9647" y="4124"/>
                    <a:pt x="9647" y="4124"/>
                    <a:pt x="9647" y="4124"/>
                  </a:cubicBezTo>
                  <a:cubicBezTo>
                    <a:pt x="10231" y="4124"/>
                    <a:pt x="10231" y="4124"/>
                    <a:pt x="10231" y="4124"/>
                  </a:cubicBezTo>
                  <a:cubicBezTo>
                    <a:pt x="10231" y="4037"/>
                    <a:pt x="10231" y="4037"/>
                    <a:pt x="10231" y="4037"/>
                  </a:cubicBezTo>
                  <a:cubicBezTo>
                    <a:pt x="10165" y="4037"/>
                    <a:pt x="10165" y="4037"/>
                    <a:pt x="10165" y="4037"/>
                  </a:cubicBezTo>
                  <a:cubicBezTo>
                    <a:pt x="10131" y="4037"/>
                    <a:pt x="10044" y="3954"/>
                    <a:pt x="10044" y="3916"/>
                  </a:cubicBezTo>
                  <a:cubicBezTo>
                    <a:pt x="10044" y="3288"/>
                    <a:pt x="10044" y="3288"/>
                    <a:pt x="10044" y="3288"/>
                  </a:cubicBezTo>
                  <a:cubicBezTo>
                    <a:pt x="10044" y="3080"/>
                    <a:pt x="9904" y="2964"/>
                    <a:pt x="9732" y="2964"/>
                  </a:cubicBezTo>
                  <a:cubicBezTo>
                    <a:pt x="9538" y="2964"/>
                    <a:pt x="9448" y="3066"/>
                    <a:pt x="9308" y="3204"/>
                  </a:cubicBezTo>
                  <a:cubicBezTo>
                    <a:pt x="9287" y="3044"/>
                    <a:pt x="9158" y="2961"/>
                    <a:pt x="9005" y="2961"/>
                  </a:cubicBezTo>
                  <a:cubicBezTo>
                    <a:pt x="8804" y="2961"/>
                    <a:pt x="8720" y="3068"/>
                    <a:pt x="8589" y="3206"/>
                  </a:cubicBezTo>
                  <a:cubicBezTo>
                    <a:pt x="8544" y="2986"/>
                    <a:pt x="8544" y="2986"/>
                    <a:pt x="8544" y="2986"/>
                  </a:cubicBezTo>
                  <a:cubicBezTo>
                    <a:pt x="8192" y="2986"/>
                    <a:pt x="8192" y="2986"/>
                    <a:pt x="8192" y="2986"/>
                  </a:cubicBezTo>
                  <a:cubicBezTo>
                    <a:pt x="8192" y="3073"/>
                    <a:pt x="8192" y="3073"/>
                    <a:pt x="8192" y="3073"/>
                  </a:cubicBezTo>
                  <a:cubicBezTo>
                    <a:pt x="8257" y="3073"/>
                    <a:pt x="8257" y="3073"/>
                    <a:pt x="8257" y="3073"/>
                  </a:cubicBezTo>
                  <a:cubicBezTo>
                    <a:pt x="8291" y="3073"/>
                    <a:pt x="8378" y="3158"/>
                    <a:pt x="8378" y="3194"/>
                  </a:cubicBezTo>
                  <a:cubicBezTo>
                    <a:pt x="8378" y="3916"/>
                    <a:pt x="8378" y="3916"/>
                    <a:pt x="8378" y="3916"/>
                  </a:cubicBezTo>
                  <a:cubicBezTo>
                    <a:pt x="8378" y="3954"/>
                    <a:pt x="8291" y="4037"/>
                    <a:pt x="8257" y="4037"/>
                  </a:cubicBezTo>
                  <a:cubicBezTo>
                    <a:pt x="8192" y="4037"/>
                    <a:pt x="8192" y="4037"/>
                    <a:pt x="8192" y="4037"/>
                  </a:cubicBezTo>
                  <a:cubicBezTo>
                    <a:pt x="8192" y="4124"/>
                    <a:pt x="8192" y="4124"/>
                    <a:pt x="8192" y="4124"/>
                  </a:cubicBezTo>
                  <a:cubicBezTo>
                    <a:pt x="8775" y="4124"/>
                    <a:pt x="8775" y="4124"/>
                    <a:pt x="8775" y="4124"/>
                  </a:cubicBezTo>
                  <a:cubicBezTo>
                    <a:pt x="8775" y="4037"/>
                    <a:pt x="8775" y="4037"/>
                    <a:pt x="8775" y="4037"/>
                  </a:cubicBezTo>
                  <a:cubicBezTo>
                    <a:pt x="8710" y="4037"/>
                    <a:pt x="8710" y="4037"/>
                    <a:pt x="8710" y="4037"/>
                  </a:cubicBezTo>
                  <a:cubicBezTo>
                    <a:pt x="8676" y="4037"/>
                    <a:pt x="8589" y="3954"/>
                    <a:pt x="8589" y="3916"/>
                  </a:cubicBezTo>
                  <a:cubicBezTo>
                    <a:pt x="8589" y="3330"/>
                    <a:pt x="8589" y="3330"/>
                    <a:pt x="8589" y="3330"/>
                  </a:cubicBezTo>
                  <a:cubicBezTo>
                    <a:pt x="8589" y="3252"/>
                    <a:pt x="8775" y="3099"/>
                    <a:pt x="8925" y="3099"/>
                  </a:cubicBezTo>
                  <a:cubicBezTo>
                    <a:pt x="9049" y="3099"/>
                    <a:pt x="9107" y="3177"/>
                    <a:pt x="9107" y="3288"/>
                  </a:cubicBezTo>
                  <a:cubicBezTo>
                    <a:pt x="9107" y="3916"/>
                    <a:pt x="9107" y="3916"/>
                    <a:pt x="9107" y="3916"/>
                  </a:cubicBezTo>
                  <a:cubicBezTo>
                    <a:pt x="9107" y="3954"/>
                    <a:pt x="9020" y="4037"/>
                    <a:pt x="8986" y="4037"/>
                  </a:cubicBezTo>
                  <a:cubicBezTo>
                    <a:pt x="8921" y="4037"/>
                    <a:pt x="8921" y="4037"/>
                    <a:pt x="8921" y="4037"/>
                  </a:cubicBezTo>
                  <a:cubicBezTo>
                    <a:pt x="8921" y="4124"/>
                    <a:pt x="8921" y="4124"/>
                    <a:pt x="8921" y="4124"/>
                  </a:cubicBezTo>
                  <a:cubicBezTo>
                    <a:pt x="9504" y="4124"/>
                    <a:pt x="9504" y="4124"/>
                    <a:pt x="9504" y="4124"/>
                  </a:cubicBezTo>
                  <a:cubicBezTo>
                    <a:pt x="9504" y="4037"/>
                    <a:pt x="9504" y="4037"/>
                    <a:pt x="9504" y="4037"/>
                  </a:cubicBezTo>
                  <a:cubicBezTo>
                    <a:pt x="9439" y="4037"/>
                    <a:pt x="9439" y="4037"/>
                    <a:pt x="9439" y="4037"/>
                  </a:cubicBezTo>
                  <a:cubicBezTo>
                    <a:pt x="9405" y="4037"/>
                    <a:pt x="9318" y="3954"/>
                    <a:pt x="9318" y="3916"/>
                  </a:cubicBezTo>
                  <a:cubicBezTo>
                    <a:pt x="9318" y="3323"/>
                    <a:pt x="9318" y="3323"/>
                    <a:pt x="9318" y="3323"/>
                  </a:cubicBezTo>
                  <a:cubicBezTo>
                    <a:pt x="9318" y="3246"/>
                    <a:pt x="9504" y="3101"/>
                    <a:pt x="9654" y="3101"/>
                  </a:cubicBezTo>
                  <a:cubicBezTo>
                    <a:pt x="9778" y="3101"/>
                    <a:pt x="9833" y="3178"/>
                    <a:pt x="9833" y="3289"/>
                  </a:cubicBezTo>
                  <a:cubicBezTo>
                    <a:pt x="9833" y="3917"/>
                    <a:pt x="9833" y="3917"/>
                    <a:pt x="9833" y="3917"/>
                  </a:cubicBezTo>
                  <a:cubicBezTo>
                    <a:pt x="9833" y="3954"/>
                    <a:pt x="9746" y="4037"/>
                    <a:pt x="9712" y="4037"/>
                  </a:cubicBezTo>
                  <a:close/>
                  <a:moveTo>
                    <a:pt x="7623" y="2957"/>
                  </a:moveTo>
                  <a:cubicBezTo>
                    <a:pt x="7320" y="2957"/>
                    <a:pt x="7051" y="3184"/>
                    <a:pt x="7051" y="3555"/>
                  </a:cubicBezTo>
                  <a:cubicBezTo>
                    <a:pt x="7051" y="3926"/>
                    <a:pt x="7320" y="4156"/>
                    <a:pt x="7623" y="4156"/>
                  </a:cubicBezTo>
                  <a:cubicBezTo>
                    <a:pt x="7925" y="4156"/>
                    <a:pt x="8192" y="3926"/>
                    <a:pt x="8192" y="3555"/>
                  </a:cubicBezTo>
                  <a:cubicBezTo>
                    <a:pt x="8192" y="3185"/>
                    <a:pt x="7925" y="2957"/>
                    <a:pt x="7623" y="2957"/>
                  </a:cubicBezTo>
                  <a:close/>
                  <a:moveTo>
                    <a:pt x="7962" y="3741"/>
                  </a:moveTo>
                  <a:cubicBezTo>
                    <a:pt x="7940" y="3920"/>
                    <a:pt x="7841" y="4044"/>
                    <a:pt x="7625" y="4044"/>
                  </a:cubicBezTo>
                  <a:cubicBezTo>
                    <a:pt x="7415" y="4044"/>
                    <a:pt x="7315" y="3916"/>
                    <a:pt x="7289" y="3739"/>
                  </a:cubicBezTo>
                  <a:cubicBezTo>
                    <a:pt x="7272" y="3613"/>
                    <a:pt x="7272" y="3485"/>
                    <a:pt x="7289" y="3359"/>
                  </a:cubicBezTo>
                  <a:cubicBezTo>
                    <a:pt x="7315" y="3177"/>
                    <a:pt x="7420" y="3056"/>
                    <a:pt x="7625" y="3056"/>
                  </a:cubicBezTo>
                  <a:cubicBezTo>
                    <a:pt x="7839" y="3056"/>
                    <a:pt x="7940" y="3177"/>
                    <a:pt x="7962" y="3361"/>
                  </a:cubicBezTo>
                  <a:cubicBezTo>
                    <a:pt x="7976" y="3487"/>
                    <a:pt x="7976" y="3615"/>
                    <a:pt x="7962" y="3741"/>
                  </a:cubicBezTo>
                  <a:close/>
                  <a:moveTo>
                    <a:pt x="13826" y="3916"/>
                  </a:moveTo>
                  <a:cubicBezTo>
                    <a:pt x="13826" y="3288"/>
                    <a:pt x="13826" y="3288"/>
                    <a:pt x="13826" y="3288"/>
                  </a:cubicBezTo>
                  <a:cubicBezTo>
                    <a:pt x="13826" y="3092"/>
                    <a:pt x="13685" y="2961"/>
                    <a:pt x="13509" y="2961"/>
                  </a:cubicBezTo>
                  <a:cubicBezTo>
                    <a:pt x="13303" y="2961"/>
                    <a:pt x="13196" y="3080"/>
                    <a:pt x="13058" y="3221"/>
                  </a:cubicBezTo>
                  <a:cubicBezTo>
                    <a:pt x="13016" y="2986"/>
                    <a:pt x="13016" y="2986"/>
                    <a:pt x="13016" y="2986"/>
                  </a:cubicBezTo>
                  <a:cubicBezTo>
                    <a:pt x="12654" y="2986"/>
                    <a:pt x="12654" y="2986"/>
                    <a:pt x="12654" y="2986"/>
                  </a:cubicBezTo>
                  <a:cubicBezTo>
                    <a:pt x="12654" y="3073"/>
                    <a:pt x="12654" y="3073"/>
                    <a:pt x="12654" y="3073"/>
                  </a:cubicBezTo>
                  <a:cubicBezTo>
                    <a:pt x="12724" y="3073"/>
                    <a:pt x="12724" y="3073"/>
                    <a:pt x="12724" y="3073"/>
                  </a:cubicBezTo>
                  <a:cubicBezTo>
                    <a:pt x="12758" y="3073"/>
                    <a:pt x="12850" y="3158"/>
                    <a:pt x="12850" y="3194"/>
                  </a:cubicBezTo>
                  <a:cubicBezTo>
                    <a:pt x="12850" y="3915"/>
                    <a:pt x="12850" y="3915"/>
                    <a:pt x="12850" y="3915"/>
                  </a:cubicBezTo>
                  <a:cubicBezTo>
                    <a:pt x="12850" y="3954"/>
                    <a:pt x="12758" y="4036"/>
                    <a:pt x="12724" y="4036"/>
                  </a:cubicBezTo>
                  <a:cubicBezTo>
                    <a:pt x="12586" y="4036"/>
                    <a:pt x="12586" y="4036"/>
                    <a:pt x="12586" y="4036"/>
                  </a:cubicBezTo>
                  <a:cubicBezTo>
                    <a:pt x="12555" y="4036"/>
                    <a:pt x="12460" y="3954"/>
                    <a:pt x="12460" y="3915"/>
                  </a:cubicBezTo>
                  <a:cubicBezTo>
                    <a:pt x="12460" y="3302"/>
                    <a:pt x="12460" y="3302"/>
                    <a:pt x="12460" y="3302"/>
                  </a:cubicBezTo>
                  <a:cubicBezTo>
                    <a:pt x="12460" y="3077"/>
                    <a:pt x="12267" y="2956"/>
                    <a:pt x="12020" y="2956"/>
                  </a:cubicBezTo>
                  <a:cubicBezTo>
                    <a:pt x="11787" y="2956"/>
                    <a:pt x="11639" y="3041"/>
                    <a:pt x="11545" y="3138"/>
                  </a:cubicBezTo>
                  <a:cubicBezTo>
                    <a:pt x="11698" y="3367"/>
                    <a:pt x="11698" y="3367"/>
                    <a:pt x="11698" y="3367"/>
                  </a:cubicBezTo>
                  <a:cubicBezTo>
                    <a:pt x="11780" y="3367"/>
                    <a:pt x="11780" y="3367"/>
                    <a:pt x="11780" y="3367"/>
                  </a:cubicBezTo>
                  <a:cubicBezTo>
                    <a:pt x="11695" y="3171"/>
                    <a:pt x="11773" y="3041"/>
                    <a:pt x="11969" y="3041"/>
                  </a:cubicBezTo>
                  <a:cubicBezTo>
                    <a:pt x="12175" y="3041"/>
                    <a:pt x="12252" y="3138"/>
                    <a:pt x="12250" y="3300"/>
                  </a:cubicBezTo>
                  <a:cubicBezTo>
                    <a:pt x="12247" y="3435"/>
                    <a:pt x="12247" y="3435"/>
                    <a:pt x="12247" y="3435"/>
                  </a:cubicBezTo>
                  <a:cubicBezTo>
                    <a:pt x="11952" y="3496"/>
                    <a:pt x="11952" y="3496"/>
                    <a:pt x="11952" y="3496"/>
                  </a:cubicBezTo>
                  <a:cubicBezTo>
                    <a:pt x="11790" y="3531"/>
                    <a:pt x="11578" y="3608"/>
                    <a:pt x="11578" y="3836"/>
                  </a:cubicBezTo>
                  <a:cubicBezTo>
                    <a:pt x="11578" y="4023"/>
                    <a:pt x="11714" y="4146"/>
                    <a:pt x="11871" y="4146"/>
                  </a:cubicBezTo>
                  <a:cubicBezTo>
                    <a:pt x="12041" y="4146"/>
                    <a:pt x="12162" y="4008"/>
                    <a:pt x="12254" y="3890"/>
                  </a:cubicBezTo>
                  <a:cubicBezTo>
                    <a:pt x="12283" y="4125"/>
                    <a:pt x="12283" y="4125"/>
                    <a:pt x="12283" y="4125"/>
                  </a:cubicBezTo>
                  <a:cubicBezTo>
                    <a:pt x="13251" y="4125"/>
                    <a:pt x="13251" y="4125"/>
                    <a:pt x="13251" y="4125"/>
                  </a:cubicBezTo>
                  <a:cubicBezTo>
                    <a:pt x="13251" y="4038"/>
                    <a:pt x="13251" y="4038"/>
                    <a:pt x="13251" y="4038"/>
                  </a:cubicBezTo>
                  <a:cubicBezTo>
                    <a:pt x="13186" y="4038"/>
                    <a:pt x="13186" y="4038"/>
                    <a:pt x="13186" y="4038"/>
                  </a:cubicBezTo>
                  <a:cubicBezTo>
                    <a:pt x="13152" y="4038"/>
                    <a:pt x="13060" y="3955"/>
                    <a:pt x="13060" y="3917"/>
                  </a:cubicBezTo>
                  <a:cubicBezTo>
                    <a:pt x="13060" y="3342"/>
                    <a:pt x="13060" y="3342"/>
                    <a:pt x="13060" y="3342"/>
                  </a:cubicBezTo>
                  <a:cubicBezTo>
                    <a:pt x="13060" y="3264"/>
                    <a:pt x="13271" y="3104"/>
                    <a:pt x="13433" y="3104"/>
                  </a:cubicBezTo>
                  <a:cubicBezTo>
                    <a:pt x="13557" y="3104"/>
                    <a:pt x="13615" y="3190"/>
                    <a:pt x="13615" y="3301"/>
                  </a:cubicBezTo>
                  <a:cubicBezTo>
                    <a:pt x="13615" y="3916"/>
                    <a:pt x="13615" y="3916"/>
                    <a:pt x="13615" y="3916"/>
                  </a:cubicBezTo>
                  <a:cubicBezTo>
                    <a:pt x="13615" y="3954"/>
                    <a:pt x="13523" y="4037"/>
                    <a:pt x="13489" y="4037"/>
                  </a:cubicBezTo>
                  <a:cubicBezTo>
                    <a:pt x="13423" y="4037"/>
                    <a:pt x="13423" y="4037"/>
                    <a:pt x="13423" y="4037"/>
                  </a:cubicBezTo>
                  <a:cubicBezTo>
                    <a:pt x="13423" y="4124"/>
                    <a:pt x="13423" y="4124"/>
                    <a:pt x="13423" y="4124"/>
                  </a:cubicBezTo>
                  <a:cubicBezTo>
                    <a:pt x="14022" y="4124"/>
                    <a:pt x="14022" y="4124"/>
                    <a:pt x="14022" y="4124"/>
                  </a:cubicBezTo>
                  <a:cubicBezTo>
                    <a:pt x="14022" y="4037"/>
                    <a:pt x="14022" y="4037"/>
                    <a:pt x="14022" y="4037"/>
                  </a:cubicBezTo>
                  <a:cubicBezTo>
                    <a:pt x="13952" y="4037"/>
                    <a:pt x="13952" y="4037"/>
                    <a:pt x="13952" y="4037"/>
                  </a:cubicBezTo>
                  <a:cubicBezTo>
                    <a:pt x="13918" y="4037"/>
                    <a:pt x="13826" y="3954"/>
                    <a:pt x="13826" y="3916"/>
                  </a:cubicBezTo>
                  <a:close/>
                  <a:moveTo>
                    <a:pt x="12250" y="3787"/>
                  </a:moveTo>
                  <a:cubicBezTo>
                    <a:pt x="12201" y="3873"/>
                    <a:pt x="12080" y="3988"/>
                    <a:pt x="11969" y="3988"/>
                  </a:cubicBezTo>
                  <a:cubicBezTo>
                    <a:pt x="11872" y="3993"/>
                    <a:pt x="11789" y="3918"/>
                    <a:pt x="11785" y="3820"/>
                  </a:cubicBezTo>
                  <a:cubicBezTo>
                    <a:pt x="11785" y="3816"/>
                    <a:pt x="11785" y="3811"/>
                    <a:pt x="11785" y="3807"/>
                  </a:cubicBezTo>
                  <a:cubicBezTo>
                    <a:pt x="11785" y="3693"/>
                    <a:pt x="11833" y="3618"/>
                    <a:pt x="11977" y="3582"/>
                  </a:cubicBezTo>
                  <a:cubicBezTo>
                    <a:pt x="12251" y="3511"/>
                    <a:pt x="12251" y="3511"/>
                    <a:pt x="12251" y="3511"/>
                  </a:cubicBezTo>
                  <a:lnTo>
                    <a:pt x="12250" y="3787"/>
                  </a:lnTo>
                  <a:close/>
                  <a:moveTo>
                    <a:pt x="8336" y="1790"/>
                  </a:moveTo>
                  <a:cubicBezTo>
                    <a:pt x="8617" y="1790"/>
                    <a:pt x="8765" y="1637"/>
                    <a:pt x="8840" y="1388"/>
                  </a:cubicBezTo>
                  <a:cubicBezTo>
                    <a:pt x="8769" y="1388"/>
                    <a:pt x="8769" y="1388"/>
                    <a:pt x="8769" y="1388"/>
                  </a:cubicBezTo>
                  <a:cubicBezTo>
                    <a:pt x="8697" y="1519"/>
                    <a:pt x="8605" y="1584"/>
                    <a:pt x="8411" y="1584"/>
                  </a:cubicBezTo>
                  <a:cubicBezTo>
                    <a:pt x="8152" y="1584"/>
                    <a:pt x="8002" y="1349"/>
                    <a:pt x="7997" y="1141"/>
                  </a:cubicBezTo>
                  <a:cubicBezTo>
                    <a:pt x="8758" y="1080"/>
                    <a:pt x="8758" y="1080"/>
                    <a:pt x="8758" y="1080"/>
                  </a:cubicBezTo>
                  <a:cubicBezTo>
                    <a:pt x="8753" y="997"/>
                    <a:pt x="8753" y="997"/>
                    <a:pt x="8753" y="997"/>
                  </a:cubicBezTo>
                  <a:cubicBezTo>
                    <a:pt x="8740" y="774"/>
                    <a:pt x="8595" y="600"/>
                    <a:pt x="8336" y="598"/>
                  </a:cubicBezTo>
                  <a:cubicBezTo>
                    <a:pt x="8041" y="595"/>
                    <a:pt x="7811" y="857"/>
                    <a:pt x="7811" y="1196"/>
                  </a:cubicBezTo>
                  <a:cubicBezTo>
                    <a:pt x="7811" y="1519"/>
                    <a:pt x="8033" y="1790"/>
                    <a:pt x="8336" y="1790"/>
                  </a:cubicBezTo>
                  <a:close/>
                  <a:moveTo>
                    <a:pt x="8331" y="686"/>
                  </a:moveTo>
                  <a:cubicBezTo>
                    <a:pt x="8554" y="686"/>
                    <a:pt x="8578" y="850"/>
                    <a:pt x="8559" y="1013"/>
                  </a:cubicBezTo>
                  <a:cubicBezTo>
                    <a:pt x="7990" y="1061"/>
                    <a:pt x="7990" y="1061"/>
                    <a:pt x="7990" y="1061"/>
                  </a:cubicBezTo>
                  <a:cubicBezTo>
                    <a:pt x="7997" y="882"/>
                    <a:pt x="8094" y="686"/>
                    <a:pt x="8331" y="686"/>
                  </a:cubicBezTo>
                  <a:close/>
                  <a:moveTo>
                    <a:pt x="8947" y="843"/>
                  </a:moveTo>
                  <a:cubicBezTo>
                    <a:pt x="9349" y="1635"/>
                    <a:pt x="9349" y="1635"/>
                    <a:pt x="9349" y="1635"/>
                  </a:cubicBezTo>
                  <a:cubicBezTo>
                    <a:pt x="9005" y="2259"/>
                    <a:pt x="9005" y="2259"/>
                    <a:pt x="9005" y="2259"/>
                  </a:cubicBezTo>
                  <a:cubicBezTo>
                    <a:pt x="9105" y="2310"/>
                    <a:pt x="9105" y="2310"/>
                    <a:pt x="9105" y="2310"/>
                  </a:cubicBezTo>
                  <a:cubicBezTo>
                    <a:pt x="9444" y="1669"/>
                    <a:pt x="9444" y="1669"/>
                    <a:pt x="9444" y="1669"/>
                  </a:cubicBezTo>
                  <a:cubicBezTo>
                    <a:pt x="9828" y="839"/>
                    <a:pt x="9828" y="839"/>
                    <a:pt x="9828" y="839"/>
                  </a:cubicBezTo>
                  <a:cubicBezTo>
                    <a:pt x="9853" y="800"/>
                    <a:pt x="9935" y="713"/>
                    <a:pt x="9962" y="713"/>
                  </a:cubicBezTo>
                  <a:cubicBezTo>
                    <a:pt x="10015" y="713"/>
                    <a:pt x="10015" y="713"/>
                    <a:pt x="10015" y="713"/>
                  </a:cubicBezTo>
                  <a:cubicBezTo>
                    <a:pt x="10015" y="626"/>
                    <a:pt x="10015" y="626"/>
                    <a:pt x="10015" y="626"/>
                  </a:cubicBezTo>
                  <a:cubicBezTo>
                    <a:pt x="9553" y="626"/>
                    <a:pt x="9553" y="626"/>
                    <a:pt x="9553" y="626"/>
                  </a:cubicBezTo>
                  <a:cubicBezTo>
                    <a:pt x="9553" y="713"/>
                    <a:pt x="9553" y="713"/>
                    <a:pt x="9553" y="713"/>
                  </a:cubicBezTo>
                  <a:cubicBezTo>
                    <a:pt x="9623" y="713"/>
                    <a:pt x="9623" y="713"/>
                    <a:pt x="9623" y="713"/>
                  </a:cubicBezTo>
                  <a:cubicBezTo>
                    <a:pt x="9654" y="713"/>
                    <a:pt x="9725" y="793"/>
                    <a:pt x="9722" y="839"/>
                  </a:cubicBezTo>
                  <a:cubicBezTo>
                    <a:pt x="9470" y="1398"/>
                    <a:pt x="9470" y="1398"/>
                    <a:pt x="9470" y="1398"/>
                  </a:cubicBezTo>
                  <a:cubicBezTo>
                    <a:pt x="9194" y="836"/>
                    <a:pt x="9194" y="836"/>
                    <a:pt x="9194" y="836"/>
                  </a:cubicBezTo>
                  <a:cubicBezTo>
                    <a:pt x="9194" y="794"/>
                    <a:pt x="9262" y="713"/>
                    <a:pt x="9293" y="713"/>
                  </a:cubicBezTo>
                  <a:cubicBezTo>
                    <a:pt x="9364" y="713"/>
                    <a:pt x="9364" y="713"/>
                    <a:pt x="9364" y="713"/>
                  </a:cubicBezTo>
                  <a:cubicBezTo>
                    <a:pt x="9364" y="626"/>
                    <a:pt x="9364" y="626"/>
                    <a:pt x="9364" y="626"/>
                  </a:cubicBezTo>
                  <a:cubicBezTo>
                    <a:pt x="8749" y="626"/>
                    <a:pt x="8749" y="626"/>
                    <a:pt x="8749" y="626"/>
                  </a:cubicBezTo>
                  <a:cubicBezTo>
                    <a:pt x="8749" y="713"/>
                    <a:pt x="8749" y="713"/>
                    <a:pt x="8749" y="713"/>
                  </a:cubicBezTo>
                  <a:cubicBezTo>
                    <a:pt x="8800" y="713"/>
                    <a:pt x="8800" y="713"/>
                    <a:pt x="8800" y="713"/>
                  </a:cubicBezTo>
                  <a:cubicBezTo>
                    <a:pt x="8829" y="712"/>
                    <a:pt x="8928" y="807"/>
                    <a:pt x="8947" y="843"/>
                  </a:cubicBezTo>
                  <a:close/>
                  <a:moveTo>
                    <a:pt x="5117" y="349"/>
                  </a:moveTo>
                  <a:cubicBezTo>
                    <a:pt x="5195" y="353"/>
                    <a:pt x="5261" y="293"/>
                    <a:pt x="5265" y="215"/>
                  </a:cubicBezTo>
                  <a:cubicBezTo>
                    <a:pt x="5265" y="210"/>
                    <a:pt x="5265" y="206"/>
                    <a:pt x="5265" y="201"/>
                  </a:cubicBezTo>
                  <a:cubicBezTo>
                    <a:pt x="5265" y="112"/>
                    <a:pt x="5202" y="56"/>
                    <a:pt x="5117" y="56"/>
                  </a:cubicBezTo>
                  <a:cubicBezTo>
                    <a:pt x="5032" y="56"/>
                    <a:pt x="4967" y="112"/>
                    <a:pt x="4967" y="201"/>
                  </a:cubicBezTo>
                  <a:cubicBezTo>
                    <a:pt x="4965" y="280"/>
                    <a:pt x="5026" y="346"/>
                    <a:pt x="5105" y="349"/>
                  </a:cubicBezTo>
                  <a:cubicBezTo>
                    <a:pt x="5109" y="349"/>
                    <a:pt x="5113" y="349"/>
                    <a:pt x="5117" y="349"/>
                  </a:cubicBezTo>
                  <a:close/>
                  <a:moveTo>
                    <a:pt x="3836" y="1676"/>
                  </a:moveTo>
                  <a:cubicBezTo>
                    <a:pt x="3749" y="1676"/>
                    <a:pt x="3749" y="1676"/>
                    <a:pt x="3749" y="1676"/>
                  </a:cubicBezTo>
                  <a:cubicBezTo>
                    <a:pt x="3715" y="1676"/>
                    <a:pt x="3613" y="1579"/>
                    <a:pt x="3613" y="1543"/>
                  </a:cubicBezTo>
                  <a:cubicBezTo>
                    <a:pt x="3613" y="1075"/>
                    <a:pt x="3613" y="1075"/>
                    <a:pt x="3613" y="1075"/>
                  </a:cubicBezTo>
                  <a:cubicBezTo>
                    <a:pt x="3793" y="882"/>
                    <a:pt x="3793" y="882"/>
                    <a:pt x="3793" y="882"/>
                  </a:cubicBezTo>
                  <a:cubicBezTo>
                    <a:pt x="4403" y="1763"/>
                    <a:pt x="4403" y="1763"/>
                    <a:pt x="4403" y="1763"/>
                  </a:cubicBezTo>
                  <a:cubicBezTo>
                    <a:pt x="6040" y="1763"/>
                    <a:pt x="6040" y="1763"/>
                    <a:pt x="6040" y="1763"/>
                  </a:cubicBezTo>
                  <a:cubicBezTo>
                    <a:pt x="6040" y="1676"/>
                    <a:pt x="6040" y="1676"/>
                    <a:pt x="6040" y="1676"/>
                  </a:cubicBezTo>
                  <a:cubicBezTo>
                    <a:pt x="5974" y="1676"/>
                    <a:pt x="5974" y="1676"/>
                    <a:pt x="5974" y="1676"/>
                  </a:cubicBezTo>
                  <a:cubicBezTo>
                    <a:pt x="5940" y="1676"/>
                    <a:pt x="5848" y="1594"/>
                    <a:pt x="5848" y="1555"/>
                  </a:cubicBezTo>
                  <a:cubicBezTo>
                    <a:pt x="5848" y="981"/>
                    <a:pt x="5848" y="981"/>
                    <a:pt x="5848" y="981"/>
                  </a:cubicBezTo>
                  <a:cubicBezTo>
                    <a:pt x="5848" y="904"/>
                    <a:pt x="6059" y="744"/>
                    <a:pt x="6221" y="744"/>
                  </a:cubicBezTo>
                  <a:cubicBezTo>
                    <a:pt x="6345" y="744"/>
                    <a:pt x="6403" y="829"/>
                    <a:pt x="6403" y="940"/>
                  </a:cubicBezTo>
                  <a:cubicBezTo>
                    <a:pt x="6403" y="1555"/>
                    <a:pt x="6403" y="1555"/>
                    <a:pt x="6403" y="1555"/>
                  </a:cubicBezTo>
                  <a:cubicBezTo>
                    <a:pt x="6403" y="1594"/>
                    <a:pt x="6311" y="1676"/>
                    <a:pt x="6277" y="1676"/>
                  </a:cubicBezTo>
                  <a:cubicBezTo>
                    <a:pt x="6211" y="1676"/>
                    <a:pt x="6211" y="1676"/>
                    <a:pt x="6211" y="1676"/>
                  </a:cubicBezTo>
                  <a:cubicBezTo>
                    <a:pt x="6211" y="1763"/>
                    <a:pt x="6211" y="1763"/>
                    <a:pt x="6211" y="1763"/>
                  </a:cubicBezTo>
                  <a:cubicBezTo>
                    <a:pt x="6810" y="1763"/>
                    <a:pt x="6810" y="1763"/>
                    <a:pt x="6810" y="1763"/>
                  </a:cubicBezTo>
                  <a:cubicBezTo>
                    <a:pt x="6810" y="1676"/>
                    <a:pt x="6810" y="1676"/>
                    <a:pt x="6810" y="1676"/>
                  </a:cubicBezTo>
                  <a:cubicBezTo>
                    <a:pt x="6739" y="1676"/>
                    <a:pt x="6739" y="1676"/>
                    <a:pt x="6739" y="1676"/>
                  </a:cubicBezTo>
                  <a:cubicBezTo>
                    <a:pt x="6706" y="1676"/>
                    <a:pt x="6613" y="1594"/>
                    <a:pt x="6613" y="1555"/>
                  </a:cubicBezTo>
                  <a:cubicBezTo>
                    <a:pt x="6613" y="928"/>
                    <a:pt x="6613" y="928"/>
                    <a:pt x="6613" y="928"/>
                  </a:cubicBezTo>
                  <a:cubicBezTo>
                    <a:pt x="6613" y="732"/>
                    <a:pt x="6473" y="601"/>
                    <a:pt x="6296" y="601"/>
                  </a:cubicBezTo>
                  <a:cubicBezTo>
                    <a:pt x="6091" y="601"/>
                    <a:pt x="5984" y="720"/>
                    <a:pt x="5846" y="860"/>
                  </a:cubicBezTo>
                  <a:cubicBezTo>
                    <a:pt x="5803" y="625"/>
                    <a:pt x="5803" y="625"/>
                    <a:pt x="5803" y="625"/>
                  </a:cubicBezTo>
                  <a:cubicBezTo>
                    <a:pt x="5441" y="625"/>
                    <a:pt x="5441" y="625"/>
                    <a:pt x="5441" y="625"/>
                  </a:cubicBezTo>
                  <a:cubicBezTo>
                    <a:pt x="5441" y="712"/>
                    <a:pt x="5441" y="712"/>
                    <a:pt x="5441" y="712"/>
                  </a:cubicBezTo>
                  <a:cubicBezTo>
                    <a:pt x="5512" y="712"/>
                    <a:pt x="5512" y="712"/>
                    <a:pt x="5512" y="712"/>
                  </a:cubicBezTo>
                  <a:cubicBezTo>
                    <a:pt x="5546" y="712"/>
                    <a:pt x="5638" y="798"/>
                    <a:pt x="5638" y="833"/>
                  </a:cubicBezTo>
                  <a:cubicBezTo>
                    <a:pt x="5638" y="1555"/>
                    <a:pt x="5638" y="1555"/>
                    <a:pt x="5638" y="1555"/>
                  </a:cubicBezTo>
                  <a:cubicBezTo>
                    <a:pt x="5638" y="1593"/>
                    <a:pt x="5546" y="1676"/>
                    <a:pt x="5512" y="1676"/>
                  </a:cubicBezTo>
                  <a:cubicBezTo>
                    <a:pt x="5371" y="1676"/>
                    <a:pt x="5371" y="1676"/>
                    <a:pt x="5371" y="1676"/>
                  </a:cubicBezTo>
                  <a:cubicBezTo>
                    <a:pt x="5340" y="1676"/>
                    <a:pt x="5245" y="1593"/>
                    <a:pt x="5245" y="1555"/>
                  </a:cubicBezTo>
                  <a:cubicBezTo>
                    <a:pt x="5245" y="625"/>
                    <a:pt x="5245" y="625"/>
                    <a:pt x="5245" y="625"/>
                  </a:cubicBezTo>
                  <a:cubicBezTo>
                    <a:pt x="4836" y="625"/>
                    <a:pt x="4836" y="625"/>
                    <a:pt x="4836" y="625"/>
                  </a:cubicBezTo>
                  <a:cubicBezTo>
                    <a:pt x="4836" y="712"/>
                    <a:pt x="4836" y="712"/>
                    <a:pt x="4836" y="712"/>
                  </a:cubicBezTo>
                  <a:cubicBezTo>
                    <a:pt x="4906" y="712"/>
                    <a:pt x="4906" y="712"/>
                    <a:pt x="4906" y="712"/>
                  </a:cubicBezTo>
                  <a:cubicBezTo>
                    <a:pt x="4940" y="712"/>
                    <a:pt x="5032" y="798"/>
                    <a:pt x="5032" y="833"/>
                  </a:cubicBezTo>
                  <a:cubicBezTo>
                    <a:pt x="5032" y="1555"/>
                    <a:pt x="5032" y="1555"/>
                    <a:pt x="5032" y="1555"/>
                  </a:cubicBezTo>
                  <a:cubicBezTo>
                    <a:pt x="5032" y="1594"/>
                    <a:pt x="4940" y="1676"/>
                    <a:pt x="4906" y="1676"/>
                  </a:cubicBezTo>
                  <a:cubicBezTo>
                    <a:pt x="4778" y="1676"/>
                    <a:pt x="4778" y="1676"/>
                    <a:pt x="4778" y="1676"/>
                  </a:cubicBezTo>
                  <a:cubicBezTo>
                    <a:pt x="4742" y="1676"/>
                    <a:pt x="4599" y="1567"/>
                    <a:pt x="4570" y="1528"/>
                  </a:cubicBezTo>
                  <a:cubicBezTo>
                    <a:pt x="3953" y="707"/>
                    <a:pt x="3953" y="707"/>
                    <a:pt x="3953" y="707"/>
                  </a:cubicBezTo>
                  <a:cubicBezTo>
                    <a:pt x="4381" y="247"/>
                    <a:pt x="4381" y="247"/>
                    <a:pt x="4381" y="247"/>
                  </a:cubicBezTo>
                  <a:cubicBezTo>
                    <a:pt x="4405" y="221"/>
                    <a:pt x="4572" y="88"/>
                    <a:pt x="4606" y="88"/>
                  </a:cubicBezTo>
                  <a:cubicBezTo>
                    <a:pt x="4692" y="88"/>
                    <a:pt x="4692" y="88"/>
                    <a:pt x="4692" y="88"/>
                  </a:cubicBezTo>
                  <a:cubicBezTo>
                    <a:pt x="4692" y="0"/>
                    <a:pt x="4692" y="0"/>
                    <a:pt x="4692" y="0"/>
                  </a:cubicBezTo>
                  <a:cubicBezTo>
                    <a:pt x="4052" y="0"/>
                    <a:pt x="4052" y="0"/>
                    <a:pt x="4052" y="0"/>
                  </a:cubicBezTo>
                  <a:cubicBezTo>
                    <a:pt x="4052" y="88"/>
                    <a:pt x="4052" y="88"/>
                    <a:pt x="4052" y="88"/>
                  </a:cubicBezTo>
                  <a:cubicBezTo>
                    <a:pt x="4137" y="88"/>
                    <a:pt x="4137" y="88"/>
                    <a:pt x="4137" y="88"/>
                  </a:cubicBezTo>
                  <a:cubicBezTo>
                    <a:pt x="4171" y="88"/>
                    <a:pt x="4270" y="209"/>
                    <a:pt x="4244" y="240"/>
                  </a:cubicBezTo>
                  <a:cubicBezTo>
                    <a:pt x="3614" y="942"/>
                    <a:pt x="3614" y="942"/>
                    <a:pt x="3614" y="942"/>
                  </a:cubicBezTo>
                  <a:cubicBezTo>
                    <a:pt x="3614" y="221"/>
                    <a:pt x="3614" y="221"/>
                    <a:pt x="3614" y="221"/>
                  </a:cubicBezTo>
                  <a:cubicBezTo>
                    <a:pt x="3614" y="184"/>
                    <a:pt x="3716" y="88"/>
                    <a:pt x="3750" y="88"/>
                  </a:cubicBezTo>
                  <a:cubicBezTo>
                    <a:pt x="3837" y="88"/>
                    <a:pt x="3837" y="88"/>
                    <a:pt x="3837" y="88"/>
                  </a:cubicBezTo>
                  <a:cubicBezTo>
                    <a:pt x="3837" y="0"/>
                    <a:pt x="3837" y="0"/>
                    <a:pt x="3837" y="0"/>
                  </a:cubicBezTo>
                  <a:cubicBezTo>
                    <a:pt x="3149" y="0"/>
                    <a:pt x="3149" y="0"/>
                    <a:pt x="3149" y="0"/>
                  </a:cubicBezTo>
                  <a:cubicBezTo>
                    <a:pt x="3149" y="88"/>
                    <a:pt x="3149" y="88"/>
                    <a:pt x="3149" y="88"/>
                  </a:cubicBezTo>
                  <a:cubicBezTo>
                    <a:pt x="3236" y="88"/>
                    <a:pt x="3236" y="88"/>
                    <a:pt x="3236" y="88"/>
                  </a:cubicBezTo>
                  <a:cubicBezTo>
                    <a:pt x="3270" y="88"/>
                    <a:pt x="3371" y="184"/>
                    <a:pt x="3371" y="221"/>
                  </a:cubicBezTo>
                  <a:cubicBezTo>
                    <a:pt x="3371" y="1543"/>
                    <a:pt x="3371" y="1543"/>
                    <a:pt x="3371" y="1543"/>
                  </a:cubicBezTo>
                  <a:cubicBezTo>
                    <a:pt x="3371" y="1579"/>
                    <a:pt x="3270" y="1676"/>
                    <a:pt x="3236" y="1676"/>
                  </a:cubicBezTo>
                  <a:cubicBezTo>
                    <a:pt x="3149" y="1676"/>
                    <a:pt x="3149" y="1676"/>
                    <a:pt x="3149" y="1676"/>
                  </a:cubicBezTo>
                  <a:cubicBezTo>
                    <a:pt x="3149" y="1763"/>
                    <a:pt x="3149" y="1763"/>
                    <a:pt x="3149" y="1763"/>
                  </a:cubicBezTo>
                  <a:cubicBezTo>
                    <a:pt x="3836" y="1763"/>
                    <a:pt x="3836" y="1763"/>
                    <a:pt x="3836" y="1763"/>
                  </a:cubicBezTo>
                  <a:lnTo>
                    <a:pt x="3836" y="1676"/>
                  </a:lnTo>
                  <a:close/>
                  <a:moveTo>
                    <a:pt x="7720" y="1446"/>
                  </a:moveTo>
                  <a:cubicBezTo>
                    <a:pt x="7720" y="1262"/>
                    <a:pt x="7579" y="1163"/>
                    <a:pt x="7456" y="1114"/>
                  </a:cubicBezTo>
                  <a:cubicBezTo>
                    <a:pt x="7361" y="1078"/>
                    <a:pt x="7296" y="1049"/>
                    <a:pt x="7209" y="1013"/>
                  </a:cubicBezTo>
                  <a:cubicBezTo>
                    <a:pt x="7090" y="962"/>
                    <a:pt x="7023" y="927"/>
                    <a:pt x="7023" y="829"/>
                  </a:cubicBezTo>
                  <a:cubicBezTo>
                    <a:pt x="7023" y="739"/>
                    <a:pt x="7085" y="683"/>
                    <a:pt x="7219" y="683"/>
                  </a:cubicBezTo>
                  <a:cubicBezTo>
                    <a:pt x="7432" y="683"/>
                    <a:pt x="7565" y="884"/>
                    <a:pt x="7565" y="979"/>
                  </a:cubicBezTo>
                  <a:cubicBezTo>
                    <a:pt x="7635" y="979"/>
                    <a:pt x="7635" y="979"/>
                    <a:pt x="7635" y="979"/>
                  </a:cubicBezTo>
                  <a:cubicBezTo>
                    <a:pt x="7635" y="625"/>
                    <a:pt x="7635" y="625"/>
                    <a:pt x="7635" y="625"/>
                  </a:cubicBezTo>
                  <a:cubicBezTo>
                    <a:pt x="7572" y="625"/>
                    <a:pt x="7572" y="625"/>
                    <a:pt x="7572" y="625"/>
                  </a:cubicBezTo>
                  <a:cubicBezTo>
                    <a:pt x="7562" y="649"/>
                    <a:pt x="7543" y="657"/>
                    <a:pt x="7509" y="657"/>
                  </a:cubicBezTo>
                  <a:cubicBezTo>
                    <a:pt x="7422" y="657"/>
                    <a:pt x="7352" y="598"/>
                    <a:pt x="7226" y="598"/>
                  </a:cubicBezTo>
                  <a:cubicBezTo>
                    <a:pt x="7015" y="598"/>
                    <a:pt x="6882" y="707"/>
                    <a:pt x="6882" y="913"/>
                  </a:cubicBezTo>
                  <a:cubicBezTo>
                    <a:pt x="6882" y="1071"/>
                    <a:pt x="6986" y="1160"/>
                    <a:pt x="7124" y="1223"/>
                  </a:cubicBezTo>
                  <a:cubicBezTo>
                    <a:pt x="7216" y="1264"/>
                    <a:pt x="7282" y="1291"/>
                    <a:pt x="7361" y="1325"/>
                  </a:cubicBezTo>
                  <a:cubicBezTo>
                    <a:pt x="7463" y="1367"/>
                    <a:pt x="7577" y="1412"/>
                    <a:pt x="7577" y="1540"/>
                  </a:cubicBezTo>
                  <a:cubicBezTo>
                    <a:pt x="7577" y="1647"/>
                    <a:pt x="7497" y="1695"/>
                    <a:pt x="7354" y="1695"/>
                  </a:cubicBezTo>
                  <a:cubicBezTo>
                    <a:pt x="7107" y="1695"/>
                    <a:pt x="6952" y="1468"/>
                    <a:pt x="6952" y="1361"/>
                  </a:cubicBezTo>
                  <a:cubicBezTo>
                    <a:pt x="6882" y="1361"/>
                    <a:pt x="6882" y="1361"/>
                    <a:pt x="6882" y="1361"/>
                  </a:cubicBezTo>
                  <a:cubicBezTo>
                    <a:pt x="6882" y="1763"/>
                    <a:pt x="6882" y="1763"/>
                    <a:pt x="6882" y="1763"/>
                  </a:cubicBezTo>
                  <a:cubicBezTo>
                    <a:pt x="6938" y="1763"/>
                    <a:pt x="6938" y="1763"/>
                    <a:pt x="6938" y="1763"/>
                  </a:cubicBezTo>
                  <a:cubicBezTo>
                    <a:pt x="6967" y="1737"/>
                    <a:pt x="6979" y="1725"/>
                    <a:pt x="7025" y="1725"/>
                  </a:cubicBezTo>
                  <a:cubicBezTo>
                    <a:pt x="7124" y="1725"/>
                    <a:pt x="7209" y="1790"/>
                    <a:pt x="7354" y="1790"/>
                  </a:cubicBezTo>
                  <a:cubicBezTo>
                    <a:pt x="7570" y="1790"/>
                    <a:pt x="7720" y="1664"/>
                    <a:pt x="7720" y="1446"/>
                  </a:cubicBezTo>
                  <a:close/>
                  <a:moveTo>
                    <a:pt x="2703" y="1584"/>
                  </a:moveTo>
                  <a:cubicBezTo>
                    <a:pt x="2442" y="1584"/>
                    <a:pt x="2282" y="1383"/>
                    <a:pt x="2282" y="1129"/>
                  </a:cubicBezTo>
                  <a:cubicBezTo>
                    <a:pt x="2282" y="860"/>
                    <a:pt x="2391" y="683"/>
                    <a:pt x="2618" y="683"/>
                  </a:cubicBezTo>
                  <a:cubicBezTo>
                    <a:pt x="2815" y="683"/>
                    <a:pt x="2844" y="840"/>
                    <a:pt x="2812" y="1017"/>
                  </a:cubicBezTo>
                  <a:cubicBezTo>
                    <a:pt x="2882" y="1013"/>
                    <a:pt x="2882" y="1013"/>
                    <a:pt x="2882" y="1013"/>
                  </a:cubicBezTo>
                  <a:cubicBezTo>
                    <a:pt x="3049" y="753"/>
                    <a:pt x="3049" y="753"/>
                    <a:pt x="3049" y="753"/>
                  </a:cubicBezTo>
                  <a:cubicBezTo>
                    <a:pt x="2945" y="649"/>
                    <a:pt x="2824" y="596"/>
                    <a:pt x="2645" y="596"/>
                  </a:cubicBezTo>
                  <a:cubicBezTo>
                    <a:pt x="2345" y="596"/>
                    <a:pt x="2100" y="833"/>
                    <a:pt x="2100" y="1201"/>
                  </a:cubicBezTo>
                  <a:cubicBezTo>
                    <a:pt x="2100" y="1526"/>
                    <a:pt x="2306" y="1792"/>
                    <a:pt x="2623" y="1792"/>
                  </a:cubicBezTo>
                  <a:cubicBezTo>
                    <a:pt x="2909" y="1792"/>
                    <a:pt x="3061" y="1635"/>
                    <a:pt x="3136" y="1386"/>
                  </a:cubicBezTo>
                  <a:cubicBezTo>
                    <a:pt x="3066" y="1386"/>
                    <a:pt x="3066" y="1386"/>
                    <a:pt x="3066" y="1386"/>
                  </a:cubicBezTo>
                  <a:cubicBezTo>
                    <a:pt x="2986" y="1519"/>
                    <a:pt x="2902" y="1584"/>
                    <a:pt x="2703" y="1584"/>
                  </a:cubicBezTo>
                  <a:close/>
                  <a:moveTo>
                    <a:pt x="1053" y="1322"/>
                  </a:moveTo>
                  <a:cubicBezTo>
                    <a:pt x="1041" y="1322"/>
                    <a:pt x="1041" y="1322"/>
                    <a:pt x="1041" y="1322"/>
                  </a:cubicBezTo>
                  <a:cubicBezTo>
                    <a:pt x="511" y="0"/>
                    <a:pt x="511" y="0"/>
                    <a:pt x="51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87" y="88"/>
                    <a:pt x="87" y="88"/>
                    <a:pt x="87" y="88"/>
                  </a:cubicBezTo>
                  <a:cubicBezTo>
                    <a:pt x="121" y="88"/>
                    <a:pt x="223" y="184"/>
                    <a:pt x="223" y="221"/>
                  </a:cubicBezTo>
                  <a:cubicBezTo>
                    <a:pt x="223" y="1543"/>
                    <a:pt x="223" y="1543"/>
                    <a:pt x="223" y="1543"/>
                  </a:cubicBezTo>
                  <a:cubicBezTo>
                    <a:pt x="223" y="1579"/>
                    <a:pt x="121" y="1676"/>
                    <a:pt x="87" y="1676"/>
                  </a:cubicBezTo>
                  <a:cubicBezTo>
                    <a:pt x="0" y="1676"/>
                    <a:pt x="0" y="1676"/>
                    <a:pt x="0" y="1676"/>
                  </a:cubicBezTo>
                  <a:cubicBezTo>
                    <a:pt x="0" y="1763"/>
                    <a:pt x="0" y="1763"/>
                    <a:pt x="0" y="1763"/>
                  </a:cubicBezTo>
                  <a:cubicBezTo>
                    <a:pt x="549" y="1763"/>
                    <a:pt x="549" y="1763"/>
                    <a:pt x="549" y="1763"/>
                  </a:cubicBezTo>
                  <a:cubicBezTo>
                    <a:pt x="549" y="1676"/>
                    <a:pt x="549" y="1676"/>
                    <a:pt x="549" y="1676"/>
                  </a:cubicBezTo>
                  <a:cubicBezTo>
                    <a:pt x="462" y="1676"/>
                    <a:pt x="462" y="1676"/>
                    <a:pt x="462" y="1676"/>
                  </a:cubicBezTo>
                  <a:cubicBezTo>
                    <a:pt x="428" y="1676"/>
                    <a:pt x="327" y="1579"/>
                    <a:pt x="327" y="1543"/>
                  </a:cubicBezTo>
                  <a:cubicBezTo>
                    <a:pt x="327" y="233"/>
                    <a:pt x="327" y="233"/>
                    <a:pt x="327" y="233"/>
                  </a:cubicBezTo>
                  <a:cubicBezTo>
                    <a:pt x="968" y="1794"/>
                    <a:pt x="968" y="1794"/>
                    <a:pt x="968" y="1794"/>
                  </a:cubicBezTo>
                  <a:cubicBezTo>
                    <a:pt x="1609" y="259"/>
                    <a:pt x="1609" y="259"/>
                    <a:pt x="1609" y="259"/>
                  </a:cubicBezTo>
                  <a:cubicBezTo>
                    <a:pt x="1609" y="1543"/>
                    <a:pt x="1609" y="1543"/>
                    <a:pt x="1609" y="1543"/>
                  </a:cubicBezTo>
                  <a:cubicBezTo>
                    <a:pt x="1609" y="1579"/>
                    <a:pt x="1507" y="1676"/>
                    <a:pt x="1473" y="1676"/>
                  </a:cubicBezTo>
                  <a:cubicBezTo>
                    <a:pt x="1386" y="1676"/>
                    <a:pt x="1386" y="1676"/>
                    <a:pt x="1386" y="1676"/>
                  </a:cubicBezTo>
                  <a:cubicBezTo>
                    <a:pt x="1386" y="1763"/>
                    <a:pt x="1386" y="1763"/>
                    <a:pt x="1386" y="1763"/>
                  </a:cubicBezTo>
                  <a:cubicBezTo>
                    <a:pt x="2069" y="1763"/>
                    <a:pt x="2069" y="1763"/>
                    <a:pt x="2069" y="1763"/>
                  </a:cubicBezTo>
                  <a:cubicBezTo>
                    <a:pt x="2069" y="1676"/>
                    <a:pt x="2069" y="1676"/>
                    <a:pt x="2069" y="1676"/>
                  </a:cubicBezTo>
                  <a:cubicBezTo>
                    <a:pt x="1983" y="1676"/>
                    <a:pt x="1983" y="1676"/>
                    <a:pt x="1983" y="1676"/>
                  </a:cubicBezTo>
                  <a:cubicBezTo>
                    <a:pt x="1949" y="1676"/>
                    <a:pt x="1848" y="1579"/>
                    <a:pt x="1848" y="1543"/>
                  </a:cubicBezTo>
                  <a:cubicBezTo>
                    <a:pt x="1848" y="221"/>
                    <a:pt x="1848" y="221"/>
                    <a:pt x="1848" y="221"/>
                  </a:cubicBezTo>
                  <a:cubicBezTo>
                    <a:pt x="1848" y="184"/>
                    <a:pt x="1949" y="88"/>
                    <a:pt x="1983" y="88"/>
                  </a:cubicBezTo>
                  <a:cubicBezTo>
                    <a:pt x="2070" y="88"/>
                    <a:pt x="2070" y="88"/>
                    <a:pt x="2070" y="88"/>
                  </a:cubicBezTo>
                  <a:cubicBezTo>
                    <a:pt x="2070" y="0"/>
                    <a:pt x="2070" y="0"/>
                    <a:pt x="2070" y="0"/>
                  </a:cubicBezTo>
                  <a:cubicBezTo>
                    <a:pt x="1610" y="0"/>
                    <a:pt x="1610" y="0"/>
                    <a:pt x="1610" y="0"/>
                  </a:cubicBezTo>
                  <a:lnTo>
                    <a:pt x="1053" y="1322"/>
                  </a:lnTo>
                  <a:close/>
                </a:path>
              </a:pathLst>
            </a:custGeom>
            <a:solidFill>
              <a:srgbClr val="051C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</p:grpSp>
      <p:sp>
        <p:nvSpPr>
          <p:cNvPr id="3" name="ClientLogo">
            <a:extLst>
              <a:ext uri="{FF2B5EF4-FFF2-40B4-BE49-F238E27FC236}">
                <a16:creationId xmlns:a16="http://schemas.microsoft.com/office/drawing/2014/main" id="{0D1A260D-45D1-4D8D-ACC4-246C7DD9AFAD}"/>
              </a:ext>
            </a:extLst>
          </p:cNvPr>
          <p:cNvSpPr>
            <a:spLocks noGrp="1"/>
          </p:cNvSpPr>
          <p:nvPr>
            <p:ph type="pic" sz="quarter" idx="14" hasCustomPrompt="1"/>
            <p:custDataLst>
              <p:tags r:id="rId4"/>
            </p:custDataLst>
          </p:nvPr>
        </p:nvSpPr>
        <p:spPr>
          <a:xfrm>
            <a:off x="551942" y="4984025"/>
            <a:ext cx="1901952" cy="969264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Client logo goes here.</a:t>
            </a:r>
          </a:p>
        </p:txBody>
      </p:sp>
      <p:sp>
        <p:nvSpPr>
          <p:cNvPr id="15" name="Documenttype">
            <a:extLst>
              <a:ext uri="{FF2B5EF4-FFF2-40B4-BE49-F238E27FC236}">
                <a16:creationId xmlns:a16="http://schemas.microsoft.com/office/drawing/2014/main" id="{CB5FF56E-DA90-4199-AF9A-359BE08E9A15}"/>
              </a:ext>
            </a:extLst>
          </p:cNvPr>
          <p:cNvSpPr>
            <a:spLocks noGrp="1"/>
          </p:cNvSpPr>
          <p:nvPr>
            <p:ph type="body" sz="quarter" idx="13" hasCustomPrompt="1"/>
            <p:custDataLst>
              <p:tags r:id="rId5"/>
            </p:custDataLst>
          </p:nvPr>
        </p:nvSpPr>
        <p:spPr>
          <a:xfrm>
            <a:off x="554736" y="4510168"/>
            <a:ext cx="6016752" cy="215444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buNone/>
              <a:defRPr sz="1400">
                <a:solidFill>
                  <a:schemeClr val="tx1"/>
                </a:solidFill>
              </a:defRPr>
            </a:lvl1pPr>
            <a:lvl2pPr marL="115888" indent="0">
              <a:buNone/>
              <a:defRPr>
                <a:solidFill>
                  <a:schemeClr val="bg1"/>
                </a:solidFill>
              </a:defRPr>
            </a:lvl2pPr>
            <a:lvl3pPr marL="466344" indent="0">
              <a:buNone/>
              <a:defRPr>
                <a:solidFill>
                  <a:schemeClr val="bg1"/>
                </a:solidFill>
              </a:defRPr>
            </a:lvl3pPr>
            <a:lvl4pPr marL="813816" indent="0">
              <a:buNone/>
              <a:defRPr>
                <a:solidFill>
                  <a:schemeClr val="bg1"/>
                </a:solidFill>
              </a:defRPr>
            </a:lvl4pPr>
            <a:lvl5pPr marL="1161288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date or title/role</a:t>
            </a:r>
          </a:p>
        </p:txBody>
      </p:sp>
      <p:sp>
        <p:nvSpPr>
          <p:cNvPr id="14" name="Subtitle">
            <a:extLst>
              <a:ext uri="{FF2B5EF4-FFF2-40B4-BE49-F238E27FC236}">
                <a16:creationId xmlns:a16="http://schemas.microsoft.com/office/drawing/2014/main" id="{BFC960F1-3A46-4C93-83F3-47AB2EB0D15E}"/>
              </a:ext>
            </a:extLst>
          </p:cNvPr>
          <p:cNvSpPr>
            <a:spLocks noGrp="1"/>
          </p:cNvSpPr>
          <p:nvPr>
            <p:ph type="subTitle" idx="1"/>
            <p:custDataLst>
              <p:tags r:id="rId6"/>
            </p:custDataLst>
          </p:nvPr>
        </p:nvSpPr>
        <p:spPr>
          <a:xfrm>
            <a:off x="551942" y="4092559"/>
            <a:ext cx="6016752" cy="307777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3" name="Title">
            <a:extLst>
              <a:ext uri="{FF2B5EF4-FFF2-40B4-BE49-F238E27FC236}">
                <a16:creationId xmlns:a16="http://schemas.microsoft.com/office/drawing/2014/main" id="{14DBF1FD-6C25-4E00-ACAB-F60F35C9625C}"/>
              </a:ext>
            </a:extLst>
          </p:cNvPr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551942" y="2049805"/>
            <a:ext cx="6016752" cy="1921708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>
              <a:defRPr sz="4400" baseline="0">
                <a:ln w="6350" cap="flat">
                  <a:noFill/>
                  <a:miter lim="800000"/>
                </a:ln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Disclaimer-English (United States)">
            <a:extLst>
              <a:ext uri="{FF2B5EF4-FFF2-40B4-BE49-F238E27FC236}">
                <a16:creationId xmlns:a16="http://schemas.microsoft.com/office/drawing/2014/main" id="{FB7A54AC-E14F-4BA1-B48F-5284B039668B}"/>
              </a:ext>
            </a:extLst>
          </p:cNvPr>
          <p:cNvSpPr>
            <a:spLocks noChangeArrowheads="1"/>
          </p:cNvSpPr>
          <p:nvPr userDrawn="1">
            <p:custDataLst>
              <p:tags r:id="rId8"/>
            </p:custDataLst>
          </p:nvPr>
        </p:nvSpPr>
        <p:spPr bwMode="black">
          <a:xfrm>
            <a:off x="551942" y="6190488"/>
            <a:ext cx="2322576" cy="356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 anchorCtr="0">
            <a:noAutofit/>
          </a:bodyPr>
          <a:lstStyle/>
          <a:p>
            <a:pPr defTabSz="804863" eaLnBrk="0" hangingPunct="0"/>
            <a:r>
              <a:rPr lang="en-CA" sz="800">
                <a:solidFill>
                  <a:schemeClr val="tx1"/>
                </a:solidFill>
                <a:latin typeface="+mn-lt"/>
              </a:rPr>
              <a:t>CONFIDENTIAL AND PROPRIETARY</a:t>
            </a:r>
          </a:p>
          <a:p>
            <a:pPr defTabSz="804863" eaLnBrk="0" hangingPunct="0"/>
            <a:r>
              <a:rPr lang="en-CA" sz="800">
                <a:solidFill>
                  <a:schemeClr val="tx1"/>
                </a:solidFill>
                <a:latin typeface="+mn-lt"/>
              </a:rPr>
              <a:t>Any use of this material without specific permission is strictly prohibited</a:t>
            </a:r>
            <a:endParaRPr lang="en-US" sz="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" name="SlideLogoText" hidden="1">
            <a:extLst>
              <a:ext uri="{FF2B5EF4-FFF2-40B4-BE49-F238E27FC236}">
                <a16:creationId xmlns:a16="http://schemas.microsoft.com/office/drawing/2014/main" id="{33CF2A6F-D7D2-1602-ECB7-1353B7429F79}"/>
              </a:ext>
            </a:extLst>
          </p:cNvPr>
          <p:cNvSpPr txBox="1"/>
          <p:nvPr userDrawn="1">
            <p:custDataLst>
              <p:tags r:id="rId9"/>
            </p:custDataLst>
          </p:nvPr>
        </p:nvSpPr>
        <p:spPr bwMode="black">
          <a:xfrm>
            <a:off x="9975794" y="6499381"/>
            <a:ext cx="1301638" cy="1384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McKinsey Sans" panose="020B0504020101020102" pitchFamily="34" charset="0"/>
                <a:sym typeface=""/>
              </a:rPr>
              <a:t>McKinsey Health Institute</a:t>
            </a:r>
          </a:p>
        </p:txBody>
      </p:sp>
    </p:spTree>
    <p:extLst>
      <p:ext uri="{BB962C8B-B14F-4D97-AF65-F5344CB8AC3E}">
        <p14:creationId xmlns:p14="http://schemas.microsoft.com/office/powerpoint/2010/main" val="12597385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D8EFF8A2-0FB9-4B25-8B8D-49235327498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2742848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9" imgW="413" imgH="416" progId="TCLayout.ActiveDocument.1">
                  <p:embed/>
                </p:oleObj>
              </mc:Choice>
              <mc:Fallback>
                <p:oleObj name="think-cell Slide" r:id="rId9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D8EFF8A2-0FB9-4B25-8B8D-4923532749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9F741700-5035-4E61-A4AC-1B3C7AE220D5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500" b="1" i="0" baseline="0" dirty="0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15" name="2. Slide Title">
            <a:extLst>
              <a:ext uri="{FF2B5EF4-FFF2-40B4-BE49-F238E27FC236}">
                <a16:creationId xmlns:a16="http://schemas.microsoft.com/office/drawing/2014/main" id="{699FD2C4-82B5-475E-9235-DB128978B618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54736" y="182372"/>
            <a:ext cx="11082528" cy="7315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66686DBA-90DA-4033-B950-94CBD0D7A425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5. Source" hidden="1">
            <a:extLst>
              <a:ext uri="{FF2B5EF4-FFF2-40B4-BE49-F238E27FC236}">
                <a16:creationId xmlns:a16="http://schemas.microsoft.com/office/drawing/2014/main" id="{9238B1D6-2095-4826-AA45-9A4E6F7D1A16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 dirty="0"/>
              <a:t>Source: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A8BAFD1A-3C11-49E6-B76E-5166760AF118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6"/>
            </p:custDataLst>
          </p:nvPr>
        </p:nvSpPr>
        <p:spPr>
          <a:xfrm>
            <a:off x="7159752" y="78768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en-US" dirty="0"/>
              <a:t>Chapter › Topic</a:t>
            </a:r>
          </a:p>
        </p:txBody>
      </p:sp>
      <p:sp>
        <p:nvSpPr>
          <p:cNvPr id="12" name="3. Subtitle">
            <a:extLst>
              <a:ext uri="{FF2B5EF4-FFF2-40B4-BE49-F238E27FC236}">
                <a16:creationId xmlns:a16="http://schemas.microsoft.com/office/drawing/2014/main" id="{1EE9FF4B-7331-4DE1-A594-C0C335ED5BE5}"/>
              </a:ext>
            </a:extLst>
          </p:cNvPr>
          <p:cNvSpPr>
            <a:spLocks noGrp="1"/>
          </p:cNvSpPr>
          <p:nvPr>
            <p:ph type="subTitle" idx="1"/>
            <p:custDataLst>
              <p:tags r:id="rId7"/>
            </p:custDataLst>
          </p:nvPr>
        </p:nvSpPr>
        <p:spPr>
          <a:xfrm>
            <a:off x="554736" y="903861"/>
            <a:ext cx="11082528" cy="276999"/>
          </a:xfrm>
        </p:spPr>
        <p:txBody>
          <a:bodyPr anchor="ctr" anchorCtr="0"/>
          <a:lstStyle/>
          <a:p>
            <a:r>
              <a:rPr lang="en-US" sz="1600"/>
              <a:t>Click to edit Master subtitle style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77002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. Slide Title">
            <a:extLst>
              <a:ext uri="{FF2B5EF4-FFF2-40B4-BE49-F238E27FC236}">
                <a16:creationId xmlns:a16="http://schemas.microsoft.com/office/drawing/2014/main" id="{064E079D-5BD2-4787-A7F2-0859A1CB5E94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54736" y="1706563"/>
            <a:ext cx="3813048" cy="694944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>
                <a:ln w="6350" cap="flat">
                  <a:noFill/>
                  <a:miter lim="800000"/>
                </a:ln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EFB4BF85-6002-4998-80DC-DC1B92544D1D}"/>
              </a:ext>
            </a:extLst>
          </p:cNvPr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5. Source" hidden="1">
            <a:extLst>
              <a:ext uri="{FF2B5EF4-FFF2-40B4-BE49-F238E27FC236}">
                <a16:creationId xmlns:a16="http://schemas.microsoft.com/office/drawing/2014/main" id="{0E2D5DBB-C1B8-4A27-836D-C2E6D553234D}"/>
              </a:ext>
            </a:extLst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 dirty="0"/>
              <a:t>Source: …</a:t>
            </a:r>
          </a:p>
        </p:txBody>
      </p:sp>
      <p:sp>
        <p:nvSpPr>
          <p:cNvPr id="8" name="1. On-page tracker">
            <a:extLst>
              <a:ext uri="{FF2B5EF4-FFF2-40B4-BE49-F238E27FC236}">
                <a16:creationId xmlns:a16="http://schemas.microsoft.com/office/drawing/2014/main" id="{2382874E-5BAC-44EB-9C53-2930F0FC66DC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4"/>
            </p:custDataLst>
          </p:nvPr>
        </p:nvSpPr>
        <p:spPr>
          <a:xfrm>
            <a:off x="7159752" y="78768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en-US" dirty="0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20973828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d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. Slide Title">
            <a:extLst>
              <a:ext uri="{FF2B5EF4-FFF2-40B4-BE49-F238E27FC236}">
                <a16:creationId xmlns:a16="http://schemas.microsoft.com/office/drawing/2014/main" id="{064E079D-5BD2-4787-A7F2-0859A1CB5E94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54736" y="3044280"/>
            <a:ext cx="5065776" cy="769441"/>
          </a:xfrm>
          <a:prstGeom prst="rect">
            <a:avLst/>
          </a:prstGeom>
        </p:spPr>
        <p:txBody>
          <a:bodyPr rIns="365760" anchor="ctr">
            <a:noAutofit/>
          </a:bodyPr>
          <a:lstStyle>
            <a:lvl1pPr>
              <a:defRPr>
                <a:ln w="6350" cap="flat">
                  <a:noFill/>
                  <a:miter lim="800000"/>
                </a:ln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2BF771FC-DD10-42B6-A51E-7F1E26F8184D}"/>
              </a:ext>
            </a:extLst>
          </p:cNvPr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5. Source" hidden="1">
            <a:extLst>
              <a:ext uri="{FF2B5EF4-FFF2-40B4-BE49-F238E27FC236}">
                <a16:creationId xmlns:a16="http://schemas.microsoft.com/office/drawing/2014/main" id="{C0D33C43-5B9F-44B4-82FA-BAAD11A7FB8E}"/>
              </a:ext>
            </a:extLst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 dirty="0"/>
              <a:t>Source: …</a:t>
            </a:r>
          </a:p>
        </p:txBody>
      </p:sp>
      <p:sp>
        <p:nvSpPr>
          <p:cNvPr id="7" name="1. On-page tracker">
            <a:extLst>
              <a:ext uri="{FF2B5EF4-FFF2-40B4-BE49-F238E27FC236}">
                <a16:creationId xmlns:a16="http://schemas.microsoft.com/office/drawing/2014/main" id="{2A77292F-0F7C-43B4-9782-AB706C93BD64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4"/>
            </p:custDataLst>
          </p:nvPr>
        </p:nvSpPr>
        <p:spPr>
          <a:xfrm>
            <a:off x="7159752" y="78768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en-US" dirty="0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2696296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rast Title"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7BEFF58C-83CF-420F-BF45-F188AE9E730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4002133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1" imgW="344" imgH="344" progId="TCLayout.ActiveDocument.1">
                  <p:embed/>
                </p:oleObj>
              </mc:Choice>
              <mc:Fallback>
                <p:oleObj name="think-cell Slide" r:id="rId11" imgW="344" imgH="344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7BEFF58C-83CF-420F-BF45-F188AE9E730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artnership" hidden="1">
            <a:extLst>
              <a:ext uri="{FF2B5EF4-FFF2-40B4-BE49-F238E27FC236}">
                <a16:creationId xmlns:a16="http://schemas.microsoft.com/office/drawing/2014/main" id="{BDA4DCCB-169A-4551-8494-D3074D08D79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0BEC3B16-0840-4135-8BED-D45704C35593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4400" b="1" i="0" baseline="0" dirty="0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12" name="ClientLogo">
            <a:extLst>
              <a:ext uri="{FF2B5EF4-FFF2-40B4-BE49-F238E27FC236}">
                <a16:creationId xmlns:a16="http://schemas.microsoft.com/office/drawing/2014/main" id="{5A541723-8353-4CC2-AFDA-19C8B3B786BF}"/>
              </a:ext>
            </a:extLst>
          </p:cNvPr>
          <p:cNvSpPr>
            <a:spLocks noGrp="1"/>
          </p:cNvSpPr>
          <p:nvPr>
            <p:ph type="pic" sz="quarter" idx="14" hasCustomPrompt="1"/>
            <p:custDataLst>
              <p:tags r:id="rId3"/>
            </p:custDataLst>
          </p:nvPr>
        </p:nvSpPr>
        <p:spPr>
          <a:xfrm>
            <a:off x="551942" y="4984025"/>
            <a:ext cx="1901952" cy="969264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Client logo goes here.</a:t>
            </a:r>
          </a:p>
        </p:txBody>
      </p:sp>
      <p:sp>
        <p:nvSpPr>
          <p:cNvPr id="13" name="Documenttype">
            <a:extLst>
              <a:ext uri="{FF2B5EF4-FFF2-40B4-BE49-F238E27FC236}">
                <a16:creationId xmlns:a16="http://schemas.microsoft.com/office/drawing/2014/main" id="{A8F38EAB-8863-4F94-ACD0-B6D27373BCC1}"/>
              </a:ext>
            </a:extLst>
          </p:cNvPr>
          <p:cNvSpPr>
            <a:spLocks noGrp="1"/>
          </p:cNvSpPr>
          <p:nvPr>
            <p:ph type="body" sz="quarter" idx="13" hasCustomPrompt="1"/>
            <p:custDataLst>
              <p:tags r:id="rId4"/>
            </p:custDataLst>
          </p:nvPr>
        </p:nvSpPr>
        <p:spPr>
          <a:xfrm>
            <a:off x="551942" y="4510168"/>
            <a:ext cx="6016752" cy="215444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buNone/>
              <a:defRPr sz="1400">
                <a:solidFill>
                  <a:schemeClr val="tx1"/>
                </a:solidFill>
              </a:defRPr>
            </a:lvl1pPr>
            <a:lvl2pPr marL="115888" indent="0">
              <a:buNone/>
              <a:defRPr>
                <a:solidFill>
                  <a:schemeClr val="bg1"/>
                </a:solidFill>
              </a:defRPr>
            </a:lvl2pPr>
            <a:lvl3pPr marL="466344" indent="0">
              <a:buNone/>
              <a:defRPr>
                <a:solidFill>
                  <a:schemeClr val="bg1"/>
                </a:solidFill>
              </a:defRPr>
            </a:lvl3pPr>
            <a:lvl4pPr marL="813816" indent="0">
              <a:buNone/>
              <a:defRPr>
                <a:solidFill>
                  <a:schemeClr val="bg1"/>
                </a:solidFill>
              </a:defRPr>
            </a:lvl4pPr>
            <a:lvl5pPr marL="1161288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date or title/role</a:t>
            </a:r>
          </a:p>
        </p:txBody>
      </p:sp>
      <p:sp>
        <p:nvSpPr>
          <p:cNvPr id="14" name="Subtitle">
            <a:extLst>
              <a:ext uri="{FF2B5EF4-FFF2-40B4-BE49-F238E27FC236}">
                <a16:creationId xmlns:a16="http://schemas.microsoft.com/office/drawing/2014/main" id="{6C219131-971A-4BF6-8DFB-186691126F2C}"/>
              </a:ext>
            </a:extLst>
          </p:cNvPr>
          <p:cNvSpPr>
            <a:spLocks noGrp="1"/>
          </p:cNvSpPr>
          <p:nvPr>
            <p:ph type="subTitle" idx="1"/>
            <p:custDataLst>
              <p:tags r:id="rId5"/>
            </p:custDataLst>
          </p:nvPr>
        </p:nvSpPr>
        <p:spPr>
          <a:xfrm>
            <a:off x="551942" y="4092559"/>
            <a:ext cx="6016752" cy="307777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1" name="Title">
            <a:extLst>
              <a:ext uri="{FF2B5EF4-FFF2-40B4-BE49-F238E27FC236}">
                <a16:creationId xmlns:a16="http://schemas.microsoft.com/office/drawing/2014/main" id="{B280F3D7-8B5E-4751-907E-C1D9BEBFDCB8}"/>
              </a:ext>
            </a:extLst>
          </p:cNvPr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551942" y="2049805"/>
            <a:ext cx="6016752" cy="1921708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>
              <a:defRPr sz="4400" baseline="0">
                <a:ln w="6350" cap="flat">
                  <a:noFill/>
                  <a:miter lim="800000"/>
                </a:ln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5" name="Disclaimer-English (United States)">
            <a:extLst>
              <a:ext uri="{FF2B5EF4-FFF2-40B4-BE49-F238E27FC236}">
                <a16:creationId xmlns:a16="http://schemas.microsoft.com/office/drawing/2014/main" id="{365FDE2E-B4AC-48A0-8D5A-94F648AEA896}"/>
              </a:ext>
            </a:extLst>
          </p:cNvPr>
          <p:cNvSpPr>
            <a:spLocks noChangeArrowheads="1"/>
          </p:cNvSpPr>
          <p:nvPr userDrawn="1">
            <p:custDataLst>
              <p:tags r:id="rId7"/>
            </p:custDataLst>
          </p:nvPr>
        </p:nvSpPr>
        <p:spPr bwMode="black">
          <a:xfrm>
            <a:off x="551942" y="6190488"/>
            <a:ext cx="2322576" cy="356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 anchorCtr="0">
            <a:noAutofit/>
          </a:bodyPr>
          <a:lstStyle/>
          <a:p>
            <a:pPr defTabSz="804863" eaLnBrk="0" hangingPunct="0"/>
            <a:r>
              <a:rPr lang="en-CA" sz="800">
                <a:solidFill>
                  <a:schemeClr val="tx1"/>
                </a:solidFill>
                <a:latin typeface="+mn-lt"/>
              </a:rPr>
              <a:t>CONFIDENTIAL AND PROPRIETARY</a:t>
            </a:r>
          </a:p>
          <a:p>
            <a:pPr defTabSz="804863" eaLnBrk="0" hangingPunct="0"/>
            <a:r>
              <a:rPr lang="en-CA" sz="800">
                <a:solidFill>
                  <a:schemeClr val="tx1"/>
                </a:solidFill>
                <a:latin typeface="+mn-lt"/>
              </a:rPr>
              <a:t>Any use of this material without specific permission is strictly prohibited</a:t>
            </a:r>
            <a:endParaRPr lang="en-US" sz="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5" name="SlideLogoText" hidden="1">
            <a:extLst>
              <a:ext uri="{FF2B5EF4-FFF2-40B4-BE49-F238E27FC236}">
                <a16:creationId xmlns:a16="http://schemas.microsoft.com/office/drawing/2014/main" id="{12F32667-DA22-4F34-BF59-E390501E9214}"/>
              </a:ext>
            </a:extLst>
          </p:cNvPr>
          <p:cNvSpPr txBox="1"/>
          <p:nvPr userDrawn="1">
            <p:custDataLst>
              <p:tags r:id="rId8"/>
            </p:custDataLst>
          </p:nvPr>
        </p:nvSpPr>
        <p:spPr bwMode="black">
          <a:xfrm>
            <a:off x="10059151" y="6499381"/>
            <a:ext cx="1301638" cy="1384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kern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McKinsey Health Institute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0A84269-9A49-469B-BD81-1642D01B462B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941" y="446768"/>
            <a:ext cx="2102359" cy="531050"/>
          </a:xfrm>
          <a:prstGeom prst="rect">
            <a:avLst/>
          </a:prstGeom>
          <a:solidFill>
            <a:srgbClr val="051C2C"/>
          </a:solidFill>
        </p:spPr>
      </p:pic>
    </p:spTree>
    <p:extLst>
      <p:ext uri="{BB962C8B-B14F-4D97-AF65-F5344CB8AC3E}">
        <p14:creationId xmlns:p14="http://schemas.microsoft.com/office/powerpoint/2010/main" val="16566177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A608D4BB-56F5-4BF1-8C9C-8799BAA8CEE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0370003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473" imgH="476" progId="TCLayout.ActiveDocument.1">
                  <p:embed/>
                </p:oleObj>
              </mc:Choice>
              <mc:Fallback>
                <p:oleObj name="think-cell Slide" r:id="rId8" imgW="473" imgH="47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A608D4BB-56F5-4BF1-8C9C-8799BAA8CEE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D288743A-B5B4-4D5C-9D2C-F17D5A50E4B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4400" b="1" i="0" baseline="0" dirty="0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7" name="2. Slide Title">
            <a:extLst>
              <a:ext uri="{FF2B5EF4-FFF2-40B4-BE49-F238E27FC236}">
                <a16:creationId xmlns:a16="http://schemas.microsoft.com/office/drawing/2014/main" id="{99495DFD-8D6A-4DD8-AE3A-47FA42AA0A4F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54736" y="4580468"/>
            <a:ext cx="11082528" cy="677108"/>
          </a:xfrm>
        </p:spPr>
        <p:txBody>
          <a:bodyPr anchor="b">
            <a:noAutofit/>
          </a:bodyPr>
          <a:lstStyle>
            <a:lvl1pPr>
              <a:lnSpc>
                <a:spcPct val="93000"/>
              </a:lnSpc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lide Number">
            <a:extLst>
              <a:ext uri="{FF2B5EF4-FFF2-40B4-BE49-F238E27FC236}">
                <a16:creationId xmlns:a16="http://schemas.microsoft.com/office/drawing/2014/main" id="{A86AE8A6-05EF-4E76-AAAD-41743692E9F9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5. Source" hidden="1">
            <a:extLst>
              <a:ext uri="{FF2B5EF4-FFF2-40B4-BE49-F238E27FC236}">
                <a16:creationId xmlns:a16="http://schemas.microsoft.com/office/drawing/2014/main" id="{B871FE09-BB6E-4334-B0EA-E52395AA61B3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 dirty="0"/>
              <a:t>Source: …</a:t>
            </a:r>
          </a:p>
        </p:txBody>
      </p:sp>
      <p:sp>
        <p:nvSpPr>
          <p:cNvPr id="9" name="1. On-page tracker">
            <a:extLst>
              <a:ext uri="{FF2B5EF4-FFF2-40B4-BE49-F238E27FC236}">
                <a16:creationId xmlns:a16="http://schemas.microsoft.com/office/drawing/2014/main" id="{07CA98DC-1A07-45D0-A835-AD1606EE7BAE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6"/>
            </p:custDataLst>
          </p:nvPr>
        </p:nvSpPr>
        <p:spPr>
          <a:xfrm>
            <a:off x="7159752" y="78768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en-US" dirty="0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229656249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2CD01A5A-D383-4F62-8841-DD017253075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3721149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9" imgW="473" imgH="476" progId="TCLayout.ActiveDocument.1">
                  <p:embed/>
                </p:oleObj>
              </mc:Choice>
              <mc:Fallback>
                <p:oleObj name="think-cell Slide" r:id="rId9" imgW="473" imgH="47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2CD01A5A-D383-4F62-8841-DD017253075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CAC2F000-47EB-4070-866B-EF082C9E1028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3400" b="1" i="0" baseline="0" dirty="0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8" name="2. Slide Title">
            <a:extLst>
              <a:ext uri="{FF2B5EF4-FFF2-40B4-BE49-F238E27FC236}">
                <a16:creationId xmlns:a16="http://schemas.microsoft.com/office/drawing/2014/main" id="{EA735538-C733-4892-93A4-7B433D8B8293}"/>
              </a:ext>
            </a:extLst>
          </p:cNvPr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1505712" y="3592841"/>
            <a:ext cx="9180576" cy="486608"/>
          </a:xfrm>
          <a:prstGeom prst="rect">
            <a:avLst/>
          </a:prstGeom>
        </p:spPr>
        <p:txBody>
          <a:bodyPr>
            <a:spAutoFit/>
          </a:bodyPr>
          <a:lstStyle>
            <a:lvl1pPr>
              <a:lnSpc>
                <a:spcPct val="93000"/>
              </a:lnSpc>
              <a:defRPr sz="3400"/>
            </a:lvl1pPr>
          </a:lstStyle>
          <a:p>
            <a:r>
              <a:rPr lang="en-US" dirty="0"/>
              <a:t>“Click to add quote</a:t>
            </a:r>
          </a:p>
        </p:txBody>
      </p:sp>
      <p:sp>
        <p:nvSpPr>
          <p:cNvPr id="6" name="3. Subtitle">
            <a:extLst>
              <a:ext uri="{FF2B5EF4-FFF2-40B4-BE49-F238E27FC236}">
                <a16:creationId xmlns:a16="http://schemas.microsoft.com/office/drawing/2014/main" id="{8DB5022C-F66C-4018-82F3-195571DDD527}"/>
              </a:ext>
            </a:extLst>
          </p:cNvPr>
          <p:cNvSpPr>
            <a:spLocks noGrp="1"/>
          </p:cNvSpPr>
          <p:nvPr>
            <p:ph type="subTitle" idx="1" hasCustomPrompt="1"/>
            <p:custDataLst>
              <p:tags r:id="rId4"/>
            </p:custDataLst>
          </p:nvPr>
        </p:nvSpPr>
        <p:spPr>
          <a:xfrm>
            <a:off x="1505712" y="4284630"/>
            <a:ext cx="9180576" cy="276999"/>
          </a:xfrm>
        </p:spPr>
        <p:txBody>
          <a:bodyPr wrap="square">
            <a:noAutofit/>
          </a:bodyPr>
          <a:lstStyle>
            <a:lvl1pPr marL="0" indent="0" algn="l">
              <a:buNone/>
              <a:defRPr sz="16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quote source</a:t>
            </a:r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FAEB6FCE-50CC-4F2B-A5B3-CB508EDFCD46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5. Source" hidden="1">
            <a:extLst>
              <a:ext uri="{FF2B5EF4-FFF2-40B4-BE49-F238E27FC236}">
                <a16:creationId xmlns:a16="http://schemas.microsoft.com/office/drawing/2014/main" id="{97195F4E-ECA7-41A9-AFF3-0C4DAD103DA6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 dirty="0"/>
              <a:t>Source: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469A753E-961A-4AC3-B6E0-4407B9A4AF36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7"/>
            </p:custDataLst>
          </p:nvPr>
        </p:nvSpPr>
        <p:spPr>
          <a:xfrm>
            <a:off x="7159752" y="78768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en-US" dirty="0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22122445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/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DA8D6A48-EE20-4EB4-A234-9F3B16C0287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0779922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1" imgW="413" imgH="416" progId="TCLayout.ActiveDocument.1">
                  <p:embed/>
                </p:oleObj>
              </mc:Choice>
              <mc:Fallback>
                <p:oleObj name="think-cell Slide" r:id="rId11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DA8D6A48-EE20-4EB4-A234-9F3B16C0287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C6FAC554-F995-4246-BE36-413D2200D983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500" b="1" i="0" baseline="0" dirty="0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6" name="RectangleLight">
            <a:extLst>
              <a:ext uri="{FF2B5EF4-FFF2-40B4-BE49-F238E27FC236}">
                <a16:creationId xmlns:a16="http://schemas.microsoft.com/office/drawing/2014/main" id="{3FA229FA-A3E6-464F-8FAE-54175450EBEB}"/>
              </a:ext>
            </a:extLst>
          </p:cNvPr>
          <p:cNvSpPr/>
          <p:nvPr userDrawn="1">
            <p:custDataLst>
              <p:tags r:id="rId3"/>
            </p:custDataLst>
          </p:nvPr>
        </p:nvSpPr>
        <p:spPr bwMode="ltGray">
          <a:xfrm>
            <a:off x="3413760" y="0"/>
            <a:ext cx="8778240" cy="6858000"/>
          </a:xfrm>
          <a:prstGeom prst="rect">
            <a:avLst/>
          </a:prstGeom>
          <a:solidFill>
            <a:srgbClr val="E6E6E6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16" name="SlideLogoText" hidden="1">
            <a:extLst>
              <a:ext uri="{FF2B5EF4-FFF2-40B4-BE49-F238E27FC236}">
                <a16:creationId xmlns:a16="http://schemas.microsoft.com/office/drawing/2014/main" id="{7D03BAA3-96F1-4B7C-895E-B9B8CFDDA50B}"/>
              </a:ext>
            </a:extLst>
          </p:cNvPr>
          <p:cNvSpPr txBox="1"/>
          <p:nvPr userDrawn="1">
            <p:custDataLst>
              <p:tags r:id="rId4"/>
            </p:custDataLst>
          </p:nvPr>
        </p:nvSpPr>
        <p:spPr>
          <a:xfrm>
            <a:off x="10142505" y="6499381"/>
            <a:ext cx="1134927" cy="1384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kern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McKinsey &amp; Company</a:t>
            </a:r>
          </a:p>
        </p:txBody>
      </p:sp>
      <p:sp>
        <p:nvSpPr>
          <p:cNvPr id="17" name="Slide Number">
            <a:extLst>
              <a:ext uri="{FF2B5EF4-FFF2-40B4-BE49-F238E27FC236}">
                <a16:creationId xmlns:a16="http://schemas.microsoft.com/office/drawing/2014/main" id="{ACF9526A-1F1C-4E57-8A8D-21EDBC12066F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2. Slide Title">
            <a:extLst>
              <a:ext uri="{FF2B5EF4-FFF2-40B4-BE49-F238E27FC236}">
                <a16:creationId xmlns:a16="http://schemas.microsoft.com/office/drawing/2014/main" id="{6647A441-8DE4-4236-BCC7-B694B2C59E00}"/>
              </a:ext>
            </a:extLst>
          </p:cNvPr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554736" y="2744369"/>
            <a:ext cx="2514600" cy="769441"/>
          </a:xfrm>
        </p:spPr>
        <p:txBody>
          <a:bodyPr anchor="b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3. Subtitle">
            <a:extLst>
              <a:ext uri="{FF2B5EF4-FFF2-40B4-BE49-F238E27FC236}">
                <a16:creationId xmlns:a16="http://schemas.microsoft.com/office/drawing/2014/main" id="{A4DBA574-6D59-4DFD-82A7-9B1E9AEB906E}"/>
              </a:ext>
            </a:extLst>
          </p:cNvPr>
          <p:cNvSpPr>
            <a:spLocks noGrp="1"/>
          </p:cNvSpPr>
          <p:nvPr>
            <p:ph type="subTitle" idx="1"/>
            <p:custDataLst>
              <p:tags r:id="rId7"/>
            </p:custDataLst>
          </p:nvPr>
        </p:nvSpPr>
        <p:spPr>
          <a:xfrm>
            <a:off x="554736" y="3659644"/>
            <a:ext cx="2514600" cy="492443"/>
          </a:xfrm>
        </p:spPr>
        <p:txBody>
          <a:bodyPr wrap="square">
            <a:spAutoFit/>
          </a:bodyPr>
          <a:lstStyle>
            <a:lvl1pPr marL="0" indent="0" algn="l">
              <a:buNone/>
              <a:defRPr sz="1600" b="0">
                <a:solidFill>
                  <a:schemeClr val="tx1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1" name="5. Source" hidden="1">
            <a:extLst>
              <a:ext uri="{FF2B5EF4-FFF2-40B4-BE49-F238E27FC236}">
                <a16:creationId xmlns:a16="http://schemas.microsoft.com/office/drawing/2014/main" id="{25B2DE14-9B3F-4199-B082-9FEB12CE57EA}"/>
              </a:ext>
            </a:extLst>
          </p:cNvPr>
          <p:cNvSpPr txBox="1"/>
          <p:nvPr userDrawn="1">
            <p:custDataLst>
              <p:tags r:id="rId8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 dirty="0"/>
              <a:t>Source: …</a:t>
            </a:r>
          </a:p>
        </p:txBody>
      </p:sp>
      <p:sp>
        <p:nvSpPr>
          <p:cNvPr id="15" name="1. On-page tracker">
            <a:extLst>
              <a:ext uri="{FF2B5EF4-FFF2-40B4-BE49-F238E27FC236}">
                <a16:creationId xmlns:a16="http://schemas.microsoft.com/office/drawing/2014/main" id="{2C7757ED-5357-4B01-BB59-15D4406B0FDF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9"/>
            </p:custDataLst>
          </p:nvPr>
        </p:nvSpPr>
        <p:spPr>
          <a:xfrm>
            <a:off x="7159752" y="78768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en-US" dirty="0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404940221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CEE6E84E-0DE7-4EEF-8932-BF42153B3B5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1551837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1" imgW="413" imgH="416" progId="TCLayout.ActiveDocument.1">
                  <p:embed/>
                </p:oleObj>
              </mc:Choice>
              <mc:Fallback>
                <p:oleObj name="think-cell Slide" r:id="rId11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CEE6E84E-0DE7-4EEF-8932-BF42153B3B5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22D2E0F6-5BB5-47A0-8E4A-CD4E6673B19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500" b="1" i="0" baseline="0" dirty="0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6" name="RectangleLight">
            <a:extLst>
              <a:ext uri="{FF2B5EF4-FFF2-40B4-BE49-F238E27FC236}">
                <a16:creationId xmlns:a16="http://schemas.microsoft.com/office/drawing/2014/main" id="{3FA229FA-A3E6-464F-8FAE-54175450EBEB}"/>
              </a:ext>
            </a:extLst>
          </p:cNvPr>
          <p:cNvSpPr/>
          <p:nvPr userDrawn="1">
            <p:custDataLst>
              <p:tags r:id="rId3"/>
            </p:custDataLst>
          </p:nvPr>
        </p:nvSpPr>
        <p:spPr bwMode="ltGray">
          <a:xfrm>
            <a:off x="4364736" y="0"/>
            <a:ext cx="7827264" cy="6858000"/>
          </a:xfrm>
          <a:prstGeom prst="rect">
            <a:avLst/>
          </a:prstGeom>
          <a:solidFill>
            <a:srgbClr val="E6E6E6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16" name="SlideLogoText" hidden="1">
            <a:extLst>
              <a:ext uri="{FF2B5EF4-FFF2-40B4-BE49-F238E27FC236}">
                <a16:creationId xmlns:a16="http://schemas.microsoft.com/office/drawing/2014/main" id="{2D4C39DE-34D3-430B-A68C-3662DBF9F427}"/>
              </a:ext>
            </a:extLst>
          </p:cNvPr>
          <p:cNvSpPr txBox="1"/>
          <p:nvPr userDrawn="1">
            <p:custDataLst>
              <p:tags r:id="rId4"/>
            </p:custDataLst>
          </p:nvPr>
        </p:nvSpPr>
        <p:spPr bwMode="black">
          <a:xfrm>
            <a:off x="10142505" y="6499381"/>
            <a:ext cx="1134927" cy="1384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kern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McKinsey &amp; Company</a:t>
            </a:r>
          </a:p>
        </p:txBody>
      </p:sp>
      <p:sp>
        <p:nvSpPr>
          <p:cNvPr id="17" name="Slide Number">
            <a:extLst>
              <a:ext uri="{FF2B5EF4-FFF2-40B4-BE49-F238E27FC236}">
                <a16:creationId xmlns:a16="http://schemas.microsoft.com/office/drawing/2014/main" id="{36B65DC7-979F-4AB7-9872-8CF5F2DCB753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2. Slide Title">
            <a:extLst>
              <a:ext uri="{FF2B5EF4-FFF2-40B4-BE49-F238E27FC236}">
                <a16:creationId xmlns:a16="http://schemas.microsoft.com/office/drawing/2014/main" id="{4EF89F43-35C6-451B-BBE8-87D2B8B83F5E}"/>
              </a:ext>
            </a:extLst>
          </p:cNvPr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554736" y="2744369"/>
            <a:ext cx="3465576" cy="769441"/>
          </a:xfrm>
          <a:prstGeom prst="rect">
            <a:avLst/>
          </a:prstGeom>
        </p:spPr>
        <p:txBody>
          <a:bodyPr wrap="square" anchor="b">
            <a:noAutofit/>
          </a:bodyPr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3. Subtitle">
            <a:extLst>
              <a:ext uri="{FF2B5EF4-FFF2-40B4-BE49-F238E27FC236}">
                <a16:creationId xmlns:a16="http://schemas.microsoft.com/office/drawing/2014/main" id="{9F06A69A-B095-4159-932B-3658DD253FDF}"/>
              </a:ext>
            </a:extLst>
          </p:cNvPr>
          <p:cNvSpPr>
            <a:spLocks noGrp="1"/>
          </p:cNvSpPr>
          <p:nvPr>
            <p:ph type="subTitle" idx="1"/>
            <p:custDataLst>
              <p:tags r:id="rId7"/>
            </p:custDataLst>
          </p:nvPr>
        </p:nvSpPr>
        <p:spPr>
          <a:xfrm>
            <a:off x="554735" y="3659644"/>
            <a:ext cx="3465575" cy="246221"/>
          </a:xfrm>
        </p:spPr>
        <p:txBody>
          <a:bodyPr wrap="square">
            <a:spAutoFit/>
          </a:bodyPr>
          <a:lstStyle>
            <a:lvl1pPr marL="0" indent="0" algn="l">
              <a:buNone/>
              <a:defRPr sz="1600" b="0">
                <a:solidFill>
                  <a:schemeClr val="tx1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1" name="5. Source" hidden="1">
            <a:extLst>
              <a:ext uri="{FF2B5EF4-FFF2-40B4-BE49-F238E27FC236}">
                <a16:creationId xmlns:a16="http://schemas.microsoft.com/office/drawing/2014/main" id="{DA204BE1-D5C8-4D03-9090-21D41FEC78E0}"/>
              </a:ext>
            </a:extLst>
          </p:cNvPr>
          <p:cNvSpPr txBox="1"/>
          <p:nvPr userDrawn="1">
            <p:custDataLst>
              <p:tags r:id="rId8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 dirty="0"/>
              <a:t>Source: …</a:t>
            </a:r>
          </a:p>
        </p:txBody>
      </p:sp>
      <p:sp>
        <p:nvSpPr>
          <p:cNvPr id="15" name="1. On-page tracker">
            <a:extLst>
              <a:ext uri="{FF2B5EF4-FFF2-40B4-BE49-F238E27FC236}">
                <a16:creationId xmlns:a16="http://schemas.microsoft.com/office/drawing/2014/main" id="{1ADFA379-EDDB-4C62-A3BB-AC227312C688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9"/>
            </p:custDataLst>
          </p:nvPr>
        </p:nvSpPr>
        <p:spPr>
          <a:xfrm>
            <a:off x="7159752" y="78768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en-US" dirty="0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359174225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9F7114D8-6025-4386-BA96-B034FE6B3CD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4978429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1" imgW="413" imgH="416" progId="TCLayout.ActiveDocument.1">
                  <p:embed/>
                </p:oleObj>
              </mc:Choice>
              <mc:Fallback>
                <p:oleObj name="think-cell Slide" r:id="rId11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9F7114D8-6025-4386-BA96-B034FE6B3C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25C86E70-6ADC-4EA2-90F2-373AC4FDE5D0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500" b="1" i="0" baseline="0" dirty="0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7" name="RectangleLight">
            <a:extLst>
              <a:ext uri="{FF2B5EF4-FFF2-40B4-BE49-F238E27FC236}">
                <a16:creationId xmlns:a16="http://schemas.microsoft.com/office/drawing/2014/main" id="{2365F90A-9CD8-40EE-93CD-2729135A9569}"/>
              </a:ext>
            </a:extLst>
          </p:cNvPr>
          <p:cNvSpPr/>
          <p:nvPr userDrawn="1">
            <p:custDataLst>
              <p:tags r:id="rId3"/>
            </p:custDataLst>
          </p:nvPr>
        </p:nvSpPr>
        <p:spPr bwMode="ltGray">
          <a:xfrm>
            <a:off x="6092952" y="0"/>
            <a:ext cx="6099048" cy="6858000"/>
          </a:xfrm>
          <a:prstGeom prst="rect">
            <a:avLst/>
          </a:prstGeom>
          <a:solidFill>
            <a:srgbClr val="E6E6E6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17" name="SlideLogoText" hidden="1">
            <a:extLst>
              <a:ext uri="{FF2B5EF4-FFF2-40B4-BE49-F238E27FC236}">
                <a16:creationId xmlns:a16="http://schemas.microsoft.com/office/drawing/2014/main" id="{609F85FD-B74A-4A4E-BFA9-7668DD6BCB90}"/>
              </a:ext>
            </a:extLst>
          </p:cNvPr>
          <p:cNvSpPr txBox="1"/>
          <p:nvPr userDrawn="1">
            <p:custDataLst>
              <p:tags r:id="rId4"/>
            </p:custDataLst>
          </p:nvPr>
        </p:nvSpPr>
        <p:spPr bwMode="black">
          <a:xfrm>
            <a:off x="10142505" y="6499381"/>
            <a:ext cx="1134927" cy="1384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kern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McKinsey &amp; Company</a:t>
            </a:r>
          </a:p>
        </p:txBody>
      </p:sp>
      <p:sp>
        <p:nvSpPr>
          <p:cNvPr id="18" name="Slide Number">
            <a:extLst>
              <a:ext uri="{FF2B5EF4-FFF2-40B4-BE49-F238E27FC236}">
                <a16:creationId xmlns:a16="http://schemas.microsoft.com/office/drawing/2014/main" id="{D0E8D6D4-65CF-4E97-809E-C2399703986A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5. Source" hidden="1">
            <a:extLst>
              <a:ext uri="{FF2B5EF4-FFF2-40B4-BE49-F238E27FC236}">
                <a16:creationId xmlns:a16="http://schemas.microsoft.com/office/drawing/2014/main" id="{F5E9C22A-A356-4521-A359-338A663DFEA2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 dirty="0"/>
              <a:t>Source: …</a:t>
            </a:r>
          </a:p>
        </p:txBody>
      </p:sp>
      <p:sp>
        <p:nvSpPr>
          <p:cNvPr id="20" name="1. On-page tracker">
            <a:extLst>
              <a:ext uri="{FF2B5EF4-FFF2-40B4-BE49-F238E27FC236}">
                <a16:creationId xmlns:a16="http://schemas.microsoft.com/office/drawing/2014/main" id="{0E1A178A-6BDC-4A0A-9F92-72F6EB95AD81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7"/>
            </p:custDataLst>
          </p:nvPr>
        </p:nvSpPr>
        <p:spPr>
          <a:xfrm>
            <a:off x="7159752" y="78768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en-US" dirty="0"/>
              <a:t>Chapter › Topic</a:t>
            </a:r>
          </a:p>
        </p:txBody>
      </p:sp>
      <p:sp>
        <p:nvSpPr>
          <p:cNvPr id="24" name="2. Slide Title">
            <a:extLst>
              <a:ext uri="{FF2B5EF4-FFF2-40B4-BE49-F238E27FC236}">
                <a16:creationId xmlns:a16="http://schemas.microsoft.com/office/drawing/2014/main" id="{06A9E224-CFBD-42B8-A4C0-EFE2C017E523}"/>
              </a:ext>
            </a:extLst>
          </p:cNvPr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554736" y="182372"/>
            <a:ext cx="5065776" cy="7315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5" name="3. Subtitle">
            <a:extLst>
              <a:ext uri="{FF2B5EF4-FFF2-40B4-BE49-F238E27FC236}">
                <a16:creationId xmlns:a16="http://schemas.microsoft.com/office/drawing/2014/main" id="{F7FC2EC4-28A5-4B24-B46C-79BCB0964344}"/>
              </a:ext>
            </a:extLst>
          </p:cNvPr>
          <p:cNvSpPr>
            <a:spLocks noGrp="1"/>
          </p:cNvSpPr>
          <p:nvPr>
            <p:ph type="subTitle" idx="1"/>
            <p:custDataLst>
              <p:tags r:id="rId9"/>
            </p:custDataLst>
          </p:nvPr>
        </p:nvSpPr>
        <p:spPr>
          <a:xfrm>
            <a:off x="554736" y="903861"/>
            <a:ext cx="5065776" cy="276999"/>
          </a:xfrm>
        </p:spPr>
        <p:txBody>
          <a:bodyPr anchor="ctr" anchorCtr="0"/>
          <a:lstStyle/>
          <a:p>
            <a:r>
              <a:rPr lang="en-US" sz="1600"/>
              <a:t>Click to edit Master subtitle style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615830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C293AC4C-5B2F-4A0C-8C9B-7295BEE1F45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3124433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1" imgW="572" imgH="588" progId="TCLayout.ActiveDocument.1">
                  <p:embed/>
                </p:oleObj>
              </mc:Choice>
              <mc:Fallback>
                <p:oleObj name="think-cell Slide" r:id="rId11" imgW="572" imgH="588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C293AC4C-5B2F-4A0C-8C9B-7295BEE1F4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D8F8ABD0-305F-4DFC-AC60-1FB7BB16830A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500" b="1" i="0" baseline="0" dirty="0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7" name="RectangleLight">
            <a:extLst>
              <a:ext uri="{FF2B5EF4-FFF2-40B4-BE49-F238E27FC236}">
                <a16:creationId xmlns:a16="http://schemas.microsoft.com/office/drawing/2014/main" id="{2365F90A-9CD8-40EE-93CD-2729135A9569}"/>
              </a:ext>
            </a:extLst>
          </p:cNvPr>
          <p:cNvSpPr/>
          <p:nvPr userDrawn="1">
            <p:custDataLst>
              <p:tags r:id="rId3"/>
            </p:custDataLst>
          </p:nvPr>
        </p:nvSpPr>
        <p:spPr bwMode="ltGray">
          <a:xfrm>
            <a:off x="7830312" y="0"/>
            <a:ext cx="4361688" cy="6858000"/>
          </a:xfrm>
          <a:prstGeom prst="rect">
            <a:avLst/>
          </a:prstGeom>
          <a:solidFill>
            <a:srgbClr val="E6E6E6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16" name="SlideLogoText" hidden="1">
            <a:extLst>
              <a:ext uri="{FF2B5EF4-FFF2-40B4-BE49-F238E27FC236}">
                <a16:creationId xmlns:a16="http://schemas.microsoft.com/office/drawing/2014/main" id="{AEC46ACE-42CD-4304-9E51-86DBC38CA4EB}"/>
              </a:ext>
            </a:extLst>
          </p:cNvPr>
          <p:cNvSpPr txBox="1"/>
          <p:nvPr userDrawn="1">
            <p:custDataLst>
              <p:tags r:id="rId4"/>
            </p:custDataLst>
          </p:nvPr>
        </p:nvSpPr>
        <p:spPr bwMode="black">
          <a:xfrm>
            <a:off x="10142505" y="6499381"/>
            <a:ext cx="1134927" cy="1384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kern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McKinsey &amp; Company</a:t>
            </a:r>
          </a:p>
        </p:txBody>
      </p:sp>
      <p:sp>
        <p:nvSpPr>
          <p:cNvPr id="17" name="Slide Number">
            <a:extLst>
              <a:ext uri="{FF2B5EF4-FFF2-40B4-BE49-F238E27FC236}">
                <a16:creationId xmlns:a16="http://schemas.microsoft.com/office/drawing/2014/main" id="{3B7A7C0C-AC02-4989-860B-73442D510162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5. Source" hidden="1">
            <a:extLst>
              <a:ext uri="{FF2B5EF4-FFF2-40B4-BE49-F238E27FC236}">
                <a16:creationId xmlns:a16="http://schemas.microsoft.com/office/drawing/2014/main" id="{F25A304F-F50E-4F96-991D-CFEB07060178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554735" y="6501669"/>
            <a:ext cx="6967729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 dirty="0"/>
              <a:t>Source: …</a:t>
            </a:r>
          </a:p>
        </p:txBody>
      </p:sp>
      <p:sp>
        <p:nvSpPr>
          <p:cNvPr id="25" name="2. Slide Title">
            <a:extLst>
              <a:ext uri="{FF2B5EF4-FFF2-40B4-BE49-F238E27FC236}">
                <a16:creationId xmlns:a16="http://schemas.microsoft.com/office/drawing/2014/main" id="{AA4BE143-5F32-4F04-B536-5DD597732824}"/>
              </a:ext>
            </a:extLst>
          </p:cNvPr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554736" y="182372"/>
            <a:ext cx="6967728" cy="7315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6" name="3. Subtitle">
            <a:extLst>
              <a:ext uri="{FF2B5EF4-FFF2-40B4-BE49-F238E27FC236}">
                <a16:creationId xmlns:a16="http://schemas.microsoft.com/office/drawing/2014/main" id="{97E30C8F-A677-42C7-A072-4ACC7DC3D698}"/>
              </a:ext>
            </a:extLst>
          </p:cNvPr>
          <p:cNvSpPr>
            <a:spLocks noGrp="1"/>
          </p:cNvSpPr>
          <p:nvPr>
            <p:ph type="subTitle" idx="1"/>
            <p:custDataLst>
              <p:tags r:id="rId8"/>
            </p:custDataLst>
          </p:nvPr>
        </p:nvSpPr>
        <p:spPr>
          <a:xfrm>
            <a:off x="554736" y="903861"/>
            <a:ext cx="6967728" cy="276999"/>
          </a:xfrm>
        </p:spPr>
        <p:txBody>
          <a:bodyPr anchor="ctr" anchorCtr="0"/>
          <a:lstStyle/>
          <a:p>
            <a:r>
              <a:rPr lang="en-US" sz="1600"/>
              <a:t>Click to edit Master subtitle style</a:t>
            </a:r>
            <a:endParaRPr lang="en-US" sz="1600" dirty="0"/>
          </a:p>
        </p:txBody>
      </p:sp>
      <p:sp>
        <p:nvSpPr>
          <p:cNvPr id="19" name="1. On-page tracker">
            <a:extLst>
              <a:ext uri="{FF2B5EF4-FFF2-40B4-BE49-F238E27FC236}">
                <a16:creationId xmlns:a16="http://schemas.microsoft.com/office/drawing/2014/main" id="{288125BB-6CB4-4B7C-8E2B-CB1912430A39}"/>
              </a:ext>
            </a:extLst>
          </p:cNvPr>
          <p:cNvSpPr>
            <a:spLocks noGrp="1"/>
          </p:cNvSpPr>
          <p:nvPr>
            <p:ph type="body" sz="quarter" idx="18" hasCustomPrompt="1"/>
            <p:custDataLst>
              <p:tags r:id="rId9"/>
            </p:custDataLst>
          </p:nvPr>
        </p:nvSpPr>
        <p:spPr>
          <a:xfrm>
            <a:off x="8173370" y="78768"/>
            <a:ext cx="3466941" cy="123111"/>
          </a:xfrm>
        </p:spPr>
        <p:txBody>
          <a:bodyPr wrap="square"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en-US" dirty="0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391866353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/4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9F7114D8-6025-4386-BA96-B034FE6B3CD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0234647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1" imgW="413" imgH="416" progId="TCLayout.ActiveDocument.1">
                  <p:embed/>
                </p:oleObj>
              </mc:Choice>
              <mc:Fallback>
                <p:oleObj name="think-cell Slide" r:id="rId11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9F7114D8-6025-4386-BA96-B034FE6B3C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25C86E70-6ADC-4EA2-90F2-373AC4FDE5D0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23" name="RectangleLight">
            <a:extLst>
              <a:ext uri="{FF2B5EF4-FFF2-40B4-BE49-F238E27FC236}">
                <a16:creationId xmlns:a16="http://schemas.microsoft.com/office/drawing/2014/main" id="{A80E2F68-4ED6-42EF-9858-2FE4B1382825}"/>
              </a:ext>
            </a:extLst>
          </p:cNvPr>
          <p:cNvSpPr/>
          <p:nvPr userDrawn="1">
            <p:custDataLst>
              <p:tags r:id="rId3"/>
            </p:custDataLst>
          </p:nvPr>
        </p:nvSpPr>
        <p:spPr bwMode="ltGray">
          <a:xfrm>
            <a:off x="8781416" y="0"/>
            <a:ext cx="3410584" cy="6858000"/>
          </a:xfrm>
          <a:prstGeom prst="rect">
            <a:avLst/>
          </a:prstGeom>
          <a:solidFill>
            <a:srgbClr val="E6E6E6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0F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SlideLogoText" hidden="1">
            <a:extLst>
              <a:ext uri="{FF2B5EF4-FFF2-40B4-BE49-F238E27FC236}">
                <a16:creationId xmlns:a16="http://schemas.microsoft.com/office/drawing/2014/main" id="{609F85FD-B74A-4A4E-BFA9-7668DD6BCB90}"/>
              </a:ext>
            </a:extLst>
          </p:cNvPr>
          <p:cNvSpPr txBox="1"/>
          <p:nvPr userDrawn="1">
            <p:custDataLst>
              <p:tags r:id="rId4"/>
            </p:custDataLst>
          </p:nvPr>
        </p:nvSpPr>
        <p:spPr bwMode="black">
          <a:xfrm>
            <a:off x="10142505" y="6499381"/>
            <a:ext cx="1134927" cy="1384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McKinsey &amp; Company</a:t>
            </a:r>
          </a:p>
        </p:txBody>
      </p:sp>
      <p:sp>
        <p:nvSpPr>
          <p:cNvPr id="18" name="Slide Number">
            <a:extLst>
              <a:ext uri="{FF2B5EF4-FFF2-40B4-BE49-F238E27FC236}">
                <a16:creationId xmlns:a16="http://schemas.microsoft.com/office/drawing/2014/main" id="{D0E8D6D4-65CF-4E97-809E-C2399703986A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marL="0" marR="0" lvl="0" indent="0" algn="r" defTabSz="6107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BDCABE-3F10-B64C-92F1-862014417034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pPr marL="0" marR="0" lvl="0" indent="0" algn="r" defTabSz="6107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5. Source" hidden="1">
            <a:extLst>
              <a:ext uri="{FF2B5EF4-FFF2-40B4-BE49-F238E27FC236}">
                <a16:creationId xmlns:a16="http://schemas.microsoft.com/office/drawing/2014/main" id="{F5E9C22A-A356-4521-A359-338A663DFEA2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Source: …</a:t>
            </a:r>
          </a:p>
        </p:txBody>
      </p:sp>
      <p:sp>
        <p:nvSpPr>
          <p:cNvPr id="20" name="1. On-page tracker">
            <a:extLst>
              <a:ext uri="{FF2B5EF4-FFF2-40B4-BE49-F238E27FC236}">
                <a16:creationId xmlns:a16="http://schemas.microsoft.com/office/drawing/2014/main" id="{CA286AFC-8B29-4E70-86B3-6C866D5BEC95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7"/>
            </p:custDataLst>
          </p:nvPr>
        </p:nvSpPr>
        <p:spPr>
          <a:xfrm>
            <a:off x="9119860" y="78768"/>
            <a:ext cx="2520451" cy="123111"/>
          </a:xfrm>
        </p:spPr>
        <p:txBody>
          <a:bodyPr wrap="square"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en-US" dirty="0"/>
              <a:t>Chapter › Topic</a:t>
            </a:r>
          </a:p>
        </p:txBody>
      </p:sp>
      <p:sp>
        <p:nvSpPr>
          <p:cNvPr id="21" name="2. Slide Title">
            <a:extLst>
              <a:ext uri="{FF2B5EF4-FFF2-40B4-BE49-F238E27FC236}">
                <a16:creationId xmlns:a16="http://schemas.microsoft.com/office/drawing/2014/main" id="{37073CF3-4B2B-440D-B24E-174E36B7892F}"/>
              </a:ext>
            </a:extLst>
          </p:cNvPr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554736" y="182372"/>
            <a:ext cx="7918704" cy="7315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6" name="3. Subtitle">
            <a:extLst>
              <a:ext uri="{FF2B5EF4-FFF2-40B4-BE49-F238E27FC236}">
                <a16:creationId xmlns:a16="http://schemas.microsoft.com/office/drawing/2014/main" id="{61C78DC4-4C20-4AA3-93C4-00442F85A83B}"/>
              </a:ext>
            </a:extLst>
          </p:cNvPr>
          <p:cNvSpPr>
            <a:spLocks noGrp="1"/>
          </p:cNvSpPr>
          <p:nvPr>
            <p:ph type="subTitle" idx="1"/>
            <p:custDataLst>
              <p:tags r:id="rId9"/>
            </p:custDataLst>
          </p:nvPr>
        </p:nvSpPr>
        <p:spPr>
          <a:xfrm>
            <a:off x="554736" y="903861"/>
            <a:ext cx="7918704" cy="276999"/>
          </a:xfrm>
        </p:spPr>
        <p:txBody>
          <a:bodyPr anchor="ctr" anchorCtr="0"/>
          <a:lstStyle/>
          <a:p>
            <a:r>
              <a:rPr lang="en-US" sz="1600"/>
              <a:t>Click to edit Master subtitle style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1784146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-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LogoText" hidden="1">
            <a:extLst>
              <a:ext uri="{FF2B5EF4-FFF2-40B4-BE49-F238E27FC236}">
                <a16:creationId xmlns:a16="http://schemas.microsoft.com/office/drawing/2014/main" id="{B789CE62-716F-47B1-B8FE-60436A1FA5A7}"/>
              </a:ext>
            </a:extLst>
          </p:cNvPr>
          <p:cNvSpPr txBox="1"/>
          <p:nvPr userDrawn="1">
            <p:custDataLst>
              <p:tags r:id="rId1"/>
            </p:custDataLst>
          </p:nvPr>
        </p:nvSpPr>
        <p:spPr bwMode="black">
          <a:xfrm>
            <a:off x="10142505" y="6499381"/>
            <a:ext cx="1134927" cy="1384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kern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McKinsey &amp; Company</a:t>
            </a:r>
          </a:p>
        </p:txBody>
      </p:sp>
      <p:sp>
        <p:nvSpPr>
          <p:cNvPr id="15" name="Slide Number">
            <a:extLst>
              <a:ext uri="{FF2B5EF4-FFF2-40B4-BE49-F238E27FC236}">
                <a16:creationId xmlns:a16="http://schemas.microsoft.com/office/drawing/2014/main" id="{0AA537C7-2883-43C1-848C-3A4E9645077F}"/>
              </a:ext>
            </a:extLst>
          </p:cNvPr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2. Slide Title">
            <a:extLst>
              <a:ext uri="{FF2B5EF4-FFF2-40B4-BE49-F238E27FC236}">
                <a16:creationId xmlns:a16="http://schemas.microsoft.com/office/drawing/2014/main" id="{6C3D89FC-A4B9-4683-B64F-B0644150274F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54736" y="175171"/>
            <a:ext cx="11082528" cy="989512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5. Source" hidden="1">
            <a:extLst>
              <a:ext uri="{FF2B5EF4-FFF2-40B4-BE49-F238E27FC236}">
                <a16:creationId xmlns:a16="http://schemas.microsoft.com/office/drawing/2014/main" id="{81E2484B-3E40-408C-A350-5EB40C8A09F0}"/>
              </a:ext>
            </a:extLst>
          </p:cNvPr>
          <p:cNvSpPr txBox="1"/>
          <p:nvPr userDrawn="1">
            <p:custDataLst>
              <p:tags r:id="rId4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 dirty="0"/>
              <a:t>Source: …</a:t>
            </a:r>
          </a:p>
        </p:txBody>
      </p:sp>
      <p:sp>
        <p:nvSpPr>
          <p:cNvPr id="9" name="1. On-page tracker">
            <a:extLst>
              <a:ext uri="{FF2B5EF4-FFF2-40B4-BE49-F238E27FC236}">
                <a16:creationId xmlns:a16="http://schemas.microsoft.com/office/drawing/2014/main" id="{A91FB312-B423-41B9-AEAA-2BE53183470B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5"/>
            </p:custDataLst>
          </p:nvPr>
        </p:nvSpPr>
        <p:spPr>
          <a:xfrm>
            <a:off x="7159752" y="78768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en-US" dirty="0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421231831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LogoText" hidden="1">
            <a:extLst>
              <a:ext uri="{FF2B5EF4-FFF2-40B4-BE49-F238E27FC236}">
                <a16:creationId xmlns:a16="http://schemas.microsoft.com/office/drawing/2014/main" id="{92A63429-03F1-4595-BAE1-A5F5E74A0DF2}"/>
              </a:ext>
            </a:extLst>
          </p:cNvPr>
          <p:cNvSpPr txBox="1"/>
          <p:nvPr userDrawn="1">
            <p:custDataLst>
              <p:tags r:id="rId1"/>
            </p:custDataLst>
          </p:nvPr>
        </p:nvSpPr>
        <p:spPr bwMode="black">
          <a:xfrm>
            <a:off x="10142505" y="6499381"/>
            <a:ext cx="1134927" cy="1384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kern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McKinsey &amp; Company</a:t>
            </a:r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6982A9EE-ED1D-4D7E-84CA-3C36D0891D68}"/>
              </a:ext>
            </a:extLst>
          </p:cNvPr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5. Source" hidden="1">
            <a:extLst>
              <a:ext uri="{FF2B5EF4-FFF2-40B4-BE49-F238E27FC236}">
                <a16:creationId xmlns:a16="http://schemas.microsoft.com/office/drawing/2014/main" id="{09F9A864-CDB7-4063-BBF8-591908AA18D0}"/>
              </a:ext>
            </a:extLst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 dirty="0"/>
              <a:t>Source: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9AEB01CB-E358-4EC5-960A-ABFC66CD5A21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4"/>
            </p:custDataLst>
          </p:nvPr>
        </p:nvSpPr>
        <p:spPr>
          <a:xfrm>
            <a:off x="7159752" y="78768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en-US" dirty="0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290870114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832E4BA7-205B-4431-879A-B60A0FD6D20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7788875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44" imgH="344" progId="TCLayout.ActiveDocument.1">
                  <p:embed/>
                </p:oleObj>
              </mc:Choice>
              <mc:Fallback>
                <p:oleObj name="think-cell Slide" r:id="rId5" imgW="344" imgH="344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832E4BA7-205B-4431-879A-B60A0FD6D20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3" name="LogoImage" hidden="1">
            <a:extLst>
              <a:ext uri="{FF2B5EF4-FFF2-40B4-BE49-F238E27FC236}">
                <a16:creationId xmlns:a16="http://schemas.microsoft.com/office/drawing/2014/main" id="{CC7EE236-F5C9-45E4-A938-FB794BCDD026}"/>
              </a:ext>
            </a:extLst>
          </p:cNvPr>
          <p:cNvGrpSpPr>
            <a:grpSpLocks noChangeAspect="1"/>
          </p:cNvGrpSpPr>
          <p:nvPr userDrawn="1">
            <p:custDataLst>
              <p:tags r:id="rId2"/>
            </p:custDataLst>
          </p:nvPr>
        </p:nvGrpSpPr>
        <p:grpSpPr bwMode="black">
          <a:xfrm>
            <a:off x="549271" y="481160"/>
            <a:ext cx="1893201" cy="585216"/>
            <a:chOff x="0" y="973"/>
            <a:chExt cx="7680" cy="2374"/>
          </a:xfrm>
        </p:grpSpPr>
        <p:sp>
          <p:nvSpPr>
            <p:cNvPr id="14" name="AutoShape 3" hidden="1">
              <a:extLst>
                <a:ext uri="{FF2B5EF4-FFF2-40B4-BE49-F238E27FC236}">
                  <a16:creationId xmlns:a16="http://schemas.microsoft.com/office/drawing/2014/main" id="{DD51008E-BD46-4558-BF00-CDD9F0CE18C6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black">
            <a:xfrm>
              <a:off x="0" y="973"/>
              <a:ext cx="7680" cy="2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15" name="Freeform 5" hidden="1">
              <a:extLst>
                <a:ext uri="{FF2B5EF4-FFF2-40B4-BE49-F238E27FC236}">
                  <a16:creationId xmlns:a16="http://schemas.microsoft.com/office/drawing/2014/main" id="{FC37904A-905D-4FD7-8DD4-604C419D9AB5}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0" y="974"/>
              <a:ext cx="7680" cy="2373"/>
            </a:xfrm>
            <a:custGeom>
              <a:avLst/>
              <a:gdLst>
                <a:gd name="T0" fmla="*/ 4209 w 15155"/>
                <a:gd name="T1" fmla="*/ 2986 h 4678"/>
                <a:gd name="T2" fmla="*/ 3707 w 15155"/>
                <a:gd name="T3" fmla="*/ 2422 h 4678"/>
                <a:gd name="T4" fmla="*/ 3712 w 15155"/>
                <a:gd name="T5" fmla="*/ 2340 h 4678"/>
                <a:gd name="T6" fmla="*/ 4724 w 15155"/>
                <a:gd name="T7" fmla="*/ 4124 h 4678"/>
                <a:gd name="T8" fmla="*/ 3330 w 15155"/>
                <a:gd name="T9" fmla="*/ 3521 h 4678"/>
                <a:gd name="T10" fmla="*/ 5673 w 15155"/>
                <a:gd name="T11" fmla="*/ 3002 h 4678"/>
                <a:gd name="T12" fmla="*/ 6627 w 15155"/>
                <a:gd name="T13" fmla="*/ 2408 h 4678"/>
                <a:gd name="T14" fmla="*/ 6279 w 15155"/>
                <a:gd name="T15" fmla="*/ 4007 h 4678"/>
                <a:gd name="T16" fmla="*/ 10270 w 15155"/>
                <a:gd name="T17" fmla="*/ 3073 h 4678"/>
                <a:gd name="T18" fmla="*/ 10801 w 15155"/>
                <a:gd name="T19" fmla="*/ 4678 h 4678"/>
                <a:gd name="T20" fmla="*/ 11466 w 15155"/>
                <a:gd name="T21" fmla="*/ 3537 h 4678"/>
                <a:gd name="T22" fmla="*/ 10602 w 15155"/>
                <a:gd name="T23" fmla="*/ 3405 h 4678"/>
                <a:gd name="T24" fmla="*/ 14762 w 15155"/>
                <a:gd name="T25" fmla="*/ 3073 h 4678"/>
                <a:gd name="T26" fmla="*/ 14505 w 15155"/>
                <a:gd name="T27" fmla="*/ 2986 h 4678"/>
                <a:gd name="T28" fmla="*/ 14145 w 15155"/>
                <a:gd name="T29" fmla="*/ 4620 h 4678"/>
                <a:gd name="T30" fmla="*/ 15155 w 15155"/>
                <a:gd name="T31" fmla="*/ 2986 h 4678"/>
                <a:gd name="T32" fmla="*/ 10231 w 15155"/>
                <a:gd name="T33" fmla="*/ 4037 h 4678"/>
                <a:gd name="T34" fmla="*/ 9005 w 15155"/>
                <a:gd name="T35" fmla="*/ 2961 h 4678"/>
                <a:gd name="T36" fmla="*/ 8378 w 15155"/>
                <a:gd name="T37" fmla="*/ 3194 h 4678"/>
                <a:gd name="T38" fmla="*/ 8775 w 15155"/>
                <a:gd name="T39" fmla="*/ 4037 h 4678"/>
                <a:gd name="T40" fmla="*/ 9107 w 15155"/>
                <a:gd name="T41" fmla="*/ 3916 h 4678"/>
                <a:gd name="T42" fmla="*/ 9439 w 15155"/>
                <a:gd name="T43" fmla="*/ 4037 h 4678"/>
                <a:gd name="T44" fmla="*/ 9712 w 15155"/>
                <a:gd name="T45" fmla="*/ 4037 h 4678"/>
                <a:gd name="T46" fmla="*/ 7962 w 15155"/>
                <a:gd name="T47" fmla="*/ 3741 h 4678"/>
                <a:gd name="T48" fmla="*/ 7962 w 15155"/>
                <a:gd name="T49" fmla="*/ 3741 h 4678"/>
                <a:gd name="T50" fmla="*/ 12654 w 15155"/>
                <a:gd name="T51" fmla="*/ 2986 h 4678"/>
                <a:gd name="T52" fmla="*/ 12586 w 15155"/>
                <a:gd name="T53" fmla="*/ 4036 h 4678"/>
                <a:gd name="T54" fmla="*/ 11780 w 15155"/>
                <a:gd name="T55" fmla="*/ 3367 h 4678"/>
                <a:gd name="T56" fmla="*/ 11871 w 15155"/>
                <a:gd name="T57" fmla="*/ 4146 h 4678"/>
                <a:gd name="T58" fmla="*/ 13060 w 15155"/>
                <a:gd name="T59" fmla="*/ 3917 h 4678"/>
                <a:gd name="T60" fmla="*/ 13423 w 15155"/>
                <a:gd name="T61" fmla="*/ 4037 h 4678"/>
                <a:gd name="T62" fmla="*/ 12250 w 15155"/>
                <a:gd name="T63" fmla="*/ 3787 h 4678"/>
                <a:gd name="T64" fmla="*/ 12250 w 15155"/>
                <a:gd name="T65" fmla="*/ 3787 h 4678"/>
                <a:gd name="T66" fmla="*/ 8758 w 15155"/>
                <a:gd name="T67" fmla="*/ 1080 h 4678"/>
                <a:gd name="T68" fmla="*/ 8559 w 15155"/>
                <a:gd name="T69" fmla="*/ 1013 h 4678"/>
                <a:gd name="T70" fmla="*/ 9105 w 15155"/>
                <a:gd name="T71" fmla="*/ 2310 h 4678"/>
                <a:gd name="T72" fmla="*/ 9553 w 15155"/>
                <a:gd name="T73" fmla="*/ 626 h 4678"/>
                <a:gd name="T74" fmla="*/ 9293 w 15155"/>
                <a:gd name="T75" fmla="*/ 713 h 4678"/>
                <a:gd name="T76" fmla="*/ 8947 w 15155"/>
                <a:gd name="T77" fmla="*/ 843 h 4678"/>
                <a:gd name="T78" fmla="*/ 5105 w 15155"/>
                <a:gd name="T79" fmla="*/ 349 h 4678"/>
                <a:gd name="T80" fmla="*/ 3793 w 15155"/>
                <a:gd name="T81" fmla="*/ 882 h 4678"/>
                <a:gd name="T82" fmla="*/ 5848 w 15155"/>
                <a:gd name="T83" fmla="*/ 981 h 4678"/>
                <a:gd name="T84" fmla="*/ 6211 w 15155"/>
                <a:gd name="T85" fmla="*/ 1763 h 4678"/>
                <a:gd name="T86" fmla="*/ 6296 w 15155"/>
                <a:gd name="T87" fmla="*/ 601 h 4678"/>
                <a:gd name="T88" fmla="*/ 5638 w 15155"/>
                <a:gd name="T89" fmla="*/ 833 h 4678"/>
                <a:gd name="T90" fmla="*/ 4836 w 15155"/>
                <a:gd name="T91" fmla="*/ 625 h 4678"/>
                <a:gd name="T92" fmla="*/ 4778 w 15155"/>
                <a:gd name="T93" fmla="*/ 1676 h 4678"/>
                <a:gd name="T94" fmla="*/ 4692 w 15155"/>
                <a:gd name="T95" fmla="*/ 0 h 4678"/>
                <a:gd name="T96" fmla="*/ 3614 w 15155"/>
                <a:gd name="T97" fmla="*/ 221 h 4678"/>
                <a:gd name="T98" fmla="*/ 3236 w 15155"/>
                <a:gd name="T99" fmla="*/ 88 h 4678"/>
                <a:gd name="T100" fmla="*/ 3836 w 15155"/>
                <a:gd name="T101" fmla="*/ 1763 h 4678"/>
                <a:gd name="T102" fmla="*/ 7219 w 15155"/>
                <a:gd name="T103" fmla="*/ 683 h 4678"/>
                <a:gd name="T104" fmla="*/ 7226 w 15155"/>
                <a:gd name="T105" fmla="*/ 598 h 4678"/>
                <a:gd name="T106" fmla="*/ 6952 w 15155"/>
                <a:gd name="T107" fmla="*/ 1361 h 4678"/>
                <a:gd name="T108" fmla="*/ 7720 w 15155"/>
                <a:gd name="T109" fmla="*/ 1446 h 4678"/>
                <a:gd name="T110" fmla="*/ 3049 w 15155"/>
                <a:gd name="T111" fmla="*/ 753 h 4678"/>
                <a:gd name="T112" fmla="*/ 2703 w 15155"/>
                <a:gd name="T113" fmla="*/ 1584 h 4678"/>
                <a:gd name="T114" fmla="*/ 87 w 15155"/>
                <a:gd name="T115" fmla="*/ 88 h 4678"/>
                <a:gd name="T116" fmla="*/ 549 w 15155"/>
                <a:gd name="T117" fmla="*/ 1763 h 4678"/>
                <a:gd name="T118" fmla="*/ 1609 w 15155"/>
                <a:gd name="T119" fmla="*/ 259 h 4678"/>
                <a:gd name="T120" fmla="*/ 2069 w 15155"/>
                <a:gd name="T121" fmla="*/ 1676 h 4678"/>
                <a:gd name="T122" fmla="*/ 2070 w 15155"/>
                <a:gd name="T123" fmla="*/ 0 h 4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155" h="4678">
                  <a:moveTo>
                    <a:pt x="4451" y="3751"/>
                  </a:moveTo>
                  <a:cubicBezTo>
                    <a:pt x="4549" y="3607"/>
                    <a:pt x="4604" y="3438"/>
                    <a:pt x="4609" y="3264"/>
                  </a:cubicBezTo>
                  <a:cubicBezTo>
                    <a:pt x="4611" y="3211"/>
                    <a:pt x="4732" y="3072"/>
                    <a:pt x="4766" y="3072"/>
                  </a:cubicBezTo>
                  <a:cubicBezTo>
                    <a:pt x="4834" y="3072"/>
                    <a:pt x="4834" y="3072"/>
                    <a:pt x="4834" y="3072"/>
                  </a:cubicBezTo>
                  <a:cubicBezTo>
                    <a:pt x="4834" y="2986"/>
                    <a:pt x="4834" y="2986"/>
                    <a:pt x="4834" y="2986"/>
                  </a:cubicBezTo>
                  <a:cubicBezTo>
                    <a:pt x="4209" y="2986"/>
                    <a:pt x="4209" y="2986"/>
                    <a:pt x="4209" y="2986"/>
                  </a:cubicBezTo>
                  <a:cubicBezTo>
                    <a:pt x="4209" y="3073"/>
                    <a:pt x="4209" y="3073"/>
                    <a:pt x="4209" y="3073"/>
                  </a:cubicBezTo>
                  <a:cubicBezTo>
                    <a:pt x="4380" y="3078"/>
                    <a:pt x="4487" y="3175"/>
                    <a:pt x="4487" y="3337"/>
                  </a:cubicBezTo>
                  <a:cubicBezTo>
                    <a:pt x="4487" y="3482"/>
                    <a:pt x="4463" y="3591"/>
                    <a:pt x="4395" y="3702"/>
                  </a:cubicBezTo>
                  <a:cubicBezTo>
                    <a:pt x="4155" y="3489"/>
                    <a:pt x="3882" y="3230"/>
                    <a:pt x="3654" y="2986"/>
                  </a:cubicBezTo>
                  <a:cubicBezTo>
                    <a:pt x="3501" y="2928"/>
                    <a:pt x="3404" y="2814"/>
                    <a:pt x="3404" y="2673"/>
                  </a:cubicBezTo>
                  <a:cubicBezTo>
                    <a:pt x="3404" y="2514"/>
                    <a:pt x="3518" y="2422"/>
                    <a:pt x="3707" y="2422"/>
                  </a:cubicBezTo>
                  <a:cubicBezTo>
                    <a:pt x="3942" y="2422"/>
                    <a:pt x="4116" y="2659"/>
                    <a:pt x="4116" y="2777"/>
                  </a:cubicBezTo>
                  <a:cubicBezTo>
                    <a:pt x="4191" y="2777"/>
                    <a:pt x="4191" y="2777"/>
                    <a:pt x="4191" y="2777"/>
                  </a:cubicBezTo>
                  <a:cubicBezTo>
                    <a:pt x="4191" y="2362"/>
                    <a:pt x="4191" y="2362"/>
                    <a:pt x="4191" y="2362"/>
                  </a:cubicBezTo>
                  <a:cubicBezTo>
                    <a:pt x="4116" y="2362"/>
                    <a:pt x="4116" y="2362"/>
                    <a:pt x="4116" y="2362"/>
                  </a:cubicBezTo>
                  <a:cubicBezTo>
                    <a:pt x="4097" y="2391"/>
                    <a:pt x="4074" y="2393"/>
                    <a:pt x="4034" y="2393"/>
                  </a:cubicBezTo>
                  <a:cubicBezTo>
                    <a:pt x="3959" y="2393"/>
                    <a:pt x="3874" y="2340"/>
                    <a:pt x="3712" y="2340"/>
                  </a:cubicBezTo>
                  <a:cubicBezTo>
                    <a:pt x="3453" y="2340"/>
                    <a:pt x="3288" y="2480"/>
                    <a:pt x="3288" y="2732"/>
                  </a:cubicBezTo>
                  <a:cubicBezTo>
                    <a:pt x="3288" y="2887"/>
                    <a:pt x="3346" y="2991"/>
                    <a:pt x="3431" y="3100"/>
                  </a:cubicBezTo>
                  <a:cubicBezTo>
                    <a:pt x="3253" y="3219"/>
                    <a:pt x="3146" y="3420"/>
                    <a:pt x="3148" y="3634"/>
                  </a:cubicBezTo>
                  <a:cubicBezTo>
                    <a:pt x="3148" y="3944"/>
                    <a:pt x="3421" y="4155"/>
                    <a:pt x="3707" y="4155"/>
                  </a:cubicBezTo>
                  <a:cubicBezTo>
                    <a:pt x="3966" y="4155"/>
                    <a:pt x="4145" y="4080"/>
                    <a:pt x="4286" y="3944"/>
                  </a:cubicBezTo>
                  <a:cubicBezTo>
                    <a:pt x="4431" y="4078"/>
                    <a:pt x="4552" y="4124"/>
                    <a:pt x="4724" y="4124"/>
                  </a:cubicBezTo>
                  <a:cubicBezTo>
                    <a:pt x="4913" y="4124"/>
                    <a:pt x="4913" y="4124"/>
                    <a:pt x="4913" y="4124"/>
                  </a:cubicBezTo>
                  <a:cubicBezTo>
                    <a:pt x="4913" y="4036"/>
                    <a:pt x="4913" y="4036"/>
                    <a:pt x="4913" y="4036"/>
                  </a:cubicBezTo>
                  <a:cubicBezTo>
                    <a:pt x="4809" y="4036"/>
                    <a:pt x="4809" y="4036"/>
                    <a:pt x="4809" y="4036"/>
                  </a:cubicBezTo>
                  <a:cubicBezTo>
                    <a:pt x="4685" y="3947"/>
                    <a:pt x="4565" y="3852"/>
                    <a:pt x="4451" y="3751"/>
                  </a:cubicBezTo>
                  <a:close/>
                  <a:moveTo>
                    <a:pt x="3851" y="4015"/>
                  </a:moveTo>
                  <a:cubicBezTo>
                    <a:pt x="3599" y="4015"/>
                    <a:pt x="3330" y="3772"/>
                    <a:pt x="3330" y="3521"/>
                  </a:cubicBezTo>
                  <a:cubicBezTo>
                    <a:pt x="3330" y="3339"/>
                    <a:pt x="3378" y="3243"/>
                    <a:pt x="3470" y="3148"/>
                  </a:cubicBezTo>
                  <a:cubicBezTo>
                    <a:pt x="3707" y="3414"/>
                    <a:pt x="3962" y="3664"/>
                    <a:pt x="4233" y="3896"/>
                  </a:cubicBezTo>
                  <a:cubicBezTo>
                    <a:pt x="4134" y="3971"/>
                    <a:pt x="4008" y="4015"/>
                    <a:pt x="3851" y="4015"/>
                  </a:cubicBezTo>
                  <a:close/>
                  <a:moveTo>
                    <a:pt x="6279" y="4007"/>
                  </a:moveTo>
                  <a:cubicBezTo>
                    <a:pt x="5920" y="4007"/>
                    <a:pt x="5707" y="3758"/>
                    <a:pt x="5678" y="3450"/>
                  </a:cubicBezTo>
                  <a:cubicBezTo>
                    <a:pt x="5664" y="3301"/>
                    <a:pt x="5663" y="3151"/>
                    <a:pt x="5673" y="3002"/>
                  </a:cubicBezTo>
                  <a:cubicBezTo>
                    <a:pt x="5705" y="2605"/>
                    <a:pt x="5887" y="2435"/>
                    <a:pt x="6192" y="2435"/>
                  </a:cubicBezTo>
                  <a:cubicBezTo>
                    <a:pt x="6523" y="2435"/>
                    <a:pt x="6726" y="2803"/>
                    <a:pt x="6726" y="2985"/>
                  </a:cubicBezTo>
                  <a:cubicBezTo>
                    <a:pt x="6801" y="2985"/>
                    <a:pt x="6801" y="2985"/>
                    <a:pt x="6801" y="2985"/>
                  </a:cubicBezTo>
                  <a:cubicBezTo>
                    <a:pt x="6801" y="2362"/>
                    <a:pt x="6801" y="2362"/>
                    <a:pt x="6801" y="2362"/>
                  </a:cubicBezTo>
                  <a:cubicBezTo>
                    <a:pt x="6736" y="2362"/>
                    <a:pt x="6736" y="2362"/>
                    <a:pt x="6736" y="2362"/>
                  </a:cubicBezTo>
                  <a:cubicBezTo>
                    <a:pt x="6709" y="2393"/>
                    <a:pt x="6683" y="2408"/>
                    <a:pt x="6627" y="2408"/>
                  </a:cubicBezTo>
                  <a:cubicBezTo>
                    <a:pt x="6489" y="2408"/>
                    <a:pt x="6370" y="2330"/>
                    <a:pt x="6181" y="2330"/>
                  </a:cubicBezTo>
                  <a:cubicBezTo>
                    <a:pt x="5687" y="2330"/>
                    <a:pt x="5392" y="2732"/>
                    <a:pt x="5392" y="3236"/>
                  </a:cubicBezTo>
                  <a:cubicBezTo>
                    <a:pt x="5392" y="3740"/>
                    <a:pt x="5719" y="4156"/>
                    <a:pt x="6225" y="4156"/>
                  </a:cubicBezTo>
                  <a:cubicBezTo>
                    <a:pt x="6577" y="4156"/>
                    <a:pt x="6824" y="3967"/>
                    <a:pt x="6937" y="3652"/>
                  </a:cubicBezTo>
                  <a:cubicBezTo>
                    <a:pt x="6845" y="3652"/>
                    <a:pt x="6845" y="3652"/>
                    <a:pt x="6845" y="3652"/>
                  </a:cubicBezTo>
                  <a:cubicBezTo>
                    <a:pt x="6731" y="3884"/>
                    <a:pt x="6583" y="4007"/>
                    <a:pt x="6279" y="4007"/>
                  </a:cubicBezTo>
                  <a:close/>
                  <a:moveTo>
                    <a:pt x="11018" y="2957"/>
                  </a:moveTo>
                  <a:cubicBezTo>
                    <a:pt x="10830" y="2957"/>
                    <a:pt x="10704" y="3037"/>
                    <a:pt x="10605" y="3221"/>
                  </a:cubicBezTo>
                  <a:cubicBezTo>
                    <a:pt x="10566" y="2986"/>
                    <a:pt x="10566" y="2986"/>
                    <a:pt x="10566" y="2986"/>
                  </a:cubicBezTo>
                  <a:cubicBezTo>
                    <a:pt x="10195" y="2986"/>
                    <a:pt x="10195" y="2986"/>
                    <a:pt x="10195" y="2986"/>
                  </a:cubicBezTo>
                  <a:cubicBezTo>
                    <a:pt x="10195" y="3073"/>
                    <a:pt x="10195" y="3073"/>
                    <a:pt x="10195" y="3073"/>
                  </a:cubicBezTo>
                  <a:cubicBezTo>
                    <a:pt x="10270" y="3073"/>
                    <a:pt x="10270" y="3073"/>
                    <a:pt x="10270" y="3073"/>
                  </a:cubicBezTo>
                  <a:cubicBezTo>
                    <a:pt x="10304" y="3073"/>
                    <a:pt x="10391" y="3158"/>
                    <a:pt x="10391" y="3194"/>
                  </a:cubicBezTo>
                  <a:cubicBezTo>
                    <a:pt x="10391" y="4470"/>
                    <a:pt x="10391" y="4470"/>
                    <a:pt x="10391" y="4470"/>
                  </a:cubicBezTo>
                  <a:cubicBezTo>
                    <a:pt x="10391" y="4508"/>
                    <a:pt x="10304" y="4591"/>
                    <a:pt x="10270" y="4591"/>
                  </a:cubicBezTo>
                  <a:cubicBezTo>
                    <a:pt x="10195" y="4591"/>
                    <a:pt x="10195" y="4591"/>
                    <a:pt x="10195" y="4591"/>
                  </a:cubicBezTo>
                  <a:cubicBezTo>
                    <a:pt x="10195" y="4678"/>
                    <a:pt x="10195" y="4678"/>
                    <a:pt x="10195" y="4678"/>
                  </a:cubicBezTo>
                  <a:cubicBezTo>
                    <a:pt x="10801" y="4678"/>
                    <a:pt x="10801" y="4678"/>
                    <a:pt x="10801" y="4678"/>
                  </a:cubicBezTo>
                  <a:cubicBezTo>
                    <a:pt x="10801" y="4591"/>
                    <a:pt x="10801" y="4591"/>
                    <a:pt x="10801" y="4591"/>
                  </a:cubicBezTo>
                  <a:cubicBezTo>
                    <a:pt x="10726" y="4591"/>
                    <a:pt x="10726" y="4591"/>
                    <a:pt x="10726" y="4591"/>
                  </a:cubicBezTo>
                  <a:cubicBezTo>
                    <a:pt x="10694" y="4591"/>
                    <a:pt x="10605" y="4508"/>
                    <a:pt x="10605" y="4470"/>
                  </a:cubicBezTo>
                  <a:cubicBezTo>
                    <a:pt x="10605" y="3922"/>
                    <a:pt x="10605" y="3922"/>
                    <a:pt x="10605" y="3922"/>
                  </a:cubicBezTo>
                  <a:cubicBezTo>
                    <a:pt x="10687" y="4070"/>
                    <a:pt x="10793" y="4147"/>
                    <a:pt x="10994" y="4147"/>
                  </a:cubicBezTo>
                  <a:cubicBezTo>
                    <a:pt x="11272" y="4147"/>
                    <a:pt x="11466" y="3888"/>
                    <a:pt x="11466" y="3537"/>
                  </a:cubicBezTo>
                  <a:cubicBezTo>
                    <a:pt x="11466" y="3186"/>
                    <a:pt x="11297" y="2957"/>
                    <a:pt x="11018" y="2957"/>
                  </a:cubicBezTo>
                  <a:close/>
                  <a:moveTo>
                    <a:pt x="11246" y="3722"/>
                  </a:moveTo>
                  <a:cubicBezTo>
                    <a:pt x="11222" y="3903"/>
                    <a:pt x="11130" y="4027"/>
                    <a:pt x="10934" y="4027"/>
                  </a:cubicBezTo>
                  <a:cubicBezTo>
                    <a:pt x="10753" y="4029"/>
                    <a:pt x="10604" y="3884"/>
                    <a:pt x="10602" y="3703"/>
                  </a:cubicBezTo>
                  <a:cubicBezTo>
                    <a:pt x="10602" y="3701"/>
                    <a:pt x="10602" y="3698"/>
                    <a:pt x="10602" y="3695"/>
                  </a:cubicBezTo>
                  <a:cubicBezTo>
                    <a:pt x="10602" y="3405"/>
                    <a:pt x="10602" y="3405"/>
                    <a:pt x="10602" y="3405"/>
                  </a:cubicBezTo>
                  <a:cubicBezTo>
                    <a:pt x="10658" y="3225"/>
                    <a:pt x="10767" y="3092"/>
                    <a:pt x="10961" y="3092"/>
                  </a:cubicBezTo>
                  <a:cubicBezTo>
                    <a:pt x="11125" y="3092"/>
                    <a:pt x="11224" y="3208"/>
                    <a:pt x="11249" y="3390"/>
                  </a:cubicBezTo>
                  <a:cubicBezTo>
                    <a:pt x="11262" y="3500"/>
                    <a:pt x="11261" y="3612"/>
                    <a:pt x="11246" y="3722"/>
                  </a:cubicBezTo>
                  <a:close/>
                  <a:moveTo>
                    <a:pt x="14693" y="2986"/>
                  </a:moveTo>
                  <a:cubicBezTo>
                    <a:pt x="14693" y="3073"/>
                    <a:pt x="14693" y="3073"/>
                    <a:pt x="14693" y="3073"/>
                  </a:cubicBezTo>
                  <a:cubicBezTo>
                    <a:pt x="14762" y="3073"/>
                    <a:pt x="14762" y="3073"/>
                    <a:pt x="14762" y="3073"/>
                  </a:cubicBezTo>
                  <a:cubicBezTo>
                    <a:pt x="14794" y="3073"/>
                    <a:pt x="14864" y="3153"/>
                    <a:pt x="14862" y="3199"/>
                  </a:cubicBezTo>
                  <a:cubicBezTo>
                    <a:pt x="14610" y="3758"/>
                    <a:pt x="14610" y="3758"/>
                    <a:pt x="14610" y="3758"/>
                  </a:cubicBezTo>
                  <a:cubicBezTo>
                    <a:pt x="14335" y="3196"/>
                    <a:pt x="14335" y="3196"/>
                    <a:pt x="14335" y="3196"/>
                  </a:cubicBezTo>
                  <a:cubicBezTo>
                    <a:pt x="14335" y="3154"/>
                    <a:pt x="14403" y="3073"/>
                    <a:pt x="14434" y="3073"/>
                  </a:cubicBezTo>
                  <a:cubicBezTo>
                    <a:pt x="14505" y="3073"/>
                    <a:pt x="14505" y="3073"/>
                    <a:pt x="14505" y="3073"/>
                  </a:cubicBezTo>
                  <a:cubicBezTo>
                    <a:pt x="14505" y="2986"/>
                    <a:pt x="14505" y="2986"/>
                    <a:pt x="14505" y="2986"/>
                  </a:cubicBezTo>
                  <a:cubicBezTo>
                    <a:pt x="13889" y="2986"/>
                    <a:pt x="13889" y="2986"/>
                    <a:pt x="13889" y="2986"/>
                  </a:cubicBezTo>
                  <a:cubicBezTo>
                    <a:pt x="13889" y="3073"/>
                    <a:pt x="13889" y="3073"/>
                    <a:pt x="13889" y="3073"/>
                  </a:cubicBezTo>
                  <a:cubicBezTo>
                    <a:pt x="13940" y="3073"/>
                    <a:pt x="13940" y="3073"/>
                    <a:pt x="13940" y="3073"/>
                  </a:cubicBezTo>
                  <a:cubicBezTo>
                    <a:pt x="13969" y="3073"/>
                    <a:pt x="14068" y="3167"/>
                    <a:pt x="14087" y="3204"/>
                  </a:cubicBezTo>
                  <a:cubicBezTo>
                    <a:pt x="14489" y="3995"/>
                    <a:pt x="14489" y="3995"/>
                    <a:pt x="14489" y="3995"/>
                  </a:cubicBezTo>
                  <a:cubicBezTo>
                    <a:pt x="14145" y="4620"/>
                    <a:pt x="14145" y="4620"/>
                    <a:pt x="14145" y="4620"/>
                  </a:cubicBezTo>
                  <a:cubicBezTo>
                    <a:pt x="14245" y="4671"/>
                    <a:pt x="14245" y="4671"/>
                    <a:pt x="14245" y="4671"/>
                  </a:cubicBezTo>
                  <a:cubicBezTo>
                    <a:pt x="14584" y="4030"/>
                    <a:pt x="14584" y="4030"/>
                    <a:pt x="14584" y="4030"/>
                  </a:cubicBezTo>
                  <a:cubicBezTo>
                    <a:pt x="14968" y="3199"/>
                    <a:pt x="14968" y="3199"/>
                    <a:pt x="14968" y="3199"/>
                  </a:cubicBezTo>
                  <a:cubicBezTo>
                    <a:pt x="14993" y="3161"/>
                    <a:pt x="15075" y="3073"/>
                    <a:pt x="15102" y="3073"/>
                  </a:cubicBezTo>
                  <a:cubicBezTo>
                    <a:pt x="15155" y="3073"/>
                    <a:pt x="15155" y="3073"/>
                    <a:pt x="15155" y="3073"/>
                  </a:cubicBezTo>
                  <a:cubicBezTo>
                    <a:pt x="15155" y="2986"/>
                    <a:pt x="15155" y="2986"/>
                    <a:pt x="15155" y="2986"/>
                  </a:cubicBezTo>
                  <a:lnTo>
                    <a:pt x="14693" y="2986"/>
                  </a:lnTo>
                  <a:close/>
                  <a:moveTo>
                    <a:pt x="9712" y="4037"/>
                  </a:moveTo>
                  <a:cubicBezTo>
                    <a:pt x="9647" y="4037"/>
                    <a:pt x="9647" y="4037"/>
                    <a:pt x="9647" y="4037"/>
                  </a:cubicBezTo>
                  <a:cubicBezTo>
                    <a:pt x="9647" y="4124"/>
                    <a:pt x="9647" y="4124"/>
                    <a:pt x="9647" y="4124"/>
                  </a:cubicBezTo>
                  <a:cubicBezTo>
                    <a:pt x="10231" y="4124"/>
                    <a:pt x="10231" y="4124"/>
                    <a:pt x="10231" y="4124"/>
                  </a:cubicBezTo>
                  <a:cubicBezTo>
                    <a:pt x="10231" y="4037"/>
                    <a:pt x="10231" y="4037"/>
                    <a:pt x="10231" y="4037"/>
                  </a:cubicBezTo>
                  <a:cubicBezTo>
                    <a:pt x="10165" y="4037"/>
                    <a:pt x="10165" y="4037"/>
                    <a:pt x="10165" y="4037"/>
                  </a:cubicBezTo>
                  <a:cubicBezTo>
                    <a:pt x="10131" y="4037"/>
                    <a:pt x="10044" y="3954"/>
                    <a:pt x="10044" y="3916"/>
                  </a:cubicBezTo>
                  <a:cubicBezTo>
                    <a:pt x="10044" y="3288"/>
                    <a:pt x="10044" y="3288"/>
                    <a:pt x="10044" y="3288"/>
                  </a:cubicBezTo>
                  <a:cubicBezTo>
                    <a:pt x="10044" y="3080"/>
                    <a:pt x="9904" y="2964"/>
                    <a:pt x="9732" y="2964"/>
                  </a:cubicBezTo>
                  <a:cubicBezTo>
                    <a:pt x="9538" y="2964"/>
                    <a:pt x="9448" y="3066"/>
                    <a:pt x="9308" y="3204"/>
                  </a:cubicBezTo>
                  <a:cubicBezTo>
                    <a:pt x="9287" y="3044"/>
                    <a:pt x="9158" y="2961"/>
                    <a:pt x="9005" y="2961"/>
                  </a:cubicBezTo>
                  <a:cubicBezTo>
                    <a:pt x="8804" y="2961"/>
                    <a:pt x="8720" y="3068"/>
                    <a:pt x="8589" y="3206"/>
                  </a:cubicBezTo>
                  <a:cubicBezTo>
                    <a:pt x="8544" y="2986"/>
                    <a:pt x="8544" y="2986"/>
                    <a:pt x="8544" y="2986"/>
                  </a:cubicBezTo>
                  <a:cubicBezTo>
                    <a:pt x="8192" y="2986"/>
                    <a:pt x="8192" y="2986"/>
                    <a:pt x="8192" y="2986"/>
                  </a:cubicBezTo>
                  <a:cubicBezTo>
                    <a:pt x="8192" y="3073"/>
                    <a:pt x="8192" y="3073"/>
                    <a:pt x="8192" y="3073"/>
                  </a:cubicBezTo>
                  <a:cubicBezTo>
                    <a:pt x="8257" y="3073"/>
                    <a:pt x="8257" y="3073"/>
                    <a:pt x="8257" y="3073"/>
                  </a:cubicBezTo>
                  <a:cubicBezTo>
                    <a:pt x="8291" y="3073"/>
                    <a:pt x="8378" y="3158"/>
                    <a:pt x="8378" y="3194"/>
                  </a:cubicBezTo>
                  <a:cubicBezTo>
                    <a:pt x="8378" y="3916"/>
                    <a:pt x="8378" y="3916"/>
                    <a:pt x="8378" y="3916"/>
                  </a:cubicBezTo>
                  <a:cubicBezTo>
                    <a:pt x="8378" y="3954"/>
                    <a:pt x="8291" y="4037"/>
                    <a:pt x="8257" y="4037"/>
                  </a:cubicBezTo>
                  <a:cubicBezTo>
                    <a:pt x="8192" y="4037"/>
                    <a:pt x="8192" y="4037"/>
                    <a:pt x="8192" y="4037"/>
                  </a:cubicBezTo>
                  <a:cubicBezTo>
                    <a:pt x="8192" y="4124"/>
                    <a:pt x="8192" y="4124"/>
                    <a:pt x="8192" y="4124"/>
                  </a:cubicBezTo>
                  <a:cubicBezTo>
                    <a:pt x="8775" y="4124"/>
                    <a:pt x="8775" y="4124"/>
                    <a:pt x="8775" y="4124"/>
                  </a:cubicBezTo>
                  <a:cubicBezTo>
                    <a:pt x="8775" y="4037"/>
                    <a:pt x="8775" y="4037"/>
                    <a:pt x="8775" y="4037"/>
                  </a:cubicBezTo>
                  <a:cubicBezTo>
                    <a:pt x="8710" y="4037"/>
                    <a:pt x="8710" y="4037"/>
                    <a:pt x="8710" y="4037"/>
                  </a:cubicBezTo>
                  <a:cubicBezTo>
                    <a:pt x="8676" y="4037"/>
                    <a:pt x="8589" y="3954"/>
                    <a:pt x="8589" y="3916"/>
                  </a:cubicBezTo>
                  <a:cubicBezTo>
                    <a:pt x="8589" y="3330"/>
                    <a:pt x="8589" y="3330"/>
                    <a:pt x="8589" y="3330"/>
                  </a:cubicBezTo>
                  <a:cubicBezTo>
                    <a:pt x="8589" y="3252"/>
                    <a:pt x="8775" y="3099"/>
                    <a:pt x="8925" y="3099"/>
                  </a:cubicBezTo>
                  <a:cubicBezTo>
                    <a:pt x="9049" y="3099"/>
                    <a:pt x="9107" y="3177"/>
                    <a:pt x="9107" y="3288"/>
                  </a:cubicBezTo>
                  <a:cubicBezTo>
                    <a:pt x="9107" y="3916"/>
                    <a:pt x="9107" y="3916"/>
                    <a:pt x="9107" y="3916"/>
                  </a:cubicBezTo>
                  <a:cubicBezTo>
                    <a:pt x="9107" y="3954"/>
                    <a:pt x="9020" y="4037"/>
                    <a:pt x="8986" y="4037"/>
                  </a:cubicBezTo>
                  <a:cubicBezTo>
                    <a:pt x="8921" y="4037"/>
                    <a:pt x="8921" y="4037"/>
                    <a:pt x="8921" y="4037"/>
                  </a:cubicBezTo>
                  <a:cubicBezTo>
                    <a:pt x="8921" y="4124"/>
                    <a:pt x="8921" y="4124"/>
                    <a:pt x="8921" y="4124"/>
                  </a:cubicBezTo>
                  <a:cubicBezTo>
                    <a:pt x="9504" y="4124"/>
                    <a:pt x="9504" y="4124"/>
                    <a:pt x="9504" y="4124"/>
                  </a:cubicBezTo>
                  <a:cubicBezTo>
                    <a:pt x="9504" y="4037"/>
                    <a:pt x="9504" y="4037"/>
                    <a:pt x="9504" y="4037"/>
                  </a:cubicBezTo>
                  <a:cubicBezTo>
                    <a:pt x="9439" y="4037"/>
                    <a:pt x="9439" y="4037"/>
                    <a:pt x="9439" y="4037"/>
                  </a:cubicBezTo>
                  <a:cubicBezTo>
                    <a:pt x="9405" y="4037"/>
                    <a:pt x="9318" y="3954"/>
                    <a:pt x="9318" y="3916"/>
                  </a:cubicBezTo>
                  <a:cubicBezTo>
                    <a:pt x="9318" y="3323"/>
                    <a:pt x="9318" y="3323"/>
                    <a:pt x="9318" y="3323"/>
                  </a:cubicBezTo>
                  <a:cubicBezTo>
                    <a:pt x="9318" y="3246"/>
                    <a:pt x="9504" y="3101"/>
                    <a:pt x="9654" y="3101"/>
                  </a:cubicBezTo>
                  <a:cubicBezTo>
                    <a:pt x="9778" y="3101"/>
                    <a:pt x="9833" y="3178"/>
                    <a:pt x="9833" y="3289"/>
                  </a:cubicBezTo>
                  <a:cubicBezTo>
                    <a:pt x="9833" y="3917"/>
                    <a:pt x="9833" y="3917"/>
                    <a:pt x="9833" y="3917"/>
                  </a:cubicBezTo>
                  <a:cubicBezTo>
                    <a:pt x="9833" y="3954"/>
                    <a:pt x="9746" y="4037"/>
                    <a:pt x="9712" y="4037"/>
                  </a:cubicBezTo>
                  <a:close/>
                  <a:moveTo>
                    <a:pt x="7623" y="2957"/>
                  </a:moveTo>
                  <a:cubicBezTo>
                    <a:pt x="7320" y="2957"/>
                    <a:pt x="7051" y="3184"/>
                    <a:pt x="7051" y="3555"/>
                  </a:cubicBezTo>
                  <a:cubicBezTo>
                    <a:pt x="7051" y="3926"/>
                    <a:pt x="7320" y="4156"/>
                    <a:pt x="7623" y="4156"/>
                  </a:cubicBezTo>
                  <a:cubicBezTo>
                    <a:pt x="7925" y="4156"/>
                    <a:pt x="8192" y="3926"/>
                    <a:pt x="8192" y="3555"/>
                  </a:cubicBezTo>
                  <a:cubicBezTo>
                    <a:pt x="8192" y="3185"/>
                    <a:pt x="7925" y="2957"/>
                    <a:pt x="7623" y="2957"/>
                  </a:cubicBezTo>
                  <a:close/>
                  <a:moveTo>
                    <a:pt x="7962" y="3741"/>
                  </a:moveTo>
                  <a:cubicBezTo>
                    <a:pt x="7940" y="3920"/>
                    <a:pt x="7841" y="4044"/>
                    <a:pt x="7625" y="4044"/>
                  </a:cubicBezTo>
                  <a:cubicBezTo>
                    <a:pt x="7415" y="4044"/>
                    <a:pt x="7315" y="3916"/>
                    <a:pt x="7289" y="3739"/>
                  </a:cubicBezTo>
                  <a:cubicBezTo>
                    <a:pt x="7272" y="3613"/>
                    <a:pt x="7272" y="3485"/>
                    <a:pt x="7289" y="3359"/>
                  </a:cubicBezTo>
                  <a:cubicBezTo>
                    <a:pt x="7315" y="3177"/>
                    <a:pt x="7420" y="3056"/>
                    <a:pt x="7625" y="3056"/>
                  </a:cubicBezTo>
                  <a:cubicBezTo>
                    <a:pt x="7839" y="3056"/>
                    <a:pt x="7940" y="3177"/>
                    <a:pt x="7962" y="3361"/>
                  </a:cubicBezTo>
                  <a:cubicBezTo>
                    <a:pt x="7976" y="3487"/>
                    <a:pt x="7976" y="3615"/>
                    <a:pt x="7962" y="3741"/>
                  </a:cubicBezTo>
                  <a:close/>
                  <a:moveTo>
                    <a:pt x="13826" y="3916"/>
                  </a:moveTo>
                  <a:cubicBezTo>
                    <a:pt x="13826" y="3288"/>
                    <a:pt x="13826" y="3288"/>
                    <a:pt x="13826" y="3288"/>
                  </a:cubicBezTo>
                  <a:cubicBezTo>
                    <a:pt x="13826" y="3092"/>
                    <a:pt x="13685" y="2961"/>
                    <a:pt x="13509" y="2961"/>
                  </a:cubicBezTo>
                  <a:cubicBezTo>
                    <a:pt x="13303" y="2961"/>
                    <a:pt x="13196" y="3080"/>
                    <a:pt x="13058" y="3221"/>
                  </a:cubicBezTo>
                  <a:cubicBezTo>
                    <a:pt x="13016" y="2986"/>
                    <a:pt x="13016" y="2986"/>
                    <a:pt x="13016" y="2986"/>
                  </a:cubicBezTo>
                  <a:cubicBezTo>
                    <a:pt x="12654" y="2986"/>
                    <a:pt x="12654" y="2986"/>
                    <a:pt x="12654" y="2986"/>
                  </a:cubicBezTo>
                  <a:cubicBezTo>
                    <a:pt x="12654" y="3073"/>
                    <a:pt x="12654" y="3073"/>
                    <a:pt x="12654" y="3073"/>
                  </a:cubicBezTo>
                  <a:cubicBezTo>
                    <a:pt x="12724" y="3073"/>
                    <a:pt x="12724" y="3073"/>
                    <a:pt x="12724" y="3073"/>
                  </a:cubicBezTo>
                  <a:cubicBezTo>
                    <a:pt x="12758" y="3073"/>
                    <a:pt x="12850" y="3158"/>
                    <a:pt x="12850" y="3194"/>
                  </a:cubicBezTo>
                  <a:cubicBezTo>
                    <a:pt x="12850" y="3915"/>
                    <a:pt x="12850" y="3915"/>
                    <a:pt x="12850" y="3915"/>
                  </a:cubicBezTo>
                  <a:cubicBezTo>
                    <a:pt x="12850" y="3954"/>
                    <a:pt x="12758" y="4036"/>
                    <a:pt x="12724" y="4036"/>
                  </a:cubicBezTo>
                  <a:cubicBezTo>
                    <a:pt x="12586" y="4036"/>
                    <a:pt x="12586" y="4036"/>
                    <a:pt x="12586" y="4036"/>
                  </a:cubicBezTo>
                  <a:cubicBezTo>
                    <a:pt x="12555" y="4036"/>
                    <a:pt x="12460" y="3954"/>
                    <a:pt x="12460" y="3915"/>
                  </a:cubicBezTo>
                  <a:cubicBezTo>
                    <a:pt x="12460" y="3302"/>
                    <a:pt x="12460" y="3302"/>
                    <a:pt x="12460" y="3302"/>
                  </a:cubicBezTo>
                  <a:cubicBezTo>
                    <a:pt x="12460" y="3077"/>
                    <a:pt x="12267" y="2956"/>
                    <a:pt x="12020" y="2956"/>
                  </a:cubicBezTo>
                  <a:cubicBezTo>
                    <a:pt x="11787" y="2956"/>
                    <a:pt x="11639" y="3041"/>
                    <a:pt x="11545" y="3138"/>
                  </a:cubicBezTo>
                  <a:cubicBezTo>
                    <a:pt x="11698" y="3367"/>
                    <a:pt x="11698" y="3367"/>
                    <a:pt x="11698" y="3367"/>
                  </a:cubicBezTo>
                  <a:cubicBezTo>
                    <a:pt x="11780" y="3367"/>
                    <a:pt x="11780" y="3367"/>
                    <a:pt x="11780" y="3367"/>
                  </a:cubicBezTo>
                  <a:cubicBezTo>
                    <a:pt x="11695" y="3171"/>
                    <a:pt x="11773" y="3041"/>
                    <a:pt x="11969" y="3041"/>
                  </a:cubicBezTo>
                  <a:cubicBezTo>
                    <a:pt x="12175" y="3041"/>
                    <a:pt x="12252" y="3138"/>
                    <a:pt x="12250" y="3300"/>
                  </a:cubicBezTo>
                  <a:cubicBezTo>
                    <a:pt x="12247" y="3435"/>
                    <a:pt x="12247" y="3435"/>
                    <a:pt x="12247" y="3435"/>
                  </a:cubicBezTo>
                  <a:cubicBezTo>
                    <a:pt x="11952" y="3496"/>
                    <a:pt x="11952" y="3496"/>
                    <a:pt x="11952" y="3496"/>
                  </a:cubicBezTo>
                  <a:cubicBezTo>
                    <a:pt x="11790" y="3531"/>
                    <a:pt x="11578" y="3608"/>
                    <a:pt x="11578" y="3836"/>
                  </a:cubicBezTo>
                  <a:cubicBezTo>
                    <a:pt x="11578" y="4023"/>
                    <a:pt x="11714" y="4146"/>
                    <a:pt x="11871" y="4146"/>
                  </a:cubicBezTo>
                  <a:cubicBezTo>
                    <a:pt x="12041" y="4146"/>
                    <a:pt x="12162" y="4008"/>
                    <a:pt x="12254" y="3890"/>
                  </a:cubicBezTo>
                  <a:cubicBezTo>
                    <a:pt x="12283" y="4125"/>
                    <a:pt x="12283" y="4125"/>
                    <a:pt x="12283" y="4125"/>
                  </a:cubicBezTo>
                  <a:cubicBezTo>
                    <a:pt x="13251" y="4125"/>
                    <a:pt x="13251" y="4125"/>
                    <a:pt x="13251" y="4125"/>
                  </a:cubicBezTo>
                  <a:cubicBezTo>
                    <a:pt x="13251" y="4038"/>
                    <a:pt x="13251" y="4038"/>
                    <a:pt x="13251" y="4038"/>
                  </a:cubicBezTo>
                  <a:cubicBezTo>
                    <a:pt x="13186" y="4038"/>
                    <a:pt x="13186" y="4038"/>
                    <a:pt x="13186" y="4038"/>
                  </a:cubicBezTo>
                  <a:cubicBezTo>
                    <a:pt x="13152" y="4038"/>
                    <a:pt x="13060" y="3955"/>
                    <a:pt x="13060" y="3917"/>
                  </a:cubicBezTo>
                  <a:cubicBezTo>
                    <a:pt x="13060" y="3342"/>
                    <a:pt x="13060" y="3342"/>
                    <a:pt x="13060" y="3342"/>
                  </a:cubicBezTo>
                  <a:cubicBezTo>
                    <a:pt x="13060" y="3264"/>
                    <a:pt x="13271" y="3104"/>
                    <a:pt x="13433" y="3104"/>
                  </a:cubicBezTo>
                  <a:cubicBezTo>
                    <a:pt x="13557" y="3104"/>
                    <a:pt x="13615" y="3190"/>
                    <a:pt x="13615" y="3301"/>
                  </a:cubicBezTo>
                  <a:cubicBezTo>
                    <a:pt x="13615" y="3916"/>
                    <a:pt x="13615" y="3916"/>
                    <a:pt x="13615" y="3916"/>
                  </a:cubicBezTo>
                  <a:cubicBezTo>
                    <a:pt x="13615" y="3954"/>
                    <a:pt x="13523" y="4037"/>
                    <a:pt x="13489" y="4037"/>
                  </a:cubicBezTo>
                  <a:cubicBezTo>
                    <a:pt x="13423" y="4037"/>
                    <a:pt x="13423" y="4037"/>
                    <a:pt x="13423" y="4037"/>
                  </a:cubicBezTo>
                  <a:cubicBezTo>
                    <a:pt x="13423" y="4124"/>
                    <a:pt x="13423" y="4124"/>
                    <a:pt x="13423" y="4124"/>
                  </a:cubicBezTo>
                  <a:cubicBezTo>
                    <a:pt x="14022" y="4124"/>
                    <a:pt x="14022" y="4124"/>
                    <a:pt x="14022" y="4124"/>
                  </a:cubicBezTo>
                  <a:cubicBezTo>
                    <a:pt x="14022" y="4037"/>
                    <a:pt x="14022" y="4037"/>
                    <a:pt x="14022" y="4037"/>
                  </a:cubicBezTo>
                  <a:cubicBezTo>
                    <a:pt x="13952" y="4037"/>
                    <a:pt x="13952" y="4037"/>
                    <a:pt x="13952" y="4037"/>
                  </a:cubicBezTo>
                  <a:cubicBezTo>
                    <a:pt x="13918" y="4037"/>
                    <a:pt x="13826" y="3954"/>
                    <a:pt x="13826" y="3916"/>
                  </a:cubicBezTo>
                  <a:close/>
                  <a:moveTo>
                    <a:pt x="12250" y="3787"/>
                  </a:moveTo>
                  <a:cubicBezTo>
                    <a:pt x="12201" y="3873"/>
                    <a:pt x="12080" y="3988"/>
                    <a:pt x="11969" y="3988"/>
                  </a:cubicBezTo>
                  <a:cubicBezTo>
                    <a:pt x="11872" y="3993"/>
                    <a:pt x="11789" y="3918"/>
                    <a:pt x="11785" y="3820"/>
                  </a:cubicBezTo>
                  <a:cubicBezTo>
                    <a:pt x="11785" y="3816"/>
                    <a:pt x="11785" y="3811"/>
                    <a:pt x="11785" y="3807"/>
                  </a:cubicBezTo>
                  <a:cubicBezTo>
                    <a:pt x="11785" y="3693"/>
                    <a:pt x="11833" y="3618"/>
                    <a:pt x="11977" y="3582"/>
                  </a:cubicBezTo>
                  <a:cubicBezTo>
                    <a:pt x="12251" y="3511"/>
                    <a:pt x="12251" y="3511"/>
                    <a:pt x="12251" y="3511"/>
                  </a:cubicBezTo>
                  <a:lnTo>
                    <a:pt x="12250" y="3787"/>
                  </a:lnTo>
                  <a:close/>
                  <a:moveTo>
                    <a:pt x="8336" y="1790"/>
                  </a:moveTo>
                  <a:cubicBezTo>
                    <a:pt x="8617" y="1790"/>
                    <a:pt x="8765" y="1637"/>
                    <a:pt x="8840" y="1388"/>
                  </a:cubicBezTo>
                  <a:cubicBezTo>
                    <a:pt x="8769" y="1388"/>
                    <a:pt x="8769" y="1388"/>
                    <a:pt x="8769" y="1388"/>
                  </a:cubicBezTo>
                  <a:cubicBezTo>
                    <a:pt x="8697" y="1519"/>
                    <a:pt x="8605" y="1584"/>
                    <a:pt x="8411" y="1584"/>
                  </a:cubicBezTo>
                  <a:cubicBezTo>
                    <a:pt x="8152" y="1584"/>
                    <a:pt x="8002" y="1349"/>
                    <a:pt x="7997" y="1141"/>
                  </a:cubicBezTo>
                  <a:cubicBezTo>
                    <a:pt x="8758" y="1080"/>
                    <a:pt x="8758" y="1080"/>
                    <a:pt x="8758" y="1080"/>
                  </a:cubicBezTo>
                  <a:cubicBezTo>
                    <a:pt x="8753" y="997"/>
                    <a:pt x="8753" y="997"/>
                    <a:pt x="8753" y="997"/>
                  </a:cubicBezTo>
                  <a:cubicBezTo>
                    <a:pt x="8740" y="774"/>
                    <a:pt x="8595" y="600"/>
                    <a:pt x="8336" y="598"/>
                  </a:cubicBezTo>
                  <a:cubicBezTo>
                    <a:pt x="8041" y="595"/>
                    <a:pt x="7811" y="857"/>
                    <a:pt x="7811" y="1196"/>
                  </a:cubicBezTo>
                  <a:cubicBezTo>
                    <a:pt x="7811" y="1519"/>
                    <a:pt x="8033" y="1790"/>
                    <a:pt x="8336" y="1790"/>
                  </a:cubicBezTo>
                  <a:close/>
                  <a:moveTo>
                    <a:pt x="8331" y="686"/>
                  </a:moveTo>
                  <a:cubicBezTo>
                    <a:pt x="8554" y="686"/>
                    <a:pt x="8578" y="850"/>
                    <a:pt x="8559" y="1013"/>
                  </a:cubicBezTo>
                  <a:cubicBezTo>
                    <a:pt x="7990" y="1061"/>
                    <a:pt x="7990" y="1061"/>
                    <a:pt x="7990" y="1061"/>
                  </a:cubicBezTo>
                  <a:cubicBezTo>
                    <a:pt x="7997" y="882"/>
                    <a:pt x="8094" y="686"/>
                    <a:pt x="8331" y="686"/>
                  </a:cubicBezTo>
                  <a:close/>
                  <a:moveTo>
                    <a:pt x="8947" y="843"/>
                  </a:moveTo>
                  <a:cubicBezTo>
                    <a:pt x="9349" y="1635"/>
                    <a:pt x="9349" y="1635"/>
                    <a:pt x="9349" y="1635"/>
                  </a:cubicBezTo>
                  <a:cubicBezTo>
                    <a:pt x="9005" y="2259"/>
                    <a:pt x="9005" y="2259"/>
                    <a:pt x="9005" y="2259"/>
                  </a:cubicBezTo>
                  <a:cubicBezTo>
                    <a:pt x="9105" y="2310"/>
                    <a:pt x="9105" y="2310"/>
                    <a:pt x="9105" y="2310"/>
                  </a:cubicBezTo>
                  <a:cubicBezTo>
                    <a:pt x="9444" y="1669"/>
                    <a:pt x="9444" y="1669"/>
                    <a:pt x="9444" y="1669"/>
                  </a:cubicBezTo>
                  <a:cubicBezTo>
                    <a:pt x="9828" y="839"/>
                    <a:pt x="9828" y="839"/>
                    <a:pt x="9828" y="839"/>
                  </a:cubicBezTo>
                  <a:cubicBezTo>
                    <a:pt x="9853" y="800"/>
                    <a:pt x="9935" y="713"/>
                    <a:pt x="9962" y="713"/>
                  </a:cubicBezTo>
                  <a:cubicBezTo>
                    <a:pt x="10015" y="713"/>
                    <a:pt x="10015" y="713"/>
                    <a:pt x="10015" y="713"/>
                  </a:cubicBezTo>
                  <a:cubicBezTo>
                    <a:pt x="10015" y="626"/>
                    <a:pt x="10015" y="626"/>
                    <a:pt x="10015" y="626"/>
                  </a:cubicBezTo>
                  <a:cubicBezTo>
                    <a:pt x="9553" y="626"/>
                    <a:pt x="9553" y="626"/>
                    <a:pt x="9553" y="626"/>
                  </a:cubicBezTo>
                  <a:cubicBezTo>
                    <a:pt x="9553" y="713"/>
                    <a:pt x="9553" y="713"/>
                    <a:pt x="9553" y="713"/>
                  </a:cubicBezTo>
                  <a:cubicBezTo>
                    <a:pt x="9623" y="713"/>
                    <a:pt x="9623" y="713"/>
                    <a:pt x="9623" y="713"/>
                  </a:cubicBezTo>
                  <a:cubicBezTo>
                    <a:pt x="9654" y="713"/>
                    <a:pt x="9725" y="793"/>
                    <a:pt x="9722" y="839"/>
                  </a:cubicBezTo>
                  <a:cubicBezTo>
                    <a:pt x="9470" y="1398"/>
                    <a:pt x="9470" y="1398"/>
                    <a:pt x="9470" y="1398"/>
                  </a:cubicBezTo>
                  <a:cubicBezTo>
                    <a:pt x="9194" y="836"/>
                    <a:pt x="9194" y="836"/>
                    <a:pt x="9194" y="836"/>
                  </a:cubicBezTo>
                  <a:cubicBezTo>
                    <a:pt x="9194" y="794"/>
                    <a:pt x="9262" y="713"/>
                    <a:pt x="9293" y="713"/>
                  </a:cubicBezTo>
                  <a:cubicBezTo>
                    <a:pt x="9364" y="713"/>
                    <a:pt x="9364" y="713"/>
                    <a:pt x="9364" y="713"/>
                  </a:cubicBezTo>
                  <a:cubicBezTo>
                    <a:pt x="9364" y="626"/>
                    <a:pt x="9364" y="626"/>
                    <a:pt x="9364" y="626"/>
                  </a:cubicBezTo>
                  <a:cubicBezTo>
                    <a:pt x="8749" y="626"/>
                    <a:pt x="8749" y="626"/>
                    <a:pt x="8749" y="626"/>
                  </a:cubicBezTo>
                  <a:cubicBezTo>
                    <a:pt x="8749" y="713"/>
                    <a:pt x="8749" y="713"/>
                    <a:pt x="8749" y="713"/>
                  </a:cubicBezTo>
                  <a:cubicBezTo>
                    <a:pt x="8800" y="713"/>
                    <a:pt x="8800" y="713"/>
                    <a:pt x="8800" y="713"/>
                  </a:cubicBezTo>
                  <a:cubicBezTo>
                    <a:pt x="8829" y="712"/>
                    <a:pt x="8928" y="807"/>
                    <a:pt x="8947" y="843"/>
                  </a:cubicBezTo>
                  <a:close/>
                  <a:moveTo>
                    <a:pt x="5117" y="349"/>
                  </a:moveTo>
                  <a:cubicBezTo>
                    <a:pt x="5195" y="353"/>
                    <a:pt x="5261" y="293"/>
                    <a:pt x="5265" y="215"/>
                  </a:cubicBezTo>
                  <a:cubicBezTo>
                    <a:pt x="5265" y="210"/>
                    <a:pt x="5265" y="206"/>
                    <a:pt x="5265" y="201"/>
                  </a:cubicBezTo>
                  <a:cubicBezTo>
                    <a:pt x="5265" y="112"/>
                    <a:pt x="5202" y="56"/>
                    <a:pt x="5117" y="56"/>
                  </a:cubicBezTo>
                  <a:cubicBezTo>
                    <a:pt x="5032" y="56"/>
                    <a:pt x="4967" y="112"/>
                    <a:pt x="4967" y="201"/>
                  </a:cubicBezTo>
                  <a:cubicBezTo>
                    <a:pt x="4965" y="280"/>
                    <a:pt x="5026" y="346"/>
                    <a:pt x="5105" y="349"/>
                  </a:cubicBezTo>
                  <a:cubicBezTo>
                    <a:pt x="5109" y="349"/>
                    <a:pt x="5113" y="349"/>
                    <a:pt x="5117" y="349"/>
                  </a:cubicBezTo>
                  <a:close/>
                  <a:moveTo>
                    <a:pt x="3836" y="1676"/>
                  </a:moveTo>
                  <a:cubicBezTo>
                    <a:pt x="3749" y="1676"/>
                    <a:pt x="3749" y="1676"/>
                    <a:pt x="3749" y="1676"/>
                  </a:cubicBezTo>
                  <a:cubicBezTo>
                    <a:pt x="3715" y="1676"/>
                    <a:pt x="3613" y="1579"/>
                    <a:pt x="3613" y="1543"/>
                  </a:cubicBezTo>
                  <a:cubicBezTo>
                    <a:pt x="3613" y="1075"/>
                    <a:pt x="3613" y="1075"/>
                    <a:pt x="3613" y="1075"/>
                  </a:cubicBezTo>
                  <a:cubicBezTo>
                    <a:pt x="3793" y="882"/>
                    <a:pt x="3793" y="882"/>
                    <a:pt x="3793" y="882"/>
                  </a:cubicBezTo>
                  <a:cubicBezTo>
                    <a:pt x="4403" y="1763"/>
                    <a:pt x="4403" y="1763"/>
                    <a:pt x="4403" y="1763"/>
                  </a:cubicBezTo>
                  <a:cubicBezTo>
                    <a:pt x="6040" y="1763"/>
                    <a:pt x="6040" y="1763"/>
                    <a:pt x="6040" y="1763"/>
                  </a:cubicBezTo>
                  <a:cubicBezTo>
                    <a:pt x="6040" y="1676"/>
                    <a:pt x="6040" y="1676"/>
                    <a:pt x="6040" y="1676"/>
                  </a:cubicBezTo>
                  <a:cubicBezTo>
                    <a:pt x="5974" y="1676"/>
                    <a:pt x="5974" y="1676"/>
                    <a:pt x="5974" y="1676"/>
                  </a:cubicBezTo>
                  <a:cubicBezTo>
                    <a:pt x="5940" y="1676"/>
                    <a:pt x="5848" y="1594"/>
                    <a:pt x="5848" y="1555"/>
                  </a:cubicBezTo>
                  <a:cubicBezTo>
                    <a:pt x="5848" y="981"/>
                    <a:pt x="5848" y="981"/>
                    <a:pt x="5848" y="981"/>
                  </a:cubicBezTo>
                  <a:cubicBezTo>
                    <a:pt x="5848" y="904"/>
                    <a:pt x="6059" y="744"/>
                    <a:pt x="6221" y="744"/>
                  </a:cubicBezTo>
                  <a:cubicBezTo>
                    <a:pt x="6345" y="744"/>
                    <a:pt x="6403" y="829"/>
                    <a:pt x="6403" y="940"/>
                  </a:cubicBezTo>
                  <a:cubicBezTo>
                    <a:pt x="6403" y="1555"/>
                    <a:pt x="6403" y="1555"/>
                    <a:pt x="6403" y="1555"/>
                  </a:cubicBezTo>
                  <a:cubicBezTo>
                    <a:pt x="6403" y="1594"/>
                    <a:pt x="6311" y="1676"/>
                    <a:pt x="6277" y="1676"/>
                  </a:cubicBezTo>
                  <a:cubicBezTo>
                    <a:pt x="6211" y="1676"/>
                    <a:pt x="6211" y="1676"/>
                    <a:pt x="6211" y="1676"/>
                  </a:cubicBezTo>
                  <a:cubicBezTo>
                    <a:pt x="6211" y="1763"/>
                    <a:pt x="6211" y="1763"/>
                    <a:pt x="6211" y="1763"/>
                  </a:cubicBezTo>
                  <a:cubicBezTo>
                    <a:pt x="6810" y="1763"/>
                    <a:pt x="6810" y="1763"/>
                    <a:pt x="6810" y="1763"/>
                  </a:cubicBezTo>
                  <a:cubicBezTo>
                    <a:pt x="6810" y="1676"/>
                    <a:pt x="6810" y="1676"/>
                    <a:pt x="6810" y="1676"/>
                  </a:cubicBezTo>
                  <a:cubicBezTo>
                    <a:pt x="6739" y="1676"/>
                    <a:pt x="6739" y="1676"/>
                    <a:pt x="6739" y="1676"/>
                  </a:cubicBezTo>
                  <a:cubicBezTo>
                    <a:pt x="6706" y="1676"/>
                    <a:pt x="6613" y="1594"/>
                    <a:pt x="6613" y="1555"/>
                  </a:cubicBezTo>
                  <a:cubicBezTo>
                    <a:pt x="6613" y="928"/>
                    <a:pt x="6613" y="928"/>
                    <a:pt x="6613" y="928"/>
                  </a:cubicBezTo>
                  <a:cubicBezTo>
                    <a:pt x="6613" y="732"/>
                    <a:pt x="6473" y="601"/>
                    <a:pt x="6296" y="601"/>
                  </a:cubicBezTo>
                  <a:cubicBezTo>
                    <a:pt x="6091" y="601"/>
                    <a:pt x="5984" y="720"/>
                    <a:pt x="5846" y="860"/>
                  </a:cubicBezTo>
                  <a:cubicBezTo>
                    <a:pt x="5803" y="625"/>
                    <a:pt x="5803" y="625"/>
                    <a:pt x="5803" y="625"/>
                  </a:cubicBezTo>
                  <a:cubicBezTo>
                    <a:pt x="5441" y="625"/>
                    <a:pt x="5441" y="625"/>
                    <a:pt x="5441" y="625"/>
                  </a:cubicBezTo>
                  <a:cubicBezTo>
                    <a:pt x="5441" y="712"/>
                    <a:pt x="5441" y="712"/>
                    <a:pt x="5441" y="712"/>
                  </a:cubicBezTo>
                  <a:cubicBezTo>
                    <a:pt x="5512" y="712"/>
                    <a:pt x="5512" y="712"/>
                    <a:pt x="5512" y="712"/>
                  </a:cubicBezTo>
                  <a:cubicBezTo>
                    <a:pt x="5546" y="712"/>
                    <a:pt x="5638" y="798"/>
                    <a:pt x="5638" y="833"/>
                  </a:cubicBezTo>
                  <a:cubicBezTo>
                    <a:pt x="5638" y="1555"/>
                    <a:pt x="5638" y="1555"/>
                    <a:pt x="5638" y="1555"/>
                  </a:cubicBezTo>
                  <a:cubicBezTo>
                    <a:pt x="5638" y="1593"/>
                    <a:pt x="5546" y="1676"/>
                    <a:pt x="5512" y="1676"/>
                  </a:cubicBezTo>
                  <a:cubicBezTo>
                    <a:pt x="5371" y="1676"/>
                    <a:pt x="5371" y="1676"/>
                    <a:pt x="5371" y="1676"/>
                  </a:cubicBezTo>
                  <a:cubicBezTo>
                    <a:pt x="5340" y="1676"/>
                    <a:pt x="5245" y="1593"/>
                    <a:pt x="5245" y="1555"/>
                  </a:cubicBezTo>
                  <a:cubicBezTo>
                    <a:pt x="5245" y="625"/>
                    <a:pt x="5245" y="625"/>
                    <a:pt x="5245" y="625"/>
                  </a:cubicBezTo>
                  <a:cubicBezTo>
                    <a:pt x="4836" y="625"/>
                    <a:pt x="4836" y="625"/>
                    <a:pt x="4836" y="625"/>
                  </a:cubicBezTo>
                  <a:cubicBezTo>
                    <a:pt x="4836" y="712"/>
                    <a:pt x="4836" y="712"/>
                    <a:pt x="4836" y="712"/>
                  </a:cubicBezTo>
                  <a:cubicBezTo>
                    <a:pt x="4906" y="712"/>
                    <a:pt x="4906" y="712"/>
                    <a:pt x="4906" y="712"/>
                  </a:cubicBezTo>
                  <a:cubicBezTo>
                    <a:pt x="4940" y="712"/>
                    <a:pt x="5032" y="798"/>
                    <a:pt x="5032" y="833"/>
                  </a:cubicBezTo>
                  <a:cubicBezTo>
                    <a:pt x="5032" y="1555"/>
                    <a:pt x="5032" y="1555"/>
                    <a:pt x="5032" y="1555"/>
                  </a:cubicBezTo>
                  <a:cubicBezTo>
                    <a:pt x="5032" y="1594"/>
                    <a:pt x="4940" y="1676"/>
                    <a:pt x="4906" y="1676"/>
                  </a:cubicBezTo>
                  <a:cubicBezTo>
                    <a:pt x="4778" y="1676"/>
                    <a:pt x="4778" y="1676"/>
                    <a:pt x="4778" y="1676"/>
                  </a:cubicBezTo>
                  <a:cubicBezTo>
                    <a:pt x="4742" y="1676"/>
                    <a:pt x="4599" y="1567"/>
                    <a:pt x="4570" y="1528"/>
                  </a:cubicBezTo>
                  <a:cubicBezTo>
                    <a:pt x="3953" y="707"/>
                    <a:pt x="3953" y="707"/>
                    <a:pt x="3953" y="707"/>
                  </a:cubicBezTo>
                  <a:cubicBezTo>
                    <a:pt x="4381" y="247"/>
                    <a:pt x="4381" y="247"/>
                    <a:pt x="4381" y="247"/>
                  </a:cubicBezTo>
                  <a:cubicBezTo>
                    <a:pt x="4405" y="221"/>
                    <a:pt x="4572" y="88"/>
                    <a:pt x="4606" y="88"/>
                  </a:cubicBezTo>
                  <a:cubicBezTo>
                    <a:pt x="4692" y="88"/>
                    <a:pt x="4692" y="88"/>
                    <a:pt x="4692" y="88"/>
                  </a:cubicBezTo>
                  <a:cubicBezTo>
                    <a:pt x="4692" y="0"/>
                    <a:pt x="4692" y="0"/>
                    <a:pt x="4692" y="0"/>
                  </a:cubicBezTo>
                  <a:cubicBezTo>
                    <a:pt x="4052" y="0"/>
                    <a:pt x="4052" y="0"/>
                    <a:pt x="4052" y="0"/>
                  </a:cubicBezTo>
                  <a:cubicBezTo>
                    <a:pt x="4052" y="88"/>
                    <a:pt x="4052" y="88"/>
                    <a:pt x="4052" y="88"/>
                  </a:cubicBezTo>
                  <a:cubicBezTo>
                    <a:pt x="4137" y="88"/>
                    <a:pt x="4137" y="88"/>
                    <a:pt x="4137" y="88"/>
                  </a:cubicBezTo>
                  <a:cubicBezTo>
                    <a:pt x="4171" y="88"/>
                    <a:pt x="4270" y="209"/>
                    <a:pt x="4244" y="240"/>
                  </a:cubicBezTo>
                  <a:cubicBezTo>
                    <a:pt x="3614" y="942"/>
                    <a:pt x="3614" y="942"/>
                    <a:pt x="3614" y="942"/>
                  </a:cubicBezTo>
                  <a:cubicBezTo>
                    <a:pt x="3614" y="221"/>
                    <a:pt x="3614" y="221"/>
                    <a:pt x="3614" y="221"/>
                  </a:cubicBezTo>
                  <a:cubicBezTo>
                    <a:pt x="3614" y="184"/>
                    <a:pt x="3716" y="88"/>
                    <a:pt x="3750" y="88"/>
                  </a:cubicBezTo>
                  <a:cubicBezTo>
                    <a:pt x="3837" y="88"/>
                    <a:pt x="3837" y="88"/>
                    <a:pt x="3837" y="88"/>
                  </a:cubicBezTo>
                  <a:cubicBezTo>
                    <a:pt x="3837" y="0"/>
                    <a:pt x="3837" y="0"/>
                    <a:pt x="3837" y="0"/>
                  </a:cubicBezTo>
                  <a:cubicBezTo>
                    <a:pt x="3149" y="0"/>
                    <a:pt x="3149" y="0"/>
                    <a:pt x="3149" y="0"/>
                  </a:cubicBezTo>
                  <a:cubicBezTo>
                    <a:pt x="3149" y="88"/>
                    <a:pt x="3149" y="88"/>
                    <a:pt x="3149" y="88"/>
                  </a:cubicBezTo>
                  <a:cubicBezTo>
                    <a:pt x="3236" y="88"/>
                    <a:pt x="3236" y="88"/>
                    <a:pt x="3236" y="88"/>
                  </a:cubicBezTo>
                  <a:cubicBezTo>
                    <a:pt x="3270" y="88"/>
                    <a:pt x="3371" y="184"/>
                    <a:pt x="3371" y="221"/>
                  </a:cubicBezTo>
                  <a:cubicBezTo>
                    <a:pt x="3371" y="1543"/>
                    <a:pt x="3371" y="1543"/>
                    <a:pt x="3371" y="1543"/>
                  </a:cubicBezTo>
                  <a:cubicBezTo>
                    <a:pt x="3371" y="1579"/>
                    <a:pt x="3270" y="1676"/>
                    <a:pt x="3236" y="1676"/>
                  </a:cubicBezTo>
                  <a:cubicBezTo>
                    <a:pt x="3149" y="1676"/>
                    <a:pt x="3149" y="1676"/>
                    <a:pt x="3149" y="1676"/>
                  </a:cubicBezTo>
                  <a:cubicBezTo>
                    <a:pt x="3149" y="1763"/>
                    <a:pt x="3149" y="1763"/>
                    <a:pt x="3149" y="1763"/>
                  </a:cubicBezTo>
                  <a:cubicBezTo>
                    <a:pt x="3836" y="1763"/>
                    <a:pt x="3836" y="1763"/>
                    <a:pt x="3836" y="1763"/>
                  </a:cubicBezTo>
                  <a:lnTo>
                    <a:pt x="3836" y="1676"/>
                  </a:lnTo>
                  <a:close/>
                  <a:moveTo>
                    <a:pt x="7720" y="1446"/>
                  </a:moveTo>
                  <a:cubicBezTo>
                    <a:pt x="7720" y="1262"/>
                    <a:pt x="7579" y="1163"/>
                    <a:pt x="7456" y="1114"/>
                  </a:cubicBezTo>
                  <a:cubicBezTo>
                    <a:pt x="7361" y="1078"/>
                    <a:pt x="7296" y="1049"/>
                    <a:pt x="7209" y="1013"/>
                  </a:cubicBezTo>
                  <a:cubicBezTo>
                    <a:pt x="7090" y="962"/>
                    <a:pt x="7023" y="927"/>
                    <a:pt x="7023" y="829"/>
                  </a:cubicBezTo>
                  <a:cubicBezTo>
                    <a:pt x="7023" y="739"/>
                    <a:pt x="7085" y="683"/>
                    <a:pt x="7219" y="683"/>
                  </a:cubicBezTo>
                  <a:cubicBezTo>
                    <a:pt x="7432" y="683"/>
                    <a:pt x="7565" y="884"/>
                    <a:pt x="7565" y="979"/>
                  </a:cubicBezTo>
                  <a:cubicBezTo>
                    <a:pt x="7635" y="979"/>
                    <a:pt x="7635" y="979"/>
                    <a:pt x="7635" y="979"/>
                  </a:cubicBezTo>
                  <a:cubicBezTo>
                    <a:pt x="7635" y="625"/>
                    <a:pt x="7635" y="625"/>
                    <a:pt x="7635" y="625"/>
                  </a:cubicBezTo>
                  <a:cubicBezTo>
                    <a:pt x="7572" y="625"/>
                    <a:pt x="7572" y="625"/>
                    <a:pt x="7572" y="625"/>
                  </a:cubicBezTo>
                  <a:cubicBezTo>
                    <a:pt x="7562" y="649"/>
                    <a:pt x="7543" y="657"/>
                    <a:pt x="7509" y="657"/>
                  </a:cubicBezTo>
                  <a:cubicBezTo>
                    <a:pt x="7422" y="657"/>
                    <a:pt x="7352" y="598"/>
                    <a:pt x="7226" y="598"/>
                  </a:cubicBezTo>
                  <a:cubicBezTo>
                    <a:pt x="7015" y="598"/>
                    <a:pt x="6882" y="707"/>
                    <a:pt x="6882" y="913"/>
                  </a:cubicBezTo>
                  <a:cubicBezTo>
                    <a:pt x="6882" y="1071"/>
                    <a:pt x="6986" y="1160"/>
                    <a:pt x="7124" y="1223"/>
                  </a:cubicBezTo>
                  <a:cubicBezTo>
                    <a:pt x="7216" y="1264"/>
                    <a:pt x="7282" y="1291"/>
                    <a:pt x="7361" y="1325"/>
                  </a:cubicBezTo>
                  <a:cubicBezTo>
                    <a:pt x="7463" y="1367"/>
                    <a:pt x="7577" y="1412"/>
                    <a:pt x="7577" y="1540"/>
                  </a:cubicBezTo>
                  <a:cubicBezTo>
                    <a:pt x="7577" y="1647"/>
                    <a:pt x="7497" y="1695"/>
                    <a:pt x="7354" y="1695"/>
                  </a:cubicBezTo>
                  <a:cubicBezTo>
                    <a:pt x="7107" y="1695"/>
                    <a:pt x="6952" y="1468"/>
                    <a:pt x="6952" y="1361"/>
                  </a:cubicBezTo>
                  <a:cubicBezTo>
                    <a:pt x="6882" y="1361"/>
                    <a:pt x="6882" y="1361"/>
                    <a:pt x="6882" y="1361"/>
                  </a:cubicBezTo>
                  <a:cubicBezTo>
                    <a:pt x="6882" y="1763"/>
                    <a:pt x="6882" y="1763"/>
                    <a:pt x="6882" y="1763"/>
                  </a:cubicBezTo>
                  <a:cubicBezTo>
                    <a:pt x="6938" y="1763"/>
                    <a:pt x="6938" y="1763"/>
                    <a:pt x="6938" y="1763"/>
                  </a:cubicBezTo>
                  <a:cubicBezTo>
                    <a:pt x="6967" y="1737"/>
                    <a:pt x="6979" y="1725"/>
                    <a:pt x="7025" y="1725"/>
                  </a:cubicBezTo>
                  <a:cubicBezTo>
                    <a:pt x="7124" y="1725"/>
                    <a:pt x="7209" y="1790"/>
                    <a:pt x="7354" y="1790"/>
                  </a:cubicBezTo>
                  <a:cubicBezTo>
                    <a:pt x="7570" y="1790"/>
                    <a:pt x="7720" y="1664"/>
                    <a:pt x="7720" y="1446"/>
                  </a:cubicBezTo>
                  <a:close/>
                  <a:moveTo>
                    <a:pt x="2703" y="1584"/>
                  </a:moveTo>
                  <a:cubicBezTo>
                    <a:pt x="2442" y="1584"/>
                    <a:pt x="2282" y="1383"/>
                    <a:pt x="2282" y="1129"/>
                  </a:cubicBezTo>
                  <a:cubicBezTo>
                    <a:pt x="2282" y="860"/>
                    <a:pt x="2391" y="683"/>
                    <a:pt x="2618" y="683"/>
                  </a:cubicBezTo>
                  <a:cubicBezTo>
                    <a:pt x="2815" y="683"/>
                    <a:pt x="2844" y="840"/>
                    <a:pt x="2812" y="1017"/>
                  </a:cubicBezTo>
                  <a:cubicBezTo>
                    <a:pt x="2882" y="1013"/>
                    <a:pt x="2882" y="1013"/>
                    <a:pt x="2882" y="1013"/>
                  </a:cubicBezTo>
                  <a:cubicBezTo>
                    <a:pt x="3049" y="753"/>
                    <a:pt x="3049" y="753"/>
                    <a:pt x="3049" y="753"/>
                  </a:cubicBezTo>
                  <a:cubicBezTo>
                    <a:pt x="2945" y="649"/>
                    <a:pt x="2824" y="596"/>
                    <a:pt x="2645" y="596"/>
                  </a:cubicBezTo>
                  <a:cubicBezTo>
                    <a:pt x="2345" y="596"/>
                    <a:pt x="2100" y="833"/>
                    <a:pt x="2100" y="1201"/>
                  </a:cubicBezTo>
                  <a:cubicBezTo>
                    <a:pt x="2100" y="1526"/>
                    <a:pt x="2306" y="1792"/>
                    <a:pt x="2623" y="1792"/>
                  </a:cubicBezTo>
                  <a:cubicBezTo>
                    <a:pt x="2909" y="1792"/>
                    <a:pt x="3061" y="1635"/>
                    <a:pt x="3136" y="1386"/>
                  </a:cubicBezTo>
                  <a:cubicBezTo>
                    <a:pt x="3066" y="1386"/>
                    <a:pt x="3066" y="1386"/>
                    <a:pt x="3066" y="1386"/>
                  </a:cubicBezTo>
                  <a:cubicBezTo>
                    <a:pt x="2986" y="1519"/>
                    <a:pt x="2902" y="1584"/>
                    <a:pt x="2703" y="1584"/>
                  </a:cubicBezTo>
                  <a:close/>
                  <a:moveTo>
                    <a:pt x="1053" y="1322"/>
                  </a:moveTo>
                  <a:cubicBezTo>
                    <a:pt x="1041" y="1322"/>
                    <a:pt x="1041" y="1322"/>
                    <a:pt x="1041" y="1322"/>
                  </a:cubicBezTo>
                  <a:cubicBezTo>
                    <a:pt x="511" y="0"/>
                    <a:pt x="511" y="0"/>
                    <a:pt x="51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87" y="88"/>
                    <a:pt x="87" y="88"/>
                    <a:pt x="87" y="88"/>
                  </a:cubicBezTo>
                  <a:cubicBezTo>
                    <a:pt x="121" y="88"/>
                    <a:pt x="223" y="184"/>
                    <a:pt x="223" y="221"/>
                  </a:cubicBezTo>
                  <a:cubicBezTo>
                    <a:pt x="223" y="1543"/>
                    <a:pt x="223" y="1543"/>
                    <a:pt x="223" y="1543"/>
                  </a:cubicBezTo>
                  <a:cubicBezTo>
                    <a:pt x="223" y="1579"/>
                    <a:pt x="121" y="1676"/>
                    <a:pt x="87" y="1676"/>
                  </a:cubicBezTo>
                  <a:cubicBezTo>
                    <a:pt x="0" y="1676"/>
                    <a:pt x="0" y="1676"/>
                    <a:pt x="0" y="1676"/>
                  </a:cubicBezTo>
                  <a:cubicBezTo>
                    <a:pt x="0" y="1763"/>
                    <a:pt x="0" y="1763"/>
                    <a:pt x="0" y="1763"/>
                  </a:cubicBezTo>
                  <a:cubicBezTo>
                    <a:pt x="549" y="1763"/>
                    <a:pt x="549" y="1763"/>
                    <a:pt x="549" y="1763"/>
                  </a:cubicBezTo>
                  <a:cubicBezTo>
                    <a:pt x="549" y="1676"/>
                    <a:pt x="549" y="1676"/>
                    <a:pt x="549" y="1676"/>
                  </a:cubicBezTo>
                  <a:cubicBezTo>
                    <a:pt x="462" y="1676"/>
                    <a:pt x="462" y="1676"/>
                    <a:pt x="462" y="1676"/>
                  </a:cubicBezTo>
                  <a:cubicBezTo>
                    <a:pt x="428" y="1676"/>
                    <a:pt x="327" y="1579"/>
                    <a:pt x="327" y="1543"/>
                  </a:cubicBezTo>
                  <a:cubicBezTo>
                    <a:pt x="327" y="233"/>
                    <a:pt x="327" y="233"/>
                    <a:pt x="327" y="233"/>
                  </a:cubicBezTo>
                  <a:cubicBezTo>
                    <a:pt x="968" y="1794"/>
                    <a:pt x="968" y="1794"/>
                    <a:pt x="968" y="1794"/>
                  </a:cubicBezTo>
                  <a:cubicBezTo>
                    <a:pt x="1609" y="259"/>
                    <a:pt x="1609" y="259"/>
                    <a:pt x="1609" y="259"/>
                  </a:cubicBezTo>
                  <a:cubicBezTo>
                    <a:pt x="1609" y="1543"/>
                    <a:pt x="1609" y="1543"/>
                    <a:pt x="1609" y="1543"/>
                  </a:cubicBezTo>
                  <a:cubicBezTo>
                    <a:pt x="1609" y="1579"/>
                    <a:pt x="1507" y="1676"/>
                    <a:pt x="1473" y="1676"/>
                  </a:cubicBezTo>
                  <a:cubicBezTo>
                    <a:pt x="1386" y="1676"/>
                    <a:pt x="1386" y="1676"/>
                    <a:pt x="1386" y="1676"/>
                  </a:cubicBezTo>
                  <a:cubicBezTo>
                    <a:pt x="1386" y="1763"/>
                    <a:pt x="1386" y="1763"/>
                    <a:pt x="1386" y="1763"/>
                  </a:cubicBezTo>
                  <a:cubicBezTo>
                    <a:pt x="2069" y="1763"/>
                    <a:pt x="2069" y="1763"/>
                    <a:pt x="2069" y="1763"/>
                  </a:cubicBezTo>
                  <a:cubicBezTo>
                    <a:pt x="2069" y="1676"/>
                    <a:pt x="2069" y="1676"/>
                    <a:pt x="2069" y="1676"/>
                  </a:cubicBezTo>
                  <a:cubicBezTo>
                    <a:pt x="1983" y="1676"/>
                    <a:pt x="1983" y="1676"/>
                    <a:pt x="1983" y="1676"/>
                  </a:cubicBezTo>
                  <a:cubicBezTo>
                    <a:pt x="1949" y="1676"/>
                    <a:pt x="1848" y="1579"/>
                    <a:pt x="1848" y="1543"/>
                  </a:cubicBezTo>
                  <a:cubicBezTo>
                    <a:pt x="1848" y="221"/>
                    <a:pt x="1848" y="221"/>
                    <a:pt x="1848" y="221"/>
                  </a:cubicBezTo>
                  <a:cubicBezTo>
                    <a:pt x="1848" y="184"/>
                    <a:pt x="1949" y="88"/>
                    <a:pt x="1983" y="88"/>
                  </a:cubicBezTo>
                  <a:cubicBezTo>
                    <a:pt x="2070" y="88"/>
                    <a:pt x="2070" y="88"/>
                    <a:pt x="2070" y="88"/>
                  </a:cubicBezTo>
                  <a:cubicBezTo>
                    <a:pt x="2070" y="0"/>
                    <a:pt x="2070" y="0"/>
                    <a:pt x="2070" y="0"/>
                  </a:cubicBezTo>
                  <a:cubicBezTo>
                    <a:pt x="1610" y="0"/>
                    <a:pt x="1610" y="0"/>
                    <a:pt x="1610" y="0"/>
                  </a:cubicBezTo>
                  <a:lnTo>
                    <a:pt x="1053" y="1322"/>
                  </a:lnTo>
                  <a:close/>
                </a:path>
              </a:pathLst>
            </a:custGeom>
            <a:solidFill>
              <a:srgbClr val="1127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</p:grpSp>
      <p:sp>
        <p:nvSpPr>
          <p:cNvPr id="8" name="5. Source" hidden="1">
            <a:extLst>
              <a:ext uri="{FF2B5EF4-FFF2-40B4-BE49-F238E27FC236}">
                <a16:creationId xmlns:a16="http://schemas.microsoft.com/office/drawing/2014/main" id="{330AE89A-7771-4A6E-A02D-893DCB66C876}"/>
              </a:ext>
            </a:extLst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 dirty="0"/>
              <a:t>Source: …</a:t>
            </a:r>
          </a:p>
        </p:txBody>
      </p:sp>
      <p:pic>
        <p:nvPicPr>
          <p:cNvPr id="3" name="Partnership" hidden="1">
            <a:extLst>
              <a:ext uri="{FF2B5EF4-FFF2-40B4-BE49-F238E27FC236}">
                <a16:creationId xmlns:a16="http://schemas.microsoft.com/office/drawing/2014/main" id="{406BABA0-9DFC-49A9-8EAF-33E4D637F91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251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st Mid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. Slide Title">
            <a:extLst>
              <a:ext uri="{FF2B5EF4-FFF2-40B4-BE49-F238E27FC236}">
                <a16:creationId xmlns:a16="http://schemas.microsoft.com/office/drawing/2014/main" id="{064E079D-5BD2-4787-A7F2-0859A1CB5E94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54736" y="3044280"/>
            <a:ext cx="5065776" cy="769441"/>
          </a:xfrm>
          <a:prstGeom prst="rect">
            <a:avLst/>
          </a:prstGeom>
        </p:spPr>
        <p:txBody>
          <a:bodyPr rIns="365760" anchor="ctr">
            <a:noAutofit/>
          </a:bodyPr>
          <a:lstStyle>
            <a:lvl1pPr>
              <a:defRPr>
                <a:ln w="6350" cap="flat">
                  <a:noFill/>
                  <a:miter lim="800000"/>
                </a:ln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8CFBA6B2-A084-4532-80C0-2629A5553A76}"/>
              </a:ext>
            </a:extLst>
          </p:cNvPr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5. Source" hidden="1">
            <a:extLst>
              <a:ext uri="{FF2B5EF4-FFF2-40B4-BE49-F238E27FC236}">
                <a16:creationId xmlns:a16="http://schemas.microsoft.com/office/drawing/2014/main" id="{677DA9EB-F148-4622-AB71-9F38D348578D}"/>
              </a:ext>
            </a:extLst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 dirty="0"/>
              <a:t>Source: …</a:t>
            </a:r>
          </a:p>
        </p:txBody>
      </p:sp>
      <p:sp>
        <p:nvSpPr>
          <p:cNvPr id="8" name="1. On-page tracker">
            <a:extLst>
              <a:ext uri="{FF2B5EF4-FFF2-40B4-BE49-F238E27FC236}">
                <a16:creationId xmlns:a16="http://schemas.microsoft.com/office/drawing/2014/main" id="{93728AF3-A71A-4C7A-97DE-605BB9E1802D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4"/>
            </p:custDataLst>
          </p:nvPr>
        </p:nvSpPr>
        <p:spPr>
          <a:xfrm>
            <a:off x="7159752" y="78768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en-US" dirty="0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119427487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16EA533F-94AF-4D02-A54D-267AD6DA2E6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632099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0" imgW="344" imgH="344" progId="TCLayout.ActiveDocument.1">
                  <p:embed/>
                </p:oleObj>
              </mc:Choice>
              <mc:Fallback>
                <p:oleObj name="think-cell Slide" r:id="rId10" imgW="344" imgH="344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id="{16EA533F-94AF-4D02-A54D-267AD6DA2E6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>
            <a:extLst>
              <a:ext uri="{FF2B5EF4-FFF2-40B4-BE49-F238E27FC236}">
                <a16:creationId xmlns:a16="http://schemas.microsoft.com/office/drawing/2014/main" id="{C54CE3BD-55D7-42CB-8D9D-17E2A0D74581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4400" b="1" i="0" baseline="0" dirty="0" err="1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grpSp>
        <p:nvGrpSpPr>
          <p:cNvPr id="4" name="LogoImage" hidden="1">
            <a:extLst>
              <a:ext uri="{FF2B5EF4-FFF2-40B4-BE49-F238E27FC236}">
                <a16:creationId xmlns:a16="http://schemas.microsoft.com/office/drawing/2014/main" id="{275CA5E5-0CE7-4325-8DA5-DA17C9380A0C}"/>
              </a:ext>
            </a:extLst>
          </p:cNvPr>
          <p:cNvGrpSpPr>
            <a:grpSpLocks noChangeAspect="1"/>
          </p:cNvGrpSpPr>
          <p:nvPr userDrawn="1">
            <p:custDataLst>
              <p:tags r:id="rId3"/>
            </p:custDataLst>
          </p:nvPr>
        </p:nvGrpSpPr>
        <p:grpSpPr bwMode="black">
          <a:xfrm>
            <a:off x="551942" y="481160"/>
            <a:ext cx="1893201" cy="585216"/>
            <a:chOff x="0" y="973"/>
            <a:chExt cx="7680" cy="2374"/>
          </a:xfrm>
        </p:grpSpPr>
        <p:sp>
          <p:nvSpPr>
            <p:cNvPr id="5" name="AutoShape 3" hidden="1">
              <a:extLst>
                <a:ext uri="{FF2B5EF4-FFF2-40B4-BE49-F238E27FC236}">
                  <a16:creationId xmlns:a16="http://schemas.microsoft.com/office/drawing/2014/main" id="{1F430752-9F46-430E-93A8-58E8FAF8529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black">
            <a:xfrm>
              <a:off x="0" y="973"/>
              <a:ext cx="7680" cy="2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6" name="Freeform 5" hidden="1">
              <a:extLst>
                <a:ext uri="{FF2B5EF4-FFF2-40B4-BE49-F238E27FC236}">
                  <a16:creationId xmlns:a16="http://schemas.microsoft.com/office/drawing/2014/main" id="{20C9A1A2-5968-4C0E-9E0B-C061BA0E7F39}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0" y="974"/>
              <a:ext cx="7680" cy="2373"/>
            </a:xfrm>
            <a:custGeom>
              <a:avLst/>
              <a:gdLst>
                <a:gd name="T0" fmla="*/ 4209 w 15155"/>
                <a:gd name="T1" fmla="*/ 2986 h 4678"/>
                <a:gd name="T2" fmla="*/ 3707 w 15155"/>
                <a:gd name="T3" fmla="*/ 2422 h 4678"/>
                <a:gd name="T4" fmla="*/ 3712 w 15155"/>
                <a:gd name="T5" fmla="*/ 2340 h 4678"/>
                <a:gd name="T6" fmla="*/ 4724 w 15155"/>
                <a:gd name="T7" fmla="*/ 4124 h 4678"/>
                <a:gd name="T8" fmla="*/ 3330 w 15155"/>
                <a:gd name="T9" fmla="*/ 3521 h 4678"/>
                <a:gd name="T10" fmla="*/ 5673 w 15155"/>
                <a:gd name="T11" fmla="*/ 3002 h 4678"/>
                <a:gd name="T12" fmla="*/ 6627 w 15155"/>
                <a:gd name="T13" fmla="*/ 2408 h 4678"/>
                <a:gd name="T14" fmla="*/ 6279 w 15155"/>
                <a:gd name="T15" fmla="*/ 4007 h 4678"/>
                <a:gd name="T16" fmla="*/ 10270 w 15155"/>
                <a:gd name="T17" fmla="*/ 3073 h 4678"/>
                <a:gd name="T18" fmla="*/ 10801 w 15155"/>
                <a:gd name="T19" fmla="*/ 4678 h 4678"/>
                <a:gd name="T20" fmla="*/ 11466 w 15155"/>
                <a:gd name="T21" fmla="*/ 3537 h 4678"/>
                <a:gd name="T22" fmla="*/ 10602 w 15155"/>
                <a:gd name="T23" fmla="*/ 3405 h 4678"/>
                <a:gd name="T24" fmla="*/ 14762 w 15155"/>
                <a:gd name="T25" fmla="*/ 3073 h 4678"/>
                <a:gd name="T26" fmla="*/ 14505 w 15155"/>
                <a:gd name="T27" fmla="*/ 2986 h 4678"/>
                <a:gd name="T28" fmla="*/ 14145 w 15155"/>
                <a:gd name="T29" fmla="*/ 4620 h 4678"/>
                <a:gd name="T30" fmla="*/ 15155 w 15155"/>
                <a:gd name="T31" fmla="*/ 2986 h 4678"/>
                <a:gd name="T32" fmla="*/ 10231 w 15155"/>
                <a:gd name="T33" fmla="*/ 4037 h 4678"/>
                <a:gd name="T34" fmla="*/ 9005 w 15155"/>
                <a:gd name="T35" fmla="*/ 2961 h 4678"/>
                <a:gd name="T36" fmla="*/ 8378 w 15155"/>
                <a:gd name="T37" fmla="*/ 3194 h 4678"/>
                <a:gd name="T38" fmla="*/ 8775 w 15155"/>
                <a:gd name="T39" fmla="*/ 4037 h 4678"/>
                <a:gd name="T40" fmla="*/ 9107 w 15155"/>
                <a:gd name="T41" fmla="*/ 3916 h 4678"/>
                <a:gd name="T42" fmla="*/ 9439 w 15155"/>
                <a:gd name="T43" fmla="*/ 4037 h 4678"/>
                <a:gd name="T44" fmla="*/ 9712 w 15155"/>
                <a:gd name="T45" fmla="*/ 4037 h 4678"/>
                <a:gd name="T46" fmla="*/ 7962 w 15155"/>
                <a:gd name="T47" fmla="*/ 3741 h 4678"/>
                <a:gd name="T48" fmla="*/ 7962 w 15155"/>
                <a:gd name="T49" fmla="*/ 3741 h 4678"/>
                <a:gd name="T50" fmla="*/ 12654 w 15155"/>
                <a:gd name="T51" fmla="*/ 2986 h 4678"/>
                <a:gd name="T52" fmla="*/ 12586 w 15155"/>
                <a:gd name="T53" fmla="*/ 4036 h 4678"/>
                <a:gd name="T54" fmla="*/ 11780 w 15155"/>
                <a:gd name="T55" fmla="*/ 3367 h 4678"/>
                <a:gd name="T56" fmla="*/ 11871 w 15155"/>
                <a:gd name="T57" fmla="*/ 4146 h 4678"/>
                <a:gd name="T58" fmla="*/ 13060 w 15155"/>
                <a:gd name="T59" fmla="*/ 3917 h 4678"/>
                <a:gd name="T60" fmla="*/ 13423 w 15155"/>
                <a:gd name="T61" fmla="*/ 4037 h 4678"/>
                <a:gd name="T62" fmla="*/ 12250 w 15155"/>
                <a:gd name="T63" fmla="*/ 3787 h 4678"/>
                <a:gd name="T64" fmla="*/ 12250 w 15155"/>
                <a:gd name="T65" fmla="*/ 3787 h 4678"/>
                <a:gd name="T66" fmla="*/ 8758 w 15155"/>
                <a:gd name="T67" fmla="*/ 1080 h 4678"/>
                <a:gd name="T68" fmla="*/ 8559 w 15155"/>
                <a:gd name="T69" fmla="*/ 1013 h 4678"/>
                <a:gd name="T70" fmla="*/ 9105 w 15155"/>
                <a:gd name="T71" fmla="*/ 2310 h 4678"/>
                <a:gd name="T72" fmla="*/ 9553 w 15155"/>
                <a:gd name="T73" fmla="*/ 626 h 4678"/>
                <a:gd name="T74" fmla="*/ 9293 w 15155"/>
                <a:gd name="T75" fmla="*/ 713 h 4678"/>
                <a:gd name="T76" fmla="*/ 8947 w 15155"/>
                <a:gd name="T77" fmla="*/ 843 h 4678"/>
                <a:gd name="T78" fmla="*/ 5105 w 15155"/>
                <a:gd name="T79" fmla="*/ 349 h 4678"/>
                <a:gd name="T80" fmla="*/ 3793 w 15155"/>
                <a:gd name="T81" fmla="*/ 882 h 4678"/>
                <a:gd name="T82" fmla="*/ 5848 w 15155"/>
                <a:gd name="T83" fmla="*/ 981 h 4678"/>
                <a:gd name="T84" fmla="*/ 6211 w 15155"/>
                <a:gd name="T85" fmla="*/ 1763 h 4678"/>
                <a:gd name="T86" fmla="*/ 6296 w 15155"/>
                <a:gd name="T87" fmla="*/ 601 h 4678"/>
                <a:gd name="T88" fmla="*/ 5638 w 15155"/>
                <a:gd name="T89" fmla="*/ 833 h 4678"/>
                <a:gd name="T90" fmla="*/ 4836 w 15155"/>
                <a:gd name="T91" fmla="*/ 625 h 4678"/>
                <a:gd name="T92" fmla="*/ 4778 w 15155"/>
                <a:gd name="T93" fmla="*/ 1676 h 4678"/>
                <a:gd name="T94" fmla="*/ 4692 w 15155"/>
                <a:gd name="T95" fmla="*/ 0 h 4678"/>
                <a:gd name="T96" fmla="*/ 3614 w 15155"/>
                <a:gd name="T97" fmla="*/ 221 h 4678"/>
                <a:gd name="T98" fmla="*/ 3236 w 15155"/>
                <a:gd name="T99" fmla="*/ 88 h 4678"/>
                <a:gd name="T100" fmla="*/ 3836 w 15155"/>
                <a:gd name="T101" fmla="*/ 1763 h 4678"/>
                <a:gd name="T102" fmla="*/ 7219 w 15155"/>
                <a:gd name="T103" fmla="*/ 683 h 4678"/>
                <a:gd name="T104" fmla="*/ 7226 w 15155"/>
                <a:gd name="T105" fmla="*/ 598 h 4678"/>
                <a:gd name="T106" fmla="*/ 6952 w 15155"/>
                <a:gd name="T107" fmla="*/ 1361 h 4678"/>
                <a:gd name="T108" fmla="*/ 7720 w 15155"/>
                <a:gd name="T109" fmla="*/ 1446 h 4678"/>
                <a:gd name="T110" fmla="*/ 3049 w 15155"/>
                <a:gd name="T111" fmla="*/ 753 h 4678"/>
                <a:gd name="T112" fmla="*/ 2703 w 15155"/>
                <a:gd name="T113" fmla="*/ 1584 h 4678"/>
                <a:gd name="T114" fmla="*/ 87 w 15155"/>
                <a:gd name="T115" fmla="*/ 88 h 4678"/>
                <a:gd name="T116" fmla="*/ 549 w 15155"/>
                <a:gd name="T117" fmla="*/ 1763 h 4678"/>
                <a:gd name="T118" fmla="*/ 1609 w 15155"/>
                <a:gd name="T119" fmla="*/ 259 h 4678"/>
                <a:gd name="T120" fmla="*/ 2069 w 15155"/>
                <a:gd name="T121" fmla="*/ 1676 h 4678"/>
                <a:gd name="T122" fmla="*/ 2070 w 15155"/>
                <a:gd name="T123" fmla="*/ 0 h 4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155" h="4678">
                  <a:moveTo>
                    <a:pt x="4451" y="3751"/>
                  </a:moveTo>
                  <a:cubicBezTo>
                    <a:pt x="4549" y="3607"/>
                    <a:pt x="4604" y="3438"/>
                    <a:pt x="4609" y="3264"/>
                  </a:cubicBezTo>
                  <a:cubicBezTo>
                    <a:pt x="4611" y="3211"/>
                    <a:pt x="4732" y="3072"/>
                    <a:pt x="4766" y="3072"/>
                  </a:cubicBezTo>
                  <a:cubicBezTo>
                    <a:pt x="4834" y="3072"/>
                    <a:pt x="4834" y="3072"/>
                    <a:pt x="4834" y="3072"/>
                  </a:cubicBezTo>
                  <a:cubicBezTo>
                    <a:pt x="4834" y="2986"/>
                    <a:pt x="4834" y="2986"/>
                    <a:pt x="4834" y="2986"/>
                  </a:cubicBezTo>
                  <a:cubicBezTo>
                    <a:pt x="4209" y="2986"/>
                    <a:pt x="4209" y="2986"/>
                    <a:pt x="4209" y="2986"/>
                  </a:cubicBezTo>
                  <a:cubicBezTo>
                    <a:pt x="4209" y="3073"/>
                    <a:pt x="4209" y="3073"/>
                    <a:pt x="4209" y="3073"/>
                  </a:cubicBezTo>
                  <a:cubicBezTo>
                    <a:pt x="4380" y="3078"/>
                    <a:pt x="4487" y="3175"/>
                    <a:pt x="4487" y="3337"/>
                  </a:cubicBezTo>
                  <a:cubicBezTo>
                    <a:pt x="4487" y="3482"/>
                    <a:pt x="4463" y="3591"/>
                    <a:pt x="4395" y="3702"/>
                  </a:cubicBezTo>
                  <a:cubicBezTo>
                    <a:pt x="4155" y="3489"/>
                    <a:pt x="3882" y="3230"/>
                    <a:pt x="3654" y="2986"/>
                  </a:cubicBezTo>
                  <a:cubicBezTo>
                    <a:pt x="3501" y="2928"/>
                    <a:pt x="3404" y="2814"/>
                    <a:pt x="3404" y="2673"/>
                  </a:cubicBezTo>
                  <a:cubicBezTo>
                    <a:pt x="3404" y="2514"/>
                    <a:pt x="3518" y="2422"/>
                    <a:pt x="3707" y="2422"/>
                  </a:cubicBezTo>
                  <a:cubicBezTo>
                    <a:pt x="3942" y="2422"/>
                    <a:pt x="4116" y="2659"/>
                    <a:pt x="4116" y="2777"/>
                  </a:cubicBezTo>
                  <a:cubicBezTo>
                    <a:pt x="4191" y="2777"/>
                    <a:pt x="4191" y="2777"/>
                    <a:pt x="4191" y="2777"/>
                  </a:cubicBezTo>
                  <a:cubicBezTo>
                    <a:pt x="4191" y="2362"/>
                    <a:pt x="4191" y="2362"/>
                    <a:pt x="4191" y="2362"/>
                  </a:cubicBezTo>
                  <a:cubicBezTo>
                    <a:pt x="4116" y="2362"/>
                    <a:pt x="4116" y="2362"/>
                    <a:pt x="4116" y="2362"/>
                  </a:cubicBezTo>
                  <a:cubicBezTo>
                    <a:pt x="4097" y="2391"/>
                    <a:pt x="4074" y="2393"/>
                    <a:pt x="4034" y="2393"/>
                  </a:cubicBezTo>
                  <a:cubicBezTo>
                    <a:pt x="3959" y="2393"/>
                    <a:pt x="3874" y="2340"/>
                    <a:pt x="3712" y="2340"/>
                  </a:cubicBezTo>
                  <a:cubicBezTo>
                    <a:pt x="3453" y="2340"/>
                    <a:pt x="3288" y="2480"/>
                    <a:pt x="3288" y="2732"/>
                  </a:cubicBezTo>
                  <a:cubicBezTo>
                    <a:pt x="3288" y="2887"/>
                    <a:pt x="3346" y="2991"/>
                    <a:pt x="3431" y="3100"/>
                  </a:cubicBezTo>
                  <a:cubicBezTo>
                    <a:pt x="3253" y="3219"/>
                    <a:pt x="3146" y="3420"/>
                    <a:pt x="3148" y="3634"/>
                  </a:cubicBezTo>
                  <a:cubicBezTo>
                    <a:pt x="3148" y="3944"/>
                    <a:pt x="3421" y="4155"/>
                    <a:pt x="3707" y="4155"/>
                  </a:cubicBezTo>
                  <a:cubicBezTo>
                    <a:pt x="3966" y="4155"/>
                    <a:pt x="4145" y="4080"/>
                    <a:pt x="4286" y="3944"/>
                  </a:cubicBezTo>
                  <a:cubicBezTo>
                    <a:pt x="4431" y="4078"/>
                    <a:pt x="4552" y="4124"/>
                    <a:pt x="4724" y="4124"/>
                  </a:cubicBezTo>
                  <a:cubicBezTo>
                    <a:pt x="4913" y="4124"/>
                    <a:pt x="4913" y="4124"/>
                    <a:pt x="4913" y="4124"/>
                  </a:cubicBezTo>
                  <a:cubicBezTo>
                    <a:pt x="4913" y="4036"/>
                    <a:pt x="4913" y="4036"/>
                    <a:pt x="4913" y="4036"/>
                  </a:cubicBezTo>
                  <a:cubicBezTo>
                    <a:pt x="4809" y="4036"/>
                    <a:pt x="4809" y="4036"/>
                    <a:pt x="4809" y="4036"/>
                  </a:cubicBezTo>
                  <a:cubicBezTo>
                    <a:pt x="4685" y="3947"/>
                    <a:pt x="4565" y="3852"/>
                    <a:pt x="4451" y="3751"/>
                  </a:cubicBezTo>
                  <a:close/>
                  <a:moveTo>
                    <a:pt x="3851" y="4015"/>
                  </a:moveTo>
                  <a:cubicBezTo>
                    <a:pt x="3599" y="4015"/>
                    <a:pt x="3330" y="3772"/>
                    <a:pt x="3330" y="3521"/>
                  </a:cubicBezTo>
                  <a:cubicBezTo>
                    <a:pt x="3330" y="3339"/>
                    <a:pt x="3378" y="3243"/>
                    <a:pt x="3470" y="3148"/>
                  </a:cubicBezTo>
                  <a:cubicBezTo>
                    <a:pt x="3707" y="3414"/>
                    <a:pt x="3962" y="3664"/>
                    <a:pt x="4233" y="3896"/>
                  </a:cubicBezTo>
                  <a:cubicBezTo>
                    <a:pt x="4134" y="3971"/>
                    <a:pt x="4008" y="4015"/>
                    <a:pt x="3851" y="4015"/>
                  </a:cubicBezTo>
                  <a:close/>
                  <a:moveTo>
                    <a:pt x="6279" y="4007"/>
                  </a:moveTo>
                  <a:cubicBezTo>
                    <a:pt x="5920" y="4007"/>
                    <a:pt x="5707" y="3758"/>
                    <a:pt x="5678" y="3450"/>
                  </a:cubicBezTo>
                  <a:cubicBezTo>
                    <a:pt x="5664" y="3301"/>
                    <a:pt x="5663" y="3151"/>
                    <a:pt x="5673" y="3002"/>
                  </a:cubicBezTo>
                  <a:cubicBezTo>
                    <a:pt x="5705" y="2605"/>
                    <a:pt x="5887" y="2435"/>
                    <a:pt x="6192" y="2435"/>
                  </a:cubicBezTo>
                  <a:cubicBezTo>
                    <a:pt x="6523" y="2435"/>
                    <a:pt x="6726" y="2803"/>
                    <a:pt x="6726" y="2985"/>
                  </a:cubicBezTo>
                  <a:cubicBezTo>
                    <a:pt x="6801" y="2985"/>
                    <a:pt x="6801" y="2985"/>
                    <a:pt x="6801" y="2985"/>
                  </a:cubicBezTo>
                  <a:cubicBezTo>
                    <a:pt x="6801" y="2362"/>
                    <a:pt x="6801" y="2362"/>
                    <a:pt x="6801" y="2362"/>
                  </a:cubicBezTo>
                  <a:cubicBezTo>
                    <a:pt x="6736" y="2362"/>
                    <a:pt x="6736" y="2362"/>
                    <a:pt x="6736" y="2362"/>
                  </a:cubicBezTo>
                  <a:cubicBezTo>
                    <a:pt x="6709" y="2393"/>
                    <a:pt x="6683" y="2408"/>
                    <a:pt x="6627" y="2408"/>
                  </a:cubicBezTo>
                  <a:cubicBezTo>
                    <a:pt x="6489" y="2408"/>
                    <a:pt x="6370" y="2330"/>
                    <a:pt x="6181" y="2330"/>
                  </a:cubicBezTo>
                  <a:cubicBezTo>
                    <a:pt x="5687" y="2330"/>
                    <a:pt x="5392" y="2732"/>
                    <a:pt x="5392" y="3236"/>
                  </a:cubicBezTo>
                  <a:cubicBezTo>
                    <a:pt x="5392" y="3740"/>
                    <a:pt x="5719" y="4156"/>
                    <a:pt x="6225" y="4156"/>
                  </a:cubicBezTo>
                  <a:cubicBezTo>
                    <a:pt x="6577" y="4156"/>
                    <a:pt x="6824" y="3967"/>
                    <a:pt x="6937" y="3652"/>
                  </a:cubicBezTo>
                  <a:cubicBezTo>
                    <a:pt x="6845" y="3652"/>
                    <a:pt x="6845" y="3652"/>
                    <a:pt x="6845" y="3652"/>
                  </a:cubicBezTo>
                  <a:cubicBezTo>
                    <a:pt x="6731" y="3884"/>
                    <a:pt x="6583" y="4007"/>
                    <a:pt x="6279" y="4007"/>
                  </a:cubicBezTo>
                  <a:close/>
                  <a:moveTo>
                    <a:pt x="11018" y="2957"/>
                  </a:moveTo>
                  <a:cubicBezTo>
                    <a:pt x="10830" y="2957"/>
                    <a:pt x="10704" y="3037"/>
                    <a:pt x="10605" y="3221"/>
                  </a:cubicBezTo>
                  <a:cubicBezTo>
                    <a:pt x="10566" y="2986"/>
                    <a:pt x="10566" y="2986"/>
                    <a:pt x="10566" y="2986"/>
                  </a:cubicBezTo>
                  <a:cubicBezTo>
                    <a:pt x="10195" y="2986"/>
                    <a:pt x="10195" y="2986"/>
                    <a:pt x="10195" y="2986"/>
                  </a:cubicBezTo>
                  <a:cubicBezTo>
                    <a:pt x="10195" y="3073"/>
                    <a:pt x="10195" y="3073"/>
                    <a:pt x="10195" y="3073"/>
                  </a:cubicBezTo>
                  <a:cubicBezTo>
                    <a:pt x="10270" y="3073"/>
                    <a:pt x="10270" y="3073"/>
                    <a:pt x="10270" y="3073"/>
                  </a:cubicBezTo>
                  <a:cubicBezTo>
                    <a:pt x="10304" y="3073"/>
                    <a:pt x="10391" y="3158"/>
                    <a:pt x="10391" y="3194"/>
                  </a:cubicBezTo>
                  <a:cubicBezTo>
                    <a:pt x="10391" y="4470"/>
                    <a:pt x="10391" y="4470"/>
                    <a:pt x="10391" y="4470"/>
                  </a:cubicBezTo>
                  <a:cubicBezTo>
                    <a:pt x="10391" y="4508"/>
                    <a:pt x="10304" y="4591"/>
                    <a:pt x="10270" y="4591"/>
                  </a:cubicBezTo>
                  <a:cubicBezTo>
                    <a:pt x="10195" y="4591"/>
                    <a:pt x="10195" y="4591"/>
                    <a:pt x="10195" y="4591"/>
                  </a:cubicBezTo>
                  <a:cubicBezTo>
                    <a:pt x="10195" y="4678"/>
                    <a:pt x="10195" y="4678"/>
                    <a:pt x="10195" y="4678"/>
                  </a:cubicBezTo>
                  <a:cubicBezTo>
                    <a:pt x="10801" y="4678"/>
                    <a:pt x="10801" y="4678"/>
                    <a:pt x="10801" y="4678"/>
                  </a:cubicBezTo>
                  <a:cubicBezTo>
                    <a:pt x="10801" y="4591"/>
                    <a:pt x="10801" y="4591"/>
                    <a:pt x="10801" y="4591"/>
                  </a:cubicBezTo>
                  <a:cubicBezTo>
                    <a:pt x="10726" y="4591"/>
                    <a:pt x="10726" y="4591"/>
                    <a:pt x="10726" y="4591"/>
                  </a:cubicBezTo>
                  <a:cubicBezTo>
                    <a:pt x="10694" y="4591"/>
                    <a:pt x="10605" y="4508"/>
                    <a:pt x="10605" y="4470"/>
                  </a:cubicBezTo>
                  <a:cubicBezTo>
                    <a:pt x="10605" y="3922"/>
                    <a:pt x="10605" y="3922"/>
                    <a:pt x="10605" y="3922"/>
                  </a:cubicBezTo>
                  <a:cubicBezTo>
                    <a:pt x="10687" y="4070"/>
                    <a:pt x="10793" y="4147"/>
                    <a:pt x="10994" y="4147"/>
                  </a:cubicBezTo>
                  <a:cubicBezTo>
                    <a:pt x="11272" y="4147"/>
                    <a:pt x="11466" y="3888"/>
                    <a:pt x="11466" y="3537"/>
                  </a:cubicBezTo>
                  <a:cubicBezTo>
                    <a:pt x="11466" y="3186"/>
                    <a:pt x="11297" y="2957"/>
                    <a:pt x="11018" y="2957"/>
                  </a:cubicBezTo>
                  <a:close/>
                  <a:moveTo>
                    <a:pt x="11246" y="3722"/>
                  </a:moveTo>
                  <a:cubicBezTo>
                    <a:pt x="11222" y="3903"/>
                    <a:pt x="11130" y="4027"/>
                    <a:pt x="10934" y="4027"/>
                  </a:cubicBezTo>
                  <a:cubicBezTo>
                    <a:pt x="10753" y="4029"/>
                    <a:pt x="10604" y="3884"/>
                    <a:pt x="10602" y="3703"/>
                  </a:cubicBezTo>
                  <a:cubicBezTo>
                    <a:pt x="10602" y="3701"/>
                    <a:pt x="10602" y="3698"/>
                    <a:pt x="10602" y="3695"/>
                  </a:cubicBezTo>
                  <a:cubicBezTo>
                    <a:pt x="10602" y="3405"/>
                    <a:pt x="10602" y="3405"/>
                    <a:pt x="10602" y="3405"/>
                  </a:cubicBezTo>
                  <a:cubicBezTo>
                    <a:pt x="10658" y="3225"/>
                    <a:pt x="10767" y="3092"/>
                    <a:pt x="10961" y="3092"/>
                  </a:cubicBezTo>
                  <a:cubicBezTo>
                    <a:pt x="11125" y="3092"/>
                    <a:pt x="11224" y="3208"/>
                    <a:pt x="11249" y="3390"/>
                  </a:cubicBezTo>
                  <a:cubicBezTo>
                    <a:pt x="11262" y="3500"/>
                    <a:pt x="11261" y="3612"/>
                    <a:pt x="11246" y="3722"/>
                  </a:cubicBezTo>
                  <a:close/>
                  <a:moveTo>
                    <a:pt x="14693" y="2986"/>
                  </a:moveTo>
                  <a:cubicBezTo>
                    <a:pt x="14693" y="3073"/>
                    <a:pt x="14693" y="3073"/>
                    <a:pt x="14693" y="3073"/>
                  </a:cubicBezTo>
                  <a:cubicBezTo>
                    <a:pt x="14762" y="3073"/>
                    <a:pt x="14762" y="3073"/>
                    <a:pt x="14762" y="3073"/>
                  </a:cubicBezTo>
                  <a:cubicBezTo>
                    <a:pt x="14794" y="3073"/>
                    <a:pt x="14864" y="3153"/>
                    <a:pt x="14862" y="3199"/>
                  </a:cubicBezTo>
                  <a:cubicBezTo>
                    <a:pt x="14610" y="3758"/>
                    <a:pt x="14610" y="3758"/>
                    <a:pt x="14610" y="3758"/>
                  </a:cubicBezTo>
                  <a:cubicBezTo>
                    <a:pt x="14335" y="3196"/>
                    <a:pt x="14335" y="3196"/>
                    <a:pt x="14335" y="3196"/>
                  </a:cubicBezTo>
                  <a:cubicBezTo>
                    <a:pt x="14335" y="3154"/>
                    <a:pt x="14403" y="3073"/>
                    <a:pt x="14434" y="3073"/>
                  </a:cubicBezTo>
                  <a:cubicBezTo>
                    <a:pt x="14505" y="3073"/>
                    <a:pt x="14505" y="3073"/>
                    <a:pt x="14505" y="3073"/>
                  </a:cubicBezTo>
                  <a:cubicBezTo>
                    <a:pt x="14505" y="2986"/>
                    <a:pt x="14505" y="2986"/>
                    <a:pt x="14505" y="2986"/>
                  </a:cubicBezTo>
                  <a:cubicBezTo>
                    <a:pt x="13889" y="2986"/>
                    <a:pt x="13889" y="2986"/>
                    <a:pt x="13889" y="2986"/>
                  </a:cubicBezTo>
                  <a:cubicBezTo>
                    <a:pt x="13889" y="3073"/>
                    <a:pt x="13889" y="3073"/>
                    <a:pt x="13889" y="3073"/>
                  </a:cubicBezTo>
                  <a:cubicBezTo>
                    <a:pt x="13940" y="3073"/>
                    <a:pt x="13940" y="3073"/>
                    <a:pt x="13940" y="3073"/>
                  </a:cubicBezTo>
                  <a:cubicBezTo>
                    <a:pt x="13969" y="3073"/>
                    <a:pt x="14068" y="3167"/>
                    <a:pt x="14087" y="3204"/>
                  </a:cubicBezTo>
                  <a:cubicBezTo>
                    <a:pt x="14489" y="3995"/>
                    <a:pt x="14489" y="3995"/>
                    <a:pt x="14489" y="3995"/>
                  </a:cubicBezTo>
                  <a:cubicBezTo>
                    <a:pt x="14145" y="4620"/>
                    <a:pt x="14145" y="4620"/>
                    <a:pt x="14145" y="4620"/>
                  </a:cubicBezTo>
                  <a:cubicBezTo>
                    <a:pt x="14245" y="4671"/>
                    <a:pt x="14245" y="4671"/>
                    <a:pt x="14245" y="4671"/>
                  </a:cubicBezTo>
                  <a:cubicBezTo>
                    <a:pt x="14584" y="4030"/>
                    <a:pt x="14584" y="4030"/>
                    <a:pt x="14584" y="4030"/>
                  </a:cubicBezTo>
                  <a:cubicBezTo>
                    <a:pt x="14968" y="3199"/>
                    <a:pt x="14968" y="3199"/>
                    <a:pt x="14968" y="3199"/>
                  </a:cubicBezTo>
                  <a:cubicBezTo>
                    <a:pt x="14993" y="3161"/>
                    <a:pt x="15075" y="3073"/>
                    <a:pt x="15102" y="3073"/>
                  </a:cubicBezTo>
                  <a:cubicBezTo>
                    <a:pt x="15155" y="3073"/>
                    <a:pt x="15155" y="3073"/>
                    <a:pt x="15155" y="3073"/>
                  </a:cubicBezTo>
                  <a:cubicBezTo>
                    <a:pt x="15155" y="2986"/>
                    <a:pt x="15155" y="2986"/>
                    <a:pt x="15155" y="2986"/>
                  </a:cubicBezTo>
                  <a:lnTo>
                    <a:pt x="14693" y="2986"/>
                  </a:lnTo>
                  <a:close/>
                  <a:moveTo>
                    <a:pt x="9712" y="4037"/>
                  </a:moveTo>
                  <a:cubicBezTo>
                    <a:pt x="9647" y="4037"/>
                    <a:pt x="9647" y="4037"/>
                    <a:pt x="9647" y="4037"/>
                  </a:cubicBezTo>
                  <a:cubicBezTo>
                    <a:pt x="9647" y="4124"/>
                    <a:pt x="9647" y="4124"/>
                    <a:pt x="9647" y="4124"/>
                  </a:cubicBezTo>
                  <a:cubicBezTo>
                    <a:pt x="10231" y="4124"/>
                    <a:pt x="10231" y="4124"/>
                    <a:pt x="10231" y="4124"/>
                  </a:cubicBezTo>
                  <a:cubicBezTo>
                    <a:pt x="10231" y="4037"/>
                    <a:pt x="10231" y="4037"/>
                    <a:pt x="10231" y="4037"/>
                  </a:cubicBezTo>
                  <a:cubicBezTo>
                    <a:pt x="10165" y="4037"/>
                    <a:pt x="10165" y="4037"/>
                    <a:pt x="10165" y="4037"/>
                  </a:cubicBezTo>
                  <a:cubicBezTo>
                    <a:pt x="10131" y="4037"/>
                    <a:pt x="10044" y="3954"/>
                    <a:pt x="10044" y="3916"/>
                  </a:cubicBezTo>
                  <a:cubicBezTo>
                    <a:pt x="10044" y="3288"/>
                    <a:pt x="10044" y="3288"/>
                    <a:pt x="10044" y="3288"/>
                  </a:cubicBezTo>
                  <a:cubicBezTo>
                    <a:pt x="10044" y="3080"/>
                    <a:pt x="9904" y="2964"/>
                    <a:pt x="9732" y="2964"/>
                  </a:cubicBezTo>
                  <a:cubicBezTo>
                    <a:pt x="9538" y="2964"/>
                    <a:pt x="9448" y="3066"/>
                    <a:pt x="9308" y="3204"/>
                  </a:cubicBezTo>
                  <a:cubicBezTo>
                    <a:pt x="9287" y="3044"/>
                    <a:pt x="9158" y="2961"/>
                    <a:pt x="9005" y="2961"/>
                  </a:cubicBezTo>
                  <a:cubicBezTo>
                    <a:pt x="8804" y="2961"/>
                    <a:pt x="8720" y="3068"/>
                    <a:pt x="8589" y="3206"/>
                  </a:cubicBezTo>
                  <a:cubicBezTo>
                    <a:pt x="8544" y="2986"/>
                    <a:pt x="8544" y="2986"/>
                    <a:pt x="8544" y="2986"/>
                  </a:cubicBezTo>
                  <a:cubicBezTo>
                    <a:pt x="8192" y="2986"/>
                    <a:pt x="8192" y="2986"/>
                    <a:pt x="8192" y="2986"/>
                  </a:cubicBezTo>
                  <a:cubicBezTo>
                    <a:pt x="8192" y="3073"/>
                    <a:pt x="8192" y="3073"/>
                    <a:pt x="8192" y="3073"/>
                  </a:cubicBezTo>
                  <a:cubicBezTo>
                    <a:pt x="8257" y="3073"/>
                    <a:pt x="8257" y="3073"/>
                    <a:pt x="8257" y="3073"/>
                  </a:cubicBezTo>
                  <a:cubicBezTo>
                    <a:pt x="8291" y="3073"/>
                    <a:pt x="8378" y="3158"/>
                    <a:pt x="8378" y="3194"/>
                  </a:cubicBezTo>
                  <a:cubicBezTo>
                    <a:pt x="8378" y="3916"/>
                    <a:pt x="8378" y="3916"/>
                    <a:pt x="8378" y="3916"/>
                  </a:cubicBezTo>
                  <a:cubicBezTo>
                    <a:pt x="8378" y="3954"/>
                    <a:pt x="8291" y="4037"/>
                    <a:pt x="8257" y="4037"/>
                  </a:cubicBezTo>
                  <a:cubicBezTo>
                    <a:pt x="8192" y="4037"/>
                    <a:pt x="8192" y="4037"/>
                    <a:pt x="8192" y="4037"/>
                  </a:cubicBezTo>
                  <a:cubicBezTo>
                    <a:pt x="8192" y="4124"/>
                    <a:pt x="8192" y="4124"/>
                    <a:pt x="8192" y="4124"/>
                  </a:cubicBezTo>
                  <a:cubicBezTo>
                    <a:pt x="8775" y="4124"/>
                    <a:pt x="8775" y="4124"/>
                    <a:pt x="8775" y="4124"/>
                  </a:cubicBezTo>
                  <a:cubicBezTo>
                    <a:pt x="8775" y="4037"/>
                    <a:pt x="8775" y="4037"/>
                    <a:pt x="8775" y="4037"/>
                  </a:cubicBezTo>
                  <a:cubicBezTo>
                    <a:pt x="8710" y="4037"/>
                    <a:pt x="8710" y="4037"/>
                    <a:pt x="8710" y="4037"/>
                  </a:cubicBezTo>
                  <a:cubicBezTo>
                    <a:pt x="8676" y="4037"/>
                    <a:pt x="8589" y="3954"/>
                    <a:pt x="8589" y="3916"/>
                  </a:cubicBezTo>
                  <a:cubicBezTo>
                    <a:pt x="8589" y="3330"/>
                    <a:pt x="8589" y="3330"/>
                    <a:pt x="8589" y="3330"/>
                  </a:cubicBezTo>
                  <a:cubicBezTo>
                    <a:pt x="8589" y="3252"/>
                    <a:pt x="8775" y="3099"/>
                    <a:pt x="8925" y="3099"/>
                  </a:cubicBezTo>
                  <a:cubicBezTo>
                    <a:pt x="9049" y="3099"/>
                    <a:pt x="9107" y="3177"/>
                    <a:pt x="9107" y="3288"/>
                  </a:cubicBezTo>
                  <a:cubicBezTo>
                    <a:pt x="9107" y="3916"/>
                    <a:pt x="9107" y="3916"/>
                    <a:pt x="9107" y="3916"/>
                  </a:cubicBezTo>
                  <a:cubicBezTo>
                    <a:pt x="9107" y="3954"/>
                    <a:pt x="9020" y="4037"/>
                    <a:pt x="8986" y="4037"/>
                  </a:cubicBezTo>
                  <a:cubicBezTo>
                    <a:pt x="8921" y="4037"/>
                    <a:pt x="8921" y="4037"/>
                    <a:pt x="8921" y="4037"/>
                  </a:cubicBezTo>
                  <a:cubicBezTo>
                    <a:pt x="8921" y="4124"/>
                    <a:pt x="8921" y="4124"/>
                    <a:pt x="8921" y="4124"/>
                  </a:cubicBezTo>
                  <a:cubicBezTo>
                    <a:pt x="9504" y="4124"/>
                    <a:pt x="9504" y="4124"/>
                    <a:pt x="9504" y="4124"/>
                  </a:cubicBezTo>
                  <a:cubicBezTo>
                    <a:pt x="9504" y="4037"/>
                    <a:pt x="9504" y="4037"/>
                    <a:pt x="9504" y="4037"/>
                  </a:cubicBezTo>
                  <a:cubicBezTo>
                    <a:pt x="9439" y="4037"/>
                    <a:pt x="9439" y="4037"/>
                    <a:pt x="9439" y="4037"/>
                  </a:cubicBezTo>
                  <a:cubicBezTo>
                    <a:pt x="9405" y="4037"/>
                    <a:pt x="9318" y="3954"/>
                    <a:pt x="9318" y="3916"/>
                  </a:cubicBezTo>
                  <a:cubicBezTo>
                    <a:pt x="9318" y="3323"/>
                    <a:pt x="9318" y="3323"/>
                    <a:pt x="9318" y="3323"/>
                  </a:cubicBezTo>
                  <a:cubicBezTo>
                    <a:pt x="9318" y="3246"/>
                    <a:pt x="9504" y="3101"/>
                    <a:pt x="9654" y="3101"/>
                  </a:cubicBezTo>
                  <a:cubicBezTo>
                    <a:pt x="9778" y="3101"/>
                    <a:pt x="9833" y="3178"/>
                    <a:pt x="9833" y="3289"/>
                  </a:cubicBezTo>
                  <a:cubicBezTo>
                    <a:pt x="9833" y="3917"/>
                    <a:pt x="9833" y="3917"/>
                    <a:pt x="9833" y="3917"/>
                  </a:cubicBezTo>
                  <a:cubicBezTo>
                    <a:pt x="9833" y="3954"/>
                    <a:pt x="9746" y="4037"/>
                    <a:pt x="9712" y="4037"/>
                  </a:cubicBezTo>
                  <a:close/>
                  <a:moveTo>
                    <a:pt x="7623" y="2957"/>
                  </a:moveTo>
                  <a:cubicBezTo>
                    <a:pt x="7320" y="2957"/>
                    <a:pt x="7051" y="3184"/>
                    <a:pt x="7051" y="3555"/>
                  </a:cubicBezTo>
                  <a:cubicBezTo>
                    <a:pt x="7051" y="3926"/>
                    <a:pt x="7320" y="4156"/>
                    <a:pt x="7623" y="4156"/>
                  </a:cubicBezTo>
                  <a:cubicBezTo>
                    <a:pt x="7925" y="4156"/>
                    <a:pt x="8192" y="3926"/>
                    <a:pt x="8192" y="3555"/>
                  </a:cubicBezTo>
                  <a:cubicBezTo>
                    <a:pt x="8192" y="3185"/>
                    <a:pt x="7925" y="2957"/>
                    <a:pt x="7623" y="2957"/>
                  </a:cubicBezTo>
                  <a:close/>
                  <a:moveTo>
                    <a:pt x="7962" y="3741"/>
                  </a:moveTo>
                  <a:cubicBezTo>
                    <a:pt x="7940" y="3920"/>
                    <a:pt x="7841" y="4044"/>
                    <a:pt x="7625" y="4044"/>
                  </a:cubicBezTo>
                  <a:cubicBezTo>
                    <a:pt x="7415" y="4044"/>
                    <a:pt x="7315" y="3916"/>
                    <a:pt x="7289" y="3739"/>
                  </a:cubicBezTo>
                  <a:cubicBezTo>
                    <a:pt x="7272" y="3613"/>
                    <a:pt x="7272" y="3485"/>
                    <a:pt x="7289" y="3359"/>
                  </a:cubicBezTo>
                  <a:cubicBezTo>
                    <a:pt x="7315" y="3177"/>
                    <a:pt x="7420" y="3056"/>
                    <a:pt x="7625" y="3056"/>
                  </a:cubicBezTo>
                  <a:cubicBezTo>
                    <a:pt x="7839" y="3056"/>
                    <a:pt x="7940" y="3177"/>
                    <a:pt x="7962" y="3361"/>
                  </a:cubicBezTo>
                  <a:cubicBezTo>
                    <a:pt x="7976" y="3487"/>
                    <a:pt x="7976" y="3615"/>
                    <a:pt x="7962" y="3741"/>
                  </a:cubicBezTo>
                  <a:close/>
                  <a:moveTo>
                    <a:pt x="13826" y="3916"/>
                  </a:moveTo>
                  <a:cubicBezTo>
                    <a:pt x="13826" y="3288"/>
                    <a:pt x="13826" y="3288"/>
                    <a:pt x="13826" y="3288"/>
                  </a:cubicBezTo>
                  <a:cubicBezTo>
                    <a:pt x="13826" y="3092"/>
                    <a:pt x="13685" y="2961"/>
                    <a:pt x="13509" y="2961"/>
                  </a:cubicBezTo>
                  <a:cubicBezTo>
                    <a:pt x="13303" y="2961"/>
                    <a:pt x="13196" y="3080"/>
                    <a:pt x="13058" y="3221"/>
                  </a:cubicBezTo>
                  <a:cubicBezTo>
                    <a:pt x="13016" y="2986"/>
                    <a:pt x="13016" y="2986"/>
                    <a:pt x="13016" y="2986"/>
                  </a:cubicBezTo>
                  <a:cubicBezTo>
                    <a:pt x="12654" y="2986"/>
                    <a:pt x="12654" y="2986"/>
                    <a:pt x="12654" y="2986"/>
                  </a:cubicBezTo>
                  <a:cubicBezTo>
                    <a:pt x="12654" y="3073"/>
                    <a:pt x="12654" y="3073"/>
                    <a:pt x="12654" y="3073"/>
                  </a:cubicBezTo>
                  <a:cubicBezTo>
                    <a:pt x="12724" y="3073"/>
                    <a:pt x="12724" y="3073"/>
                    <a:pt x="12724" y="3073"/>
                  </a:cubicBezTo>
                  <a:cubicBezTo>
                    <a:pt x="12758" y="3073"/>
                    <a:pt x="12850" y="3158"/>
                    <a:pt x="12850" y="3194"/>
                  </a:cubicBezTo>
                  <a:cubicBezTo>
                    <a:pt x="12850" y="3915"/>
                    <a:pt x="12850" y="3915"/>
                    <a:pt x="12850" y="3915"/>
                  </a:cubicBezTo>
                  <a:cubicBezTo>
                    <a:pt x="12850" y="3954"/>
                    <a:pt x="12758" y="4036"/>
                    <a:pt x="12724" y="4036"/>
                  </a:cubicBezTo>
                  <a:cubicBezTo>
                    <a:pt x="12586" y="4036"/>
                    <a:pt x="12586" y="4036"/>
                    <a:pt x="12586" y="4036"/>
                  </a:cubicBezTo>
                  <a:cubicBezTo>
                    <a:pt x="12555" y="4036"/>
                    <a:pt x="12460" y="3954"/>
                    <a:pt x="12460" y="3915"/>
                  </a:cubicBezTo>
                  <a:cubicBezTo>
                    <a:pt x="12460" y="3302"/>
                    <a:pt x="12460" y="3302"/>
                    <a:pt x="12460" y="3302"/>
                  </a:cubicBezTo>
                  <a:cubicBezTo>
                    <a:pt x="12460" y="3077"/>
                    <a:pt x="12267" y="2956"/>
                    <a:pt x="12020" y="2956"/>
                  </a:cubicBezTo>
                  <a:cubicBezTo>
                    <a:pt x="11787" y="2956"/>
                    <a:pt x="11639" y="3041"/>
                    <a:pt x="11545" y="3138"/>
                  </a:cubicBezTo>
                  <a:cubicBezTo>
                    <a:pt x="11698" y="3367"/>
                    <a:pt x="11698" y="3367"/>
                    <a:pt x="11698" y="3367"/>
                  </a:cubicBezTo>
                  <a:cubicBezTo>
                    <a:pt x="11780" y="3367"/>
                    <a:pt x="11780" y="3367"/>
                    <a:pt x="11780" y="3367"/>
                  </a:cubicBezTo>
                  <a:cubicBezTo>
                    <a:pt x="11695" y="3171"/>
                    <a:pt x="11773" y="3041"/>
                    <a:pt x="11969" y="3041"/>
                  </a:cubicBezTo>
                  <a:cubicBezTo>
                    <a:pt x="12175" y="3041"/>
                    <a:pt x="12252" y="3138"/>
                    <a:pt x="12250" y="3300"/>
                  </a:cubicBezTo>
                  <a:cubicBezTo>
                    <a:pt x="12247" y="3435"/>
                    <a:pt x="12247" y="3435"/>
                    <a:pt x="12247" y="3435"/>
                  </a:cubicBezTo>
                  <a:cubicBezTo>
                    <a:pt x="11952" y="3496"/>
                    <a:pt x="11952" y="3496"/>
                    <a:pt x="11952" y="3496"/>
                  </a:cubicBezTo>
                  <a:cubicBezTo>
                    <a:pt x="11790" y="3531"/>
                    <a:pt x="11578" y="3608"/>
                    <a:pt x="11578" y="3836"/>
                  </a:cubicBezTo>
                  <a:cubicBezTo>
                    <a:pt x="11578" y="4023"/>
                    <a:pt x="11714" y="4146"/>
                    <a:pt x="11871" y="4146"/>
                  </a:cubicBezTo>
                  <a:cubicBezTo>
                    <a:pt x="12041" y="4146"/>
                    <a:pt x="12162" y="4008"/>
                    <a:pt x="12254" y="3890"/>
                  </a:cubicBezTo>
                  <a:cubicBezTo>
                    <a:pt x="12283" y="4125"/>
                    <a:pt x="12283" y="4125"/>
                    <a:pt x="12283" y="4125"/>
                  </a:cubicBezTo>
                  <a:cubicBezTo>
                    <a:pt x="13251" y="4125"/>
                    <a:pt x="13251" y="4125"/>
                    <a:pt x="13251" y="4125"/>
                  </a:cubicBezTo>
                  <a:cubicBezTo>
                    <a:pt x="13251" y="4038"/>
                    <a:pt x="13251" y="4038"/>
                    <a:pt x="13251" y="4038"/>
                  </a:cubicBezTo>
                  <a:cubicBezTo>
                    <a:pt x="13186" y="4038"/>
                    <a:pt x="13186" y="4038"/>
                    <a:pt x="13186" y="4038"/>
                  </a:cubicBezTo>
                  <a:cubicBezTo>
                    <a:pt x="13152" y="4038"/>
                    <a:pt x="13060" y="3955"/>
                    <a:pt x="13060" y="3917"/>
                  </a:cubicBezTo>
                  <a:cubicBezTo>
                    <a:pt x="13060" y="3342"/>
                    <a:pt x="13060" y="3342"/>
                    <a:pt x="13060" y="3342"/>
                  </a:cubicBezTo>
                  <a:cubicBezTo>
                    <a:pt x="13060" y="3264"/>
                    <a:pt x="13271" y="3104"/>
                    <a:pt x="13433" y="3104"/>
                  </a:cubicBezTo>
                  <a:cubicBezTo>
                    <a:pt x="13557" y="3104"/>
                    <a:pt x="13615" y="3190"/>
                    <a:pt x="13615" y="3301"/>
                  </a:cubicBezTo>
                  <a:cubicBezTo>
                    <a:pt x="13615" y="3916"/>
                    <a:pt x="13615" y="3916"/>
                    <a:pt x="13615" y="3916"/>
                  </a:cubicBezTo>
                  <a:cubicBezTo>
                    <a:pt x="13615" y="3954"/>
                    <a:pt x="13523" y="4037"/>
                    <a:pt x="13489" y="4037"/>
                  </a:cubicBezTo>
                  <a:cubicBezTo>
                    <a:pt x="13423" y="4037"/>
                    <a:pt x="13423" y="4037"/>
                    <a:pt x="13423" y="4037"/>
                  </a:cubicBezTo>
                  <a:cubicBezTo>
                    <a:pt x="13423" y="4124"/>
                    <a:pt x="13423" y="4124"/>
                    <a:pt x="13423" y="4124"/>
                  </a:cubicBezTo>
                  <a:cubicBezTo>
                    <a:pt x="14022" y="4124"/>
                    <a:pt x="14022" y="4124"/>
                    <a:pt x="14022" y="4124"/>
                  </a:cubicBezTo>
                  <a:cubicBezTo>
                    <a:pt x="14022" y="4037"/>
                    <a:pt x="14022" y="4037"/>
                    <a:pt x="14022" y="4037"/>
                  </a:cubicBezTo>
                  <a:cubicBezTo>
                    <a:pt x="13952" y="4037"/>
                    <a:pt x="13952" y="4037"/>
                    <a:pt x="13952" y="4037"/>
                  </a:cubicBezTo>
                  <a:cubicBezTo>
                    <a:pt x="13918" y="4037"/>
                    <a:pt x="13826" y="3954"/>
                    <a:pt x="13826" y="3916"/>
                  </a:cubicBezTo>
                  <a:close/>
                  <a:moveTo>
                    <a:pt x="12250" y="3787"/>
                  </a:moveTo>
                  <a:cubicBezTo>
                    <a:pt x="12201" y="3873"/>
                    <a:pt x="12080" y="3988"/>
                    <a:pt x="11969" y="3988"/>
                  </a:cubicBezTo>
                  <a:cubicBezTo>
                    <a:pt x="11872" y="3993"/>
                    <a:pt x="11789" y="3918"/>
                    <a:pt x="11785" y="3820"/>
                  </a:cubicBezTo>
                  <a:cubicBezTo>
                    <a:pt x="11785" y="3816"/>
                    <a:pt x="11785" y="3811"/>
                    <a:pt x="11785" y="3807"/>
                  </a:cubicBezTo>
                  <a:cubicBezTo>
                    <a:pt x="11785" y="3693"/>
                    <a:pt x="11833" y="3618"/>
                    <a:pt x="11977" y="3582"/>
                  </a:cubicBezTo>
                  <a:cubicBezTo>
                    <a:pt x="12251" y="3511"/>
                    <a:pt x="12251" y="3511"/>
                    <a:pt x="12251" y="3511"/>
                  </a:cubicBezTo>
                  <a:lnTo>
                    <a:pt x="12250" y="3787"/>
                  </a:lnTo>
                  <a:close/>
                  <a:moveTo>
                    <a:pt x="8336" y="1790"/>
                  </a:moveTo>
                  <a:cubicBezTo>
                    <a:pt x="8617" y="1790"/>
                    <a:pt x="8765" y="1637"/>
                    <a:pt x="8840" y="1388"/>
                  </a:cubicBezTo>
                  <a:cubicBezTo>
                    <a:pt x="8769" y="1388"/>
                    <a:pt x="8769" y="1388"/>
                    <a:pt x="8769" y="1388"/>
                  </a:cubicBezTo>
                  <a:cubicBezTo>
                    <a:pt x="8697" y="1519"/>
                    <a:pt x="8605" y="1584"/>
                    <a:pt x="8411" y="1584"/>
                  </a:cubicBezTo>
                  <a:cubicBezTo>
                    <a:pt x="8152" y="1584"/>
                    <a:pt x="8002" y="1349"/>
                    <a:pt x="7997" y="1141"/>
                  </a:cubicBezTo>
                  <a:cubicBezTo>
                    <a:pt x="8758" y="1080"/>
                    <a:pt x="8758" y="1080"/>
                    <a:pt x="8758" y="1080"/>
                  </a:cubicBezTo>
                  <a:cubicBezTo>
                    <a:pt x="8753" y="997"/>
                    <a:pt x="8753" y="997"/>
                    <a:pt x="8753" y="997"/>
                  </a:cubicBezTo>
                  <a:cubicBezTo>
                    <a:pt x="8740" y="774"/>
                    <a:pt x="8595" y="600"/>
                    <a:pt x="8336" y="598"/>
                  </a:cubicBezTo>
                  <a:cubicBezTo>
                    <a:pt x="8041" y="595"/>
                    <a:pt x="7811" y="857"/>
                    <a:pt x="7811" y="1196"/>
                  </a:cubicBezTo>
                  <a:cubicBezTo>
                    <a:pt x="7811" y="1519"/>
                    <a:pt x="8033" y="1790"/>
                    <a:pt x="8336" y="1790"/>
                  </a:cubicBezTo>
                  <a:close/>
                  <a:moveTo>
                    <a:pt x="8331" y="686"/>
                  </a:moveTo>
                  <a:cubicBezTo>
                    <a:pt x="8554" y="686"/>
                    <a:pt x="8578" y="850"/>
                    <a:pt x="8559" y="1013"/>
                  </a:cubicBezTo>
                  <a:cubicBezTo>
                    <a:pt x="7990" y="1061"/>
                    <a:pt x="7990" y="1061"/>
                    <a:pt x="7990" y="1061"/>
                  </a:cubicBezTo>
                  <a:cubicBezTo>
                    <a:pt x="7997" y="882"/>
                    <a:pt x="8094" y="686"/>
                    <a:pt x="8331" y="686"/>
                  </a:cubicBezTo>
                  <a:close/>
                  <a:moveTo>
                    <a:pt x="8947" y="843"/>
                  </a:moveTo>
                  <a:cubicBezTo>
                    <a:pt x="9349" y="1635"/>
                    <a:pt x="9349" y="1635"/>
                    <a:pt x="9349" y="1635"/>
                  </a:cubicBezTo>
                  <a:cubicBezTo>
                    <a:pt x="9005" y="2259"/>
                    <a:pt x="9005" y="2259"/>
                    <a:pt x="9005" y="2259"/>
                  </a:cubicBezTo>
                  <a:cubicBezTo>
                    <a:pt x="9105" y="2310"/>
                    <a:pt x="9105" y="2310"/>
                    <a:pt x="9105" y="2310"/>
                  </a:cubicBezTo>
                  <a:cubicBezTo>
                    <a:pt x="9444" y="1669"/>
                    <a:pt x="9444" y="1669"/>
                    <a:pt x="9444" y="1669"/>
                  </a:cubicBezTo>
                  <a:cubicBezTo>
                    <a:pt x="9828" y="839"/>
                    <a:pt x="9828" y="839"/>
                    <a:pt x="9828" y="839"/>
                  </a:cubicBezTo>
                  <a:cubicBezTo>
                    <a:pt x="9853" y="800"/>
                    <a:pt x="9935" y="713"/>
                    <a:pt x="9962" y="713"/>
                  </a:cubicBezTo>
                  <a:cubicBezTo>
                    <a:pt x="10015" y="713"/>
                    <a:pt x="10015" y="713"/>
                    <a:pt x="10015" y="713"/>
                  </a:cubicBezTo>
                  <a:cubicBezTo>
                    <a:pt x="10015" y="626"/>
                    <a:pt x="10015" y="626"/>
                    <a:pt x="10015" y="626"/>
                  </a:cubicBezTo>
                  <a:cubicBezTo>
                    <a:pt x="9553" y="626"/>
                    <a:pt x="9553" y="626"/>
                    <a:pt x="9553" y="626"/>
                  </a:cubicBezTo>
                  <a:cubicBezTo>
                    <a:pt x="9553" y="713"/>
                    <a:pt x="9553" y="713"/>
                    <a:pt x="9553" y="713"/>
                  </a:cubicBezTo>
                  <a:cubicBezTo>
                    <a:pt x="9623" y="713"/>
                    <a:pt x="9623" y="713"/>
                    <a:pt x="9623" y="713"/>
                  </a:cubicBezTo>
                  <a:cubicBezTo>
                    <a:pt x="9654" y="713"/>
                    <a:pt x="9725" y="793"/>
                    <a:pt x="9722" y="839"/>
                  </a:cubicBezTo>
                  <a:cubicBezTo>
                    <a:pt x="9470" y="1398"/>
                    <a:pt x="9470" y="1398"/>
                    <a:pt x="9470" y="1398"/>
                  </a:cubicBezTo>
                  <a:cubicBezTo>
                    <a:pt x="9194" y="836"/>
                    <a:pt x="9194" y="836"/>
                    <a:pt x="9194" y="836"/>
                  </a:cubicBezTo>
                  <a:cubicBezTo>
                    <a:pt x="9194" y="794"/>
                    <a:pt x="9262" y="713"/>
                    <a:pt x="9293" y="713"/>
                  </a:cubicBezTo>
                  <a:cubicBezTo>
                    <a:pt x="9364" y="713"/>
                    <a:pt x="9364" y="713"/>
                    <a:pt x="9364" y="713"/>
                  </a:cubicBezTo>
                  <a:cubicBezTo>
                    <a:pt x="9364" y="626"/>
                    <a:pt x="9364" y="626"/>
                    <a:pt x="9364" y="626"/>
                  </a:cubicBezTo>
                  <a:cubicBezTo>
                    <a:pt x="8749" y="626"/>
                    <a:pt x="8749" y="626"/>
                    <a:pt x="8749" y="626"/>
                  </a:cubicBezTo>
                  <a:cubicBezTo>
                    <a:pt x="8749" y="713"/>
                    <a:pt x="8749" y="713"/>
                    <a:pt x="8749" y="713"/>
                  </a:cubicBezTo>
                  <a:cubicBezTo>
                    <a:pt x="8800" y="713"/>
                    <a:pt x="8800" y="713"/>
                    <a:pt x="8800" y="713"/>
                  </a:cubicBezTo>
                  <a:cubicBezTo>
                    <a:pt x="8829" y="712"/>
                    <a:pt x="8928" y="807"/>
                    <a:pt x="8947" y="843"/>
                  </a:cubicBezTo>
                  <a:close/>
                  <a:moveTo>
                    <a:pt x="5117" y="349"/>
                  </a:moveTo>
                  <a:cubicBezTo>
                    <a:pt x="5195" y="353"/>
                    <a:pt x="5261" y="293"/>
                    <a:pt x="5265" y="215"/>
                  </a:cubicBezTo>
                  <a:cubicBezTo>
                    <a:pt x="5265" y="210"/>
                    <a:pt x="5265" y="206"/>
                    <a:pt x="5265" y="201"/>
                  </a:cubicBezTo>
                  <a:cubicBezTo>
                    <a:pt x="5265" y="112"/>
                    <a:pt x="5202" y="56"/>
                    <a:pt x="5117" y="56"/>
                  </a:cubicBezTo>
                  <a:cubicBezTo>
                    <a:pt x="5032" y="56"/>
                    <a:pt x="4967" y="112"/>
                    <a:pt x="4967" y="201"/>
                  </a:cubicBezTo>
                  <a:cubicBezTo>
                    <a:pt x="4965" y="280"/>
                    <a:pt x="5026" y="346"/>
                    <a:pt x="5105" y="349"/>
                  </a:cubicBezTo>
                  <a:cubicBezTo>
                    <a:pt x="5109" y="349"/>
                    <a:pt x="5113" y="349"/>
                    <a:pt x="5117" y="349"/>
                  </a:cubicBezTo>
                  <a:close/>
                  <a:moveTo>
                    <a:pt x="3836" y="1676"/>
                  </a:moveTo>
                  <a:cubicBezTo>
                    <a:pt x="3749" y="1676"/>
                    <a:pt x="3749" y="1676"/>
                    <a:pt x="3749" y="1676"/>
                  </a:cubicBezTo>
                  <a:cubicBezTo>
                    <a:pt x="3715" y="1676"/>
                    <a:pt x="3613" y="1579"/>
                    <a:pt x="3613" y="1543"/>
                  </a:cubicBezTo>
                  <a:cubicBezTo>
                    <a:pt x="3613" y="1075"/>
                    <a:pt x="3613" y="1075"/>
                    <a:pt x="3613" y="1075"/>
                  </a:cubicBezTo>
                  <a:cubicBezTo>
                    <a:pt x="3793" y="882"/>
                    <a:pt x="3793" y="882"/>
                    <a:pt x="3793" y="882"/>
                  </a:cubicBezTo>
                  <a:cubicBezTo>
                    <a:pt x="4403" y="1763"/>
                    <a:pt x="4403" y="1763"/>
                    <a:pt x="4403" y="1763"/>
                  </a:cubicBezTo>
                  <a:cubicBezTo>
                    <a:pt x="6040" y="1763"/>
                    <a:pt x="6040" y="1763"/>
                    <a:pt x="6040" y="1763"/>
                  </a:cubicBezTo>
                  <a:cubicBezTo>
                    <a:pt x="6040" y="1676"/>
                    <a:pt x="6040" y="1676"/>
                    <a:pt x="6040" y="1676"/>
                  </a:cubicBezTo>
                  <a:cubicBezTo>
                    <a:pt x="5974" y="1676"/>
                    <a:pt x="5974" y="1676"/>
                    <a:pt x="5974" y="1676"/>
                  </a:cubicBezTo>
                  <a:cubicBezTo>
                    <a:pt x="5940" y="1676"/>
                    <a:pt x="5848" y="1594"/>
                    <a:pt x="5848" y="1555"/>
                  </a:cubicBezTo>
                  <a:cubicBezTo>
                    <a:pt x="5848" y="981"/>
                    <a:pt x="5848" y="981"/>
                    <a:pt x="5848" y="981"/>
                  </a:cubicBezTo>
                  <a:cubicBezTo>
                    <a:pt x="5848" y="904"/>
                    <a:pt x="6059" y="744"/>
                    <a:pt x="6221" y="744"/>
                  </a:cubicBezTo>
                  <a:cubicBezTo>
                    <a:pt x="6345" y="744"/>
                    <a:pt x="6403" y="829"/>
                    <a:pt x="6403" y="940"/>
                  </a:cubicBezTo>
                  <a:cubicBezTo>
                    <a:pt x="6403" y="1555"/>
                    <a:pt x="6403" y="1555"/>
                    <a:pt x="6403" y="1555"/>
                  </a:cubicBezTo>
                  <a:cubicBezTo>
                    <a:pt x="6403" y="1594"/>
                    <a:pt x="6311" y="1676"/>
                    <a:pt x="6277" y="1676"/>
                  </a:cubicBezTo>
                  <a:cubicBezTo>
                    <a:pt x="6211" y="1676"/>
                    <a:pt x="6211" y="1676"/>
                    <a:pt x="6211" y="1676"/>
                  </a:cubicBezTo>
                  <a:cubicBezTo>
                    <a:pt x="6211" y="1763"/>
                    <a:pt x="6211" y="1763"/>
                    <a:pt x="6211" y="1763"/>
                  </a:cubicBezTo>
                  <a:cubicBezTo>
                    <a:pt x="6810" y="1763"/>
                    <a:pt x="6810" y="1763"/>
                    <a:pt x="6810" y="1763"/>
                  </a:cubicBezTo>
                  <a:cubicBezTo>
                    <a:pt x="6810" y="1676"/>
                    <a:pt x="6810" y="1676"/>
                    <a:pt x="6810" y="1676"/>
                  </a:cubicBezTo>
                  <a:cubicBezTo>
                    <a:pt x="6739" y="1676"/>
                    <a:pt x="6739" y="1676"/>
                    <a:pt x="6739" y="1676"/>
                  </a:cubicBezTo>
                  <a:cubicBezTo>
                    <a:pt x="6706" y="1676"/>
                    <a:pt x="6613" y="1594"/>
                    <a:pt x="6613" y="1555"/>
                  </a:cubicBezTo>
                  <a:cubicBezTo>
                    <a:pt x="6613" y="928"/>
                    <a:pt x="6613" y="928"/>
                    <a:pt x="6613" y="928"/>
                  </a:cubicBezTo>
                  <a:cubicBezTo>
                    <a:pt x="6613" y="732"/>
                    <a:pt x="6473" y="601"/>
                    <a:pt x="6296" y="601"/>
                  </a:cubicBezTo>
                  <a:cubicBezTo>
                    <a:pt x="6091" y="601"/>
                    <a:pt x="5984" y="720"/>
                    <a:pt x="5846" y="860"/>
                  </a:cubicBezTo>
                  <a:cubicBezTo>
                    <a:pt x="5803" y="625"/>
                    <a:pt x="5803" y="625"/>
                    <a:pt x="5803" y="625"/>
                  </a:cubicBezTo>
                  <a:cubicBezTo>
                    <a:pt x="5441" y="625"/>
                    <a:pt x="5441" y="625"/>
                    <a:pt x="5441" y="625"/>
                  </a:cubicBezTo>
                  <a:cubicBezTo>
                    <a:pt x="5441" y="712"/>
                    <a:pt x="5441" y="712"/>
                    <a:pt x="5441" y="712"/>
                  </a:cubicBezTo>
                  <a:cubicBezTo>
                    <a:pt x="5512" y="712"/>
                    <a:pt x="5512" y="712"/>
                    <a:pt x="5512" y="712"/>
                  </a:cubicBezTo>
                  <a:cubicBezTo>
                    <a:pt x="5546" y="712"/>
                    <a:pt x="5638" y="798"/>
                    <a:pt x="5638" y="833"/>
                  </a:cubicBezTo>
                  <a:cubicBezTo>
                    <a:pt x="5638" y="1555"/>
                    <a:pt x="5638" y="1555"/>
                    <a:pt x="5638" y="1555"/>
                  </a:cubicBezTo>
                  <a:cubicBezTo>
                    <a:pt x="5638" y="1593"/>
                    <a:pt x="5546" y="1676"/>
                    <a:pt x="5512" y="1676"/>
                  </a:cubicBezTo>
                  <a:cubicBezTo>
                    <a:pt x="5371" y="1676"/>
                    <a:pt x="5371" y="1676"/>
                    <a:pt x="5371" y="1676"/>
                  </a:cubicBezTo>
                  <a:cubicBezTo>
                    <a:pt x="5340" y="1676"/>
                    <a:pt x="5245" y="1593"/>
                    <a:pt x="5245" y="1555"/>
                  </a:cubicBezTo>
                  <a:cubicBezTo>
                    <a:pt x="5245" y="625"/>
                    <a:pt x="5245" y="625"/>
                    <a:pt x="5245" y="625"/>
                  </a:cubicBezTo>
                  <a:cubicBezTo>
                    <a:pt x="4836" y="625"/>
                    <a:pt x="4836" y="625"/>
                    <a:pt x="4836" y="625"/>
                  </a:cubicBezTo>
                  <a:cubicBezTo>
                    <a:pt x="4836" y="712"/>
                    <a:pt x="4836" y="712"/>
                    <a:pt x="4836" y="712"/>
                  </a:cubicBezTo>
                  <a:cubicBezTo>
                    <a:pt x="4906" y="712"/>
                    <a:pt x="4906" y="712"/>
                    <a:pt x="4906" y="712"/>
                  </a:cubicBezTo>
                  <a:cubicBezTo>
                    <a:pt x="4940" y="712"/>
                    <a:pt x="5032" y="798"/>
                    <a:pt x="5032" y="833"/>
                  </a:cubicBezTo>
                  <a:cubicBezTo>
                    <a:pt x="5032" y="1555"/>
                    <a:pt x="5032" y="1555"/>
                    <a:pt x="5032" y="1555"/>
                  </a:cubicBezTo>
                  <a:cubicBezTo>
                    <a:pt x="5032" y="1594"/>
                    <a:pt x="4940" y="1676"/>
                    <a:pt x="4906" y="1676"/>
                  </a:cubicBezTo>
                  <a:cubicBezTo>
                    <a:pt x="4778" y="1676"/>
                    <a:pt x="4778" y="1676"/>
                    <a:pt x="4778" y="1676"/>
                  </a:cubicBezTo>
                  <a:cubicBezTo>
                    <a:pt x="4742" y="1676"/>
                    <a:pt x="4599" y="1567"/>
                    <a:pt x="4570" y="1528"/>
                  </a:cubicBezTo>
                  <a:cubicBezTo>
                    <a:pt x="3953" y="707"/>
                    <a:pt x="3953" y="707"/>
                    <a:pt x="3953" y="707"/>
                  </a:cubicBezTo>
                  <a:cubicBezTo>
                    <a:pt x="4381" y="247"/>
                    <a:pt x="4381" y="247"/>
                    <a:pt x="4381" y="247"/>
                  </a:cubicBezTo>
                  <a:cubicBezTo>
                    <a:pt x="4405" y="221"/>
                    <a:pt x="4572" y="88"/>
                    <a:pt x="4606" y="88"/>
                  </a:cubicBezTo>
                  <a:cubicBezTo>
                    <a:pt x="4692" y="88"/>
                    <a:pt x="4692" y="88"/>
                    <a:pt x="4692" y="88"/>
                  </a:cubicBezTo>
                  <a:cubicBezTo>
                    <a:pt x="4692" y="0"/>
                    <a:pt x="4692" y="0"/>
                    <a:pt x="4692" y="0"/>
                  </a:cubicBezTo>
                  <a:cubicBezTo>
                    <a:pt x="4052" y="0"/>
                    <a:pt x="4052" y="0"/>
                    <a:pt x="4052" y="0"/>
                  </a:cubicBezTo>
                  <a:cubicBezTo>
                    <a:pt x="4052" y="88"/>
                    <a:pt x="4052" y="88"/>
                    <a:pt x="4052" y="88"/>
                  </a:cubicBezTo>
                  <a:cubicBezTo>
                    <a:pt x="4137" y="88"/>
                    <a:pt x="4137" y="88"/>
                    <a:pt x="4137" y="88"/>
                  </a:cubicBezTo>
                  <a:cubicBezTo>
                    <a:pt x="4171" y="88"/>
                    <a:pt x="4270" y="209"/>
                    <a:pt x="4244" y="240"/>
                  </a:cubicBezTo>
                  <a:cubicBezTo>
                    <a:pt x="3614" y="942"/>
                    <a:pt x="3614" y="942"/>
                    <a:pt x="3614" y="942"/>
                  </a:cubicBezTo>
                  <a:cubicBezTo>
                    <a:pt x="3614" y="221"/>
                    <a:pt x="3614" y="221"/>
                    <a:pt x="3614" y="221"/>
                  </a:cubicBezTo>
                  <a:cubicBezTo>
                    <a:pt x="3614" y="184"/>
                    <a:pt x="3716" y="88"/>
                    <a:pt x="3750" y="88"/>
                  </a:cubicBezTo>
                  <a:cubicBezTo>
                    <a:pt x="3837" y="88"/>
                    <a:pt x="3837" y="88"/>
                    <a:pt x="3837" y="88"/>
                  </a:cubicBezTo>
                  <a:cubicBezTo>
                    <a:pt x="3837" y="0"/>
                    <a:pt x="3837" y="0"/>
                    <a:pt x="3837" y="0"/>
                  </a:cubicBezTo>
                  <a:cubicBezTo>
                    <a:pt x="3149" y="0"/>
                    <a:pt x="3149" y="0"/>
                    <a:pt x="3149" y="0"/>
                  </a:cubicBezTo>
                  <a:cubicBezTo>
                    <a:pt x="3149" y="88"/>
                    <a:pt x="3149" y="88"/>
                    <a:pt x="3149" y="88"/>
                  </a:cubicBezTo>
                  <a:cubicBezTo>
                    <a:pt x="3236" y="88"/>
                    <a:pt x="3236" y="88"/>
                    <a:pt x="3236" y="88"/>
                  </a:cubicBezTo>
                  <a:cubicBezTo>
                    <a:pt x="3270" y="88"/>
                    <a:pt x="3371" y="184"/>
                    <a:pt x="3371" y="221"/>
                  </a:cubicBezTo>
                  <a:cubicBezTo>
                    <a:pt x="3371" y="1543"/>
                    <a:pt x="3371" y="1543"/>
                    <a:pt x="3371" y="1543"/>
                  </a:cubicBezTo>
                  <a:cubicBezTo>
                    <a:pt x="3371" y="1579"/>
                    <a:pt x="3270" y="1676"/>
                    <a:pt x="3236" y="1676"/>
                  </a:cubicBezTo>
                  <a:cubicBezTo>
                    <a:pt x="3149" y="1676"/>
                    <a:pt x="3149" y="1676"/>
                    <a:pt x="3149" y="1676"/>
                  </a:cubicBezTo>
                  <a:cubicBezTo>
                    <a:pt x="3149" y="1763"/>
                    <a:pt x="3149" y="1763"/>
                    <a:pt x="3149" y="1763"/>
                  </a:cubicBezTo>
                  <a:cubicBezTo>
                    <a:pt x="3836" y="1763"/>
                    <a:pt x="3836" y="1763"/>
                    <a:pt x="3836" y="1763"/>
                  </a:cubicBezTo>
                  <a:lnTo>
                    <a:pt x="3836" y="1676"/>
                  </a:lnTo>
                  <a:close/>
                  <a:moveTo>
                    <a:pt x="7720" y="1446"/>
                  </a:moveTo>
                  <a:cubicBezTo>
                    <a:pt x="7720" y="1262"/>
                    <a:pt x="7579" y="1163"/>
                    <a:pt x="7456" y="1114"/>
                  </a:cubicBezTo>
                  <a:cubicBezTo>
                    <a:pt x="7361" y="1078"/>
                    <a:pt x="7296" y="1049"/>
                    <a:pt x="7209" y="1013"/>
                  </a:cubicBezTo>
                  <a:cubicBezTo>
                    <a:pt x="7090" y="962"/>
                    <a:pt x="7023" y="927"/>
                    <a:pt x="7023" y="829"/>
                  </a:cubicBezTo>
                  <a:cubicBezTo>
                    <a:pt x="7023" y="739"/>
                    <a:pt x="7085" y="683"/>
                    <a:pt x="7219" y="683"/>
                  </a:cubicBezTo>
                  <a:cubicBezTo>
                    <a:pt x="7432" y="683"/>
                    <a:pt x="7565" y="884"/>
                    <a:pt x="7565" y="979"/>
                  </a:cubicBezTo>
                  <a:cubicBezTo>
                    <a:pt x="7635" y="979"/>
                    <a:pt x="7635" y="979"/>
                    <a:pt x="7635" y="979"/>
                  </a:cubicBezTo>
                  <a:cubicBezTo>
                    <a:pt x="7635" y="625"/>
                    <a:pt x="7635" y="625"/>
                    <a:pt x="7635" y="625"/>
                  </a:cubicBezTo>
                  <a:cubicBezTo>
                    <a:pt x="7572" y="625"/>
                    <a:pt x="7572" y="625"/>
                    <a:pt x="7572" y="625"/>
                  </a:cubicBezTo>
                  <a:cubicBezTo>
                    <a:pt x="7562" y="649"/>
                    <a:pt x="7543" y="657"/>
                    <a:pt x="7509" y="657"/>
                  </a:cubicBezTo>
                  <a:cubicBezTo>
                    <a:pt x="7422" y="657"/>
                    <a:pt x="7352" y="598"/>
                    <a:pt x="7226" y="598"/>
                  </a:cubicBezTo>
                  <a:cubicBezTo>
                    <a:pt x="7015" y="598"/>
                    <a:pt x="6882" y="707"/>
                    <a:pt x="6882" y="913"/>
                  </a:cubicBezTo>
                  <a:cubicBezTo>
                    <a:pt x="6882" y="1071"/>
                    <a:pt x="6986" y="1160"/>
                    <a:pt x="7124" y="1223"/>
                  </a:cubicBezTo>
                  <a:cubicBezTo>
                    <a:pt x="7216" y="1264"/>
                    <a:pt x="7282" y="1291"/>
                    <a:pt x="7361" y="1325"/>
                  </a:cubicBezTo>
                  <a:cubicBezTo>
                    <a:pt x="7463" y="1367"/>
                    <a:pt x="7577" y="1412"/>
                    <a:pt x="7577" y="1540"/>
                  </a:cubicBezTo>
                  <a:cubicBezTo>
                    <a:pt x="7577" y="1647"/>
                    <a:pt x="7497" y="1695"/>
                    <a:pt x="7354" y="1695"/>
                  </a:cubicBezTo>
                  <a:cubicBezTo>
                    <a:pt x="7107" y="1695"/>
                    <a:pt x="6952" y="1468"/>
                    <a:pt x="6952" y="1361"/>
                  </a:cubicBezTo>
                  <a:cubicBezTo>
                    <a:pt x="6882" y="1361"/>
                    <a:pt x="6882" y="1361"/>
                    <a:pt x="6882" y="1361"/>
                  </a:cubicBezTo>
                  <a:cubicBezTo>
                    <a:pt x="6882" y="1763"/>
                    <a:pt x="6882" y="1763"/>
                    <a:pt x="6882" y="1763"/>
                  </a:cubicBezTo>
                  <a:cubicBezTo>
                    <a:pt x="6938" y="1763"/>
                    <a:pt x="6938" y="1763"/>
                    <a:pt x="6938" y="1763"/>
                  </a:cubicBezTo>
                  <a:cubicBezTo>
                    <a:pt x="6967" y="1737"/>
                    <a:pt x="6979" y="1725"/>
                    <a:pt x="7025" y="1725"/>
                  </a:cubicBezTo>
                  <a:cubicBezTo>
                    <a:pt x="7124" y="1725"/>
                    <a:pt x="7209" y="1790"/>
                    <a:pt x="7354" y="1790"/>
                  </a:cubicBezTo>
                  <a:cubicBezTo>
                    <a:pt x="7570" y="1790"/>
                    <a:pt x="7720" y="1664"/>
                    <a:pt x="7720" y="1446"/>
                  </a:cubicBezTo>
                  <a:close/>
                  <a:moveTo>
                    <a:pt x="2703" y="1584"/>
                  </a:moveTo>
                  <a:cubicBezTo>
                    <a:pt x="2442" y="1584"/>
                    <a:pt x="2282" y="1383"/>
                    <a:pt x="2282" y="1129"/>
                  </a:cubicBezTo>
                  <a:cubicBezTo>
                    <a:pt x="2282" y="860"/>
                    <a:pt x="2391" y="683"/>
                    <a:pt x="2618" y="683"/>
                  </a:cubicBezTo>
                  <a:cubicBezTo>
                    <a:pt x="2815" y="683"/>
                    <a:pt x="2844" y="840"/>
                    <a:pt x="2812" y="1017"/>
                  </a:cubicBezTo>
                  <a:cubicBezTo>
                    <a:pt x="2882" y="1013"/>
                    <a:pt x="2882" y="1013"/>
                    <a:pt x="2882" y="1013"/>
                  </a:cubicBezTo>
                  <a:cubicBezTo>
                    <a:pt x="3049" y="753"/>
                    <a:pt x="3049" y="753"/>
                    <a:pt x="3049" y="753"/>
                  </a:cubicBezTo>
                  <a:cubicBezTo>
                    <a:pt x="2945" y="649"/>
                    <a:pt x="2824" y="596"/>
                    <a:pt x="2645" y="596"/>
                  </a:cubicBezTo>
                  <a:cubicBezTo>
                    <a:pt x="2345" y="596"/>
                    <a:pt x="2100" y="833"/>
                    <a:pt x="2100" y="1201"/>
                  </a:cubicBezTo>
                  <a:cubicBezTo>
                    <a:pt x="2100" y="1526"/>
                    <a:pt x="2306" y="1792"/>
                    <a:pt x="2623" y="1792"/>
                  </a:cubicBezTo>
                  <a:cubicBezTo>
                    <a:pt x="2909" y="1792"/>
                    <a:pt x="3061" y="1635"/>
                    <a:pt x="3136" y="1386"/>
                  </a:cubicBezTo>
                  <a:cubicBezTo>
                    <a:pt x="3066" y="1386"/>
                    <a:pt x="3066" y="1386"/>
                    <a:pt x="3066" y="1386"/>
                  </a:cubicBezTo>
                  <a:cubicBezTo>
                    <a:pt x="2986" y="1519"/>
                    <a:pt x="2902" y="1584"/>
                    <a:pt x="2703" y="1584"/>
                  </a:cubicBezTo>
                  <a:close/>
                  <a:moveTo>
                    <a:pt x="1053" y="1322"/>
                  </a:moveTo>
                  <a:cubicBezTo>
                    <a:pt x="1041" y="1322"/>
                    <a:pt x="1041" y="1322"/>
                    <a:pt x="1041" y="1322"/>
                  </a:cubicBezTo>
                  <a:cubicBezTo>
                    <a:pt x="511" y="0"/>
                    <a:pt x="511" y="0"/>
                    <a:pt x="51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87" y="88"/>
                    <a:pt x="87" y="88"/>
                    <a:pt x="87" y="88"/>
                  </a:cubicBezTo>
                  <a:cubicBezTo>
                    <a:pt x="121" y="88"/>
                    <a:pt x="223" y="184"/>
                    <a:pt x="223" y="221"/>
                  </a:cubicBezTo>
                  <a:cubicBezTo>
                    <a:pt x="223" y="1543"/>
                    <a:pt x="223" y="1543"/>
                    <a:pt x="223" y="1543"/>
                  </a:cubicBezTo>
                  <a:cubicBezTo>
                    <a:pt x="223" y="1579"/>
                    <a:pt x="121" y="1676"/>
                    <a:pt x="87" y="1676"/>
                  </a:cubicBezTo>
                  <a:cubicBezTo>
                    <a:pt x="0" y="1676"/>
                    <a:pt x="0" y="1676"/>
                    <a:pt x="0" y="1676"/>
                  </a:cubicBezTo>
                  <a:cubicBezTo>
                    <a:pt x="0" y="1763"/>
                    <a:pt x="0" y="1763"/>
                    <a:pt x="0" y="1763"/>
                  </a:cubicBezTo>
                  <a:cubicBezTo>
                    <a:pt x="549" y="1763"/>
                    <a:pt x="549" y="1763"/>
                    <a:pt x="549" y="1763"/>
                  </a:cubicBezTo>
                  <a:cubicBezTo>
                    <a:pt x="549" y="1676"/>
                    <a:pt x="549" y="1676"/>
                    <a:pt x="549" y="1676"/>
                  </a:cubicBezTo>
                  <a:cubicBezTo>
                    <a:pt x="462" y="1676"/>
                    <a:pt x="462" y="1676"/>
                    <a:pt x="462" y="1676"/>
                  </a:cubicBezTo>
                  <a:cubicBezTo>
                    <a:pt x="428" y="1676"/>
                    <a:pt x="327" y="1579"/>
                    <a:pt x="327" y="1543"/>
                  </a:cubicBezTo>
                  <a:cubicBezTo>
                    <a:pt x="327" y="233"/>
                    <a:pt x="327" y="233"/>
                    <a:pt x="327" y="233"/>
                  </a:cubicBezTo>
                  <a:cubicBezTo>
                    <a:pt x="968" y="1794"/>
                    <a:pt x="968" y="1794"/>
                    <a:pt x="968" y="1794"/>
                  </a:cubicBezTo>
                  <a:cubicBezTo>
                    <a:pt x="1609" y="259"/>
                    <a:pt x="1609" y="259"/>
                    <a:pt x="1609" y="259"/>
                  </a:cubicBezTo>
                  <a:cubicBezTo>
                    <a:pt x="1609" y="1543"/>
                    <a:pt x="1609" y="1543"/>
                    <a:pt x="1609" y="1543"/>
                  </a:cubicBezTo>
                  <a:cubicBezTo>
                    <a:pt x="1609" y="1579"/>
                    <a:pt x="1507" y="1676"/>
                    <a:pt x="1473" y="1676"/>
                  </a:cubicBezTo>
                  <a:cubicBezTo>
                    <a:pt x="1386" y="1676"/>
                    <a:pt x="1386" y="1676"/>
                    <a:pt x="1386" y="1676"/>
                  </a:cubicBezTo>
                  <a:cubicBezTo>
                    <a:pt x="1386" y="1763"/>
                    <a:pt x="1386" y="1763"/>
                    <a:pt x="1386" y="1763"/>
                  </a:cubicBezTo>
                  <a:cubicBezTo>
                    <a:pt x="2069" y="1763"/>
                    <a:pt x="2069" y="1763"/>
                    <a:pt x="2069" y="1763"/>
                  </a:cubicBezTo>
                  <a:cubicBezTo>
                    <a:pt x="2069" y="1676"/>
                    <a:pt x="2069" y="1676"/>
                    <a:pt x="2069" y="1676"/>
                  </a:cubicBezTo>
                  <a:cubicBezTo>
                    <a:pt x="1983" y="1676"/>
                    <a:pt x="1983" y="1676"/>
                    <a:pt x="1983" y="1676"/>
                  </a:cubicBezTo>
                  <a:cubicBezTo>
                    <a:pt x="1949" y="1676"/>
                    <a:pt x="1848" y="1579"/>
                    <a:pt x="1848" y="1543"/>
                  </a:cubicBezTo>
                  <a:cubicBezTo>
                    <a:pt x="1848" y="221"/>
                    <a:pt x="1848" y="221"/>
                    <a:pt x="1848" y="221"/>
                  </a:cubicBezTo>
                  <a:cubicBezTo>
                    <a:pt x="1848" y="184"/>
                    <a:pt x="1949" y="88"/>
                    <a:pt x="1983" y="88"/>
                  </a:cubicBezTo>
                  <a:cubicBezTo>
                    <a:pt x="2070" y="88"/>
                    <a:pt x="2070" y="88"/>
                    <a:pt x="2070" y="88"/>
                  </a:cubicBezTo>
                  <a:cubicBezTo>
                    <a:pt x="2070" y="0"/>
                    <a:pt x="2070" y="0"/>
                    <a:pt x="2070" y="0"/>
                  </a:cubicBezTo>
                  <a:cubicBezTo>
                    <a:pt x="1610" y="0"/>
                    <a:pt x="1610" y="0"/>
                    <a:pt x="1610" y="0"/>
                  </a:cubicBezTo>
                  <a:lnTo>
                    <a:pt x="1053" y="1322"/>
                  </a:lnTo>
                  <a:close/>
                </a:path>
              </a:pathLst>
            </a:custGeom>
            <a:solidFill>
              <a:srgbClr val="051C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</p:grpSp>
      <p:sp>
        <p:nvSpPr>
          <p:cNvPr id="3" name="ClientLogo">
            <a:extLst>
              <a:ext uri="{FF2B5EF4-FFF2-40B4-BE49-F238E27FC236}">
                <a16:creationId xmlns:a16="http://schemas.microsoft.com/office/drawing/2014/main" id="{0D1A260D-45D1-4D8D-ACC4-246C7DD9AFAD}"/>
              </a:ext>
            </a:extLst>
          </p:cNvPr>
          <p:cNvSpPr>
            <a:spLocks noGrp="1"/>
          </p:cNvSpPr>
          <p:nvPr>
            <p:ph type="pic" sz="quarter" idx="14" hasCustomPrompt="1"/>
            <p:custDataLst>
              <p:tags r:id="rId4"/>
            </p:custDataLst>
          </p:nvPr>
        </p:nvSpPr>
        <p:spPr>
          <a:xfrm>
            <a:off x="551942" y="4984025"/>
            <a:ext cx="1901952" cy="969264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Client logo goes here.</a:t>
            </a:r>
          </a:p>
        </p:txBody>
      </p:sp>
      <p:sp>
        <p:nvSpPr>
          <p:cNvPr id="15" name="Documenttype">
            <a:extLst>
              <a:ext uri="{FF2B5EF4-FFF2-40B4-BE49-F238E27FC236}">
                <a16:creationId xmlns:a16="http://schemas.microsoft.com/office/drawing/2014/main" id="{CB5FF56E-DA90-4199-AF9A-359BE08E9A15}"/>
              </a:ext>
            </a:extLst>
          </p:cNvPr>
          <p:cNvSpPr>
            <a:spLocks noGrp="1"/>
          </p:cNvSpPr>
          <p:nvPr>
            <p:ph type="body" sz="quarter" idx="13" hasCustomPrompt="1"/>
            <p:custDataLst>
              <p:tags r:id="rId5"/>
            </p:custDataLst>
          </p:nvPr>
        </p:nvSpPr>
        <p:spPr>
          <a:xfrm>
            <a:off x="554736" y="4510168"/>
            <a:ext cx="6016752" cy="215444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buNone/>
              <a:defRPr sz="1400">
                <a:solidFill>
                  <a:schemeClr val="tx1"/>
                </a:solidFill>
              </a:defRPr>
            </a:lvl1pPr>
            <a:lvl2pPr marL="115888" indent="0">
              <a:buNone/>
              <a:defRPr>
                <a:solidFill>
                  <a:schemeClr val="bg1"/>
                </a:solidFill>
              </a:defRPr>
            </a:lvl2pPr>
            <a:lvl3pPr marL="466344" indent="0">
              <a:buNone/>
              <a:defRPr>
                <a:solidFill>
                  <a:schemeClr val="bg1"/>
                </a:solidFill>
              </a:defRPr>
            </a:lvl3pPr>
            <a:lvl4pPr marL="813816" indent="0">
              <a:buNone/>
              <a:defRPr>
                <a:solidFill>
                  <a:schemeClr val="bg1"/>
                </a:solidFill>
              </a:defRPr>
            </a:lvl4pPr>
            <a:lvl5pPr marL="1161288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date or title/role</a:t>
            </a:r>
          </a:p>
        </p:txBody>
      </p:sp>
      <p:sp>
        <p:nvSpPr>
          <p:cNvPr id="14" name="Subtitle">
            <a:extLst>
              <a:ext uri="{FF2B5EF4-FFF2-40B4-BE49-F238E27FC236}">
                <a16:creationId xmlns:a16="http://schemas.microsoft.com/office/drawing/2014/main" id="{BFC960F1-3A46-4C93-83F3-47AB2EB0D15E}"/>
              </a:ext>
            </a:extLst>
          </p:cNvPr>
          <p:cNvSpPr>
            <a:spLocks noGrp="1"/>
          </p:cNvSpPr>
          <p:nvPr>
            <p:ph type="subTitle" idx="1"/>
            <p:custDataLst>
              <p:tags r:id="rId6"/>
            </p:custDataLst>
          </p:nvPr>
        </p:nvSpPr>
        <p:spPr>
          <a:xfrm>
            <a:off x="551942" y="4092559"/>
            <a:ext cx="6016752" cy="307777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3" name="Title">
            <a:extLst>
              <a:ext uri="{FF2B5EF4-FFF2-40B4-BE49-F238E27FC236}">
                <a16:creationId xmlns:a16="http://schemas.microsoft.com/office/drawing/2014/main" id="{14DBF1FD-6C25-4E00-ACAB-F60F35C9625C}"/>
              </a:ext>
            </a:extLst>
          </p:cNvPr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551942" y="2049805"/>
            <a:ext cx="6016752" cy="1921708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400" baseline="0">
                <a:ln w="6350" cap="flat">
                  <a:noFill/>
                  <a:miter lim="800000"/>
                </a:ln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Disclaimer-English (United States)">
            <a:extLst>
              <a:ext uri="{FF2B5EF4-FFF2-40B4-BE49-F238E27FC236}">
                <a16:creationId xmlns:a16="http://schemas.microsoft.com/office/drawing/2014/main" id="{FB7A54AC-E14F-4BA1-B48F-5284B039668B}"/>
              </a:ext>
            </a:extLst>
          </p:cNvPr>
          <p:cNvSpPr>
            <a:spLocks noChangeArrowheads="1"/>
          </p:cNvSpPr>
          <p:nvPr userDrawn="1">
            <p:custDataLst>
              <p:tags r:id="rId8"/>
            </p:custDataLst>
          </p:nvPr>
        </p:nvSpPr>
        <p:spPr bwMode="black">
          <a:xfrm>
            <a:off x="551942" y="6190488"/>
            <a:ext cx="4114800" cy="356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 anchorCtr="0">
            <a:noAutofit/>
          </a:bodyPr>
          <a:lstStyle/>
          <a:p>
            <a:pPr defTabSz="804863" eaLnBrk="0" hangingPunct="0"/>
            <a:r>
              <a:rPr lang="en-CA" sz="800">
                <a:solidFill>
                  <a:schemeClr val="tx1"/>
                </a:solidFill>
                <a:latin typeface="+mn-lt"/>
              </a:rPr>
              <a:t>CONFIDENTIAL AND PROPRIETARY</a:t>
            </a:r>
          </a:p>
          <a:p>
            <a:pPr defTabSz="804863" eaLnBrk="0" hangingPunct="0"/>
            <a:r>
              <a:rPr lang="en-CA" sz="800">
                <a:solidFill>
                  <a:schemeClr val="tx1"/>
                </a:solidFill>
                <a:latin typeface="+mn-lt"/>
              </a:rPr>
              <a:t>Any use of this material without specific permission is strictly prohibited</a:t>
            </a:r>
            <a:endParaRPr lang="en-US" sz="8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7" name="Partnership" hidden="1">
            <a:extLst>
              <a:ext uri="{FF2B5EF4-FFF2-40B4-BE49-F238E27FC236}">
                <a16:creationId xmlns:a16="http://schemas.microsoft.com/office/drawing/2014/main" id="{584C7219-5480-4637-A895-DD70A997B5EF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02262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D8EFF8A2-0FB9-4B25-8B8D-49235327498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2742848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0" imgW="413" imgH="416" progId="TCLayout.ActiveDocument.1">
                  <p:embed/>
                </p:oleObj>
              </mc:Choice>
              <mc:Fallback>
                <p:oleObj name="think-cell Slide" r:id="rId10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D8EFF8A2-0FB9-4B25-8B8D-4923532749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9F741700-5035-4E61-A4AC-1B3C7AE220D5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500" b="1" i="0" baseline="0" dirty="0" err="1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15" name="2. Slide Title">
            <a:extLst>
              <a:ext uri="{FF2B5EF4-FFF2-40B4-BE49-F238E27FC236}">
                <a16:creationId xmlns:a16="http://schemas.microsoft.com/office/drawing/2014/main" id="{699FD2C4-82B5-475E-9235-DB128978B618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54736" y="182372"/>
            <a:ext cx="11082528" cy="7315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5. Source" hidden="1">
            <a:extLst>
              <a:ext uri="{FF2B5EF4-FFF2-40B4-BE49-F238E27FC236}">
                <a16:creationId xmlns:a16="http://schemas.microsoft.com/office/drawing/2014/main" id="{9238B1D6-2095-4826-AA45-9A4E6F7D1A16}"/>
              </a:ext>
            </a:extLst>
          </p:cNvPr>
          <p:cNvSpPr txBox="1"/>
          <p:nvPr userDrawn="1">
            <p:custDataLst>
              <p:tags r:id="rId4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 dirty="0"/>
              <a:t>Source: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A8BAFD1A-3C11-49E6-B76E-5166760AF118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5"/>
            </p:custDataLst>
          </p:nvPr>
        </p:nvSpPr>
        <p:spPr>
          <a:xfrm>
            <a:off x="7159752" y="78768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en-US" dirty="0"/>
              <a:t>Chapter › Topic</a:t>
            </a:r>
          </a:p>
        </p:txBody>
      </p:sp>
      <p:sp>
        <p:nvSpPr>
          <p:cNvPr id="12" name="3. Subtitle">
            <a:extLst>
              <a:ext uri="{FF2B5EF4-FFF2-40B4-BE49-F238E27FC236}">
                <a16:creationId xmlns:a16="http://schemas.microsoft.com/office/drawing/2014/main" id="{1EE9FF4B-7331-4DE1-A594-C0C335ED5BE5}"/>
              </a:ext>
            </a:extLst>
          </p:cNvPr>
          <p:cNvSpPr>
            <a:spLocks noGrp="1"/>
          </p:cNvSpPr>
          <p:nvPr>
            <p:ph type="subTitle" idx="1"/>
            <p:custDataLst>
              <p:tags r:id="rId6"/>
            </p:custDataLst>
          </p:nvPr>
        </p:nvSpPr>
        <p:spPr>
          <a:xfrm>
            <a:off x="554736" y="903861"/>
            <a:ext cx="11082528" cy="276999"/>
          </a:xfrm>
        </p:spPr>
        <p:txBody>
          <a:bodyPr anchor="ctr" anchorCtr="0"/>
          <a:lstStyle/>
          <a:p>
            <a:r>
              <a:rPr lang="en-US" sz="1600"/>
              <a:t>Click to edit Master subtitle style</a:t>
            </a:r>
            <a:endParaRPr lang="en-US" sz="1600" dirty="0"/>
          </a:p>
        </p:txBody>
      </p:sp>
      <p:sp>
        <p:nvSpPr>
          <p:cNvPr id="4" name="SlideLogoText" hidden="1">
            <a:extLst>
              <a:ext uri="{FF2B5EF4-FFF2-40B4-BE49-F238E27FC236}">
                <a16:creationId xmlns:a16="http://schemas.microsoft.com/office/drawing/2014/main" id="{632EA5E5-E5AF-B27A-13F6-33F4378F95AD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 bwMode="black">
          <a:xfrm>
            <a:off x="9975794" y="6499381"/>
            <a:ext cx="1301638" cy="1384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McKinsey Sans" panose="020B0504020101020102" pitchFamily="34" charset="0"/>
                <a:sym typeface=""/>
              </a:rPr>
              <a:t>McKinsey Health Institute</a:t>
            </a:r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6E53916C-A519-FF96-7FCB-DDC77A747D63}"/>
              </a:ext>
            </a:extLst>
          </p:cNvPr>
          <p:cNvSpPr>
            <a:spLocks noChangeArrowheads="1"/>
          </p:cNvSpPr>
          <p:nvPr userDrawn="1">
            <p:custDataLst>
              <p:tags r:id="rId8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90600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. Slide Title">
            <a:extLst>
              <a:ext uri="{FF2B5EF4-FFF2-40B4-BE49-F238E27FC236}">
                <a16:creationId xmlns:a16="http://schemas.microsoft.com/office/drawing/2014/main" id="{064E079D-5BD2-4787-A7F2-0859A1CB5E94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54736" y="1706563"/>
            <a:ext cx="3813048" cy="694944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>
                <a:ln w="6350" cap="flat">
                  <a:noFill/>
                  <a:miter lim="800000"/>
                </a:ln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EFB4BF85-6002-4998-80DC-DC1B92544D1D}"/>
              </a:ext>
            </a:extLst>
          </p:cNvPr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5. Source" hidden="1">
            <a:extLst>
              <a:ext uri="{FF2B5EF4-FFF2-40B4-BE49-F238E27FC236}">
                <a16:creationId xmlns:a16="http://schemas.microsoft.com/office/drawing/2014/main" id="{0E2D5DBB-C1B8-4A27-836D-C2E6D553234D}"/>
              </a:ext>
            </a:extLst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 dirty="0"/>
              <a:t>Source: …</a:t>
            </a:r>
          </a:p>
        </p:txBody>
      </p:sp>
      <p:sp>
        <p:nvSpPr>
          <p:cNvPr id="8" name="1. On-page tracker">
            <a:extLst>
              <a:ext uri="{FF2B5EF4-FFF2-40B4-BE49-F238E27FC236}">
                <a16:creationId xmlns:a16="http://schemas.microsoft.com/office/drawing/2014/main" id="{2382874E-5BAC-44EB-9C53-2930F0FC66DC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4"/>
            </p:custDataLst>
          </p:nvPr>
        </p:nvSpPr>
        <p:spPr>
          <a:xfrm>
            <a:off x="7159752" y="78768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en-US" dirty="0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26269057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d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. Slide Title">
            <a:extLst>
              <a:ext uri="{FF2B5EF4-FFF2-40B4-BE49-F238E27FC236}">
                <a16:creationId xmlns:a16="http://schemas.microsoft.com/office/drawing/2014/main" id="{064E079D-5BD2-4787-A7F2-0859A1CB5E94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54736" y="3044280"/>
            <a:ext cx="5065776" cy="769441"/>
          </a:xfrm>
          <a:prstGeom prst="rect">
            <a:avLst/>
          </a:prstGeom>
        </p:spPr>
        <p:txBody>
          <a:bodyPr rIns="365760" anchor="ctr">
            <a:noAutofit/>
          </a:bodyPr>
          <a:lstStyle>
            <a:lvl1pPr>
              <a:defRPr>
                <a:ln w="6350" cap="flat">
                  <a:noFill/>
                  <a:miter lim="800000"/>
                </a:ln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2BF771FC-DD10-42B6-A51E-7F1E26F8184D}"/>
              </a:ext>
            </a:extLst>
          </p:cNvPr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5. Source" hidden="1">
            <a:extLst>
              <a:ext uri="{FF2B5EF4-FFF2-40B4-BE49-F238E27FC236}">
                <a16:creationId xmlns:a16="http://schemas.microsoft.com/office/drawing/2014/main" id="{C0D33C43-5B9F-44B4-82FA-BAAD11A7FB8E}"/>
              </a:ext>
            </a:extLst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 dirty="0"/>
              <a:t>Source: …</a:t>
            </a:r>
          </a:p>
        </p:txBody>
      </p:sp>
      <p:sp>
        <p:nvSpPr>
          <p:cNvPr id="7" name="1. On-page tracker">
            <a:extLst>
              <a:ext uri="{FF2B5EF4-FFF2-40B4-BE49-F238E27FC236}">
                <a16:creationId xmlns:a16="http://schemas.microsoft.com/office/drawing/2014/main" id="{2A77292F-0F7C-43B4-9782-AB706C93BD64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4"/>
            </p:custDataLst>
          </p:nvPr>
        </p:nvSpPr>
        <p:spPr>
          <a:xfrm>
            <a:off x="7159752" y="78768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en-US" dirty="0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276895786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A608D4BB-56F5-4BF1-8C9C-8799BAA8CEE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0370003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473" imgH="476" progId="TCLayout.ActiveDocument.1">
                  <p:embed/>
                </p:oleObj>
              </mc:Choice>
              <mc:Fallback>
                <p:oleObj name="think-cell Slide" r:id="rId8" imgW="473" imgH="47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A608D4BB-56F5-4BF1-8C9C-8799BAA8CEE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D288743A-B5B4-4D5C-9D2C-F17D5A50E4B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4400" b="1" i="0" baseline="0" dirty="0" err="1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7" name="2. Slide Title">
            <a:extLst>
              <a:ext uri="{FF2B5EF4-FFF2-40B4-BE49-F238E27FC236}">
                <a16:creationId xmlns:a16="http://schemas.microsoft.com/office/drawing/2014/main" id="{99495DFD-8D6A-4DD8-AE3A-47FA42AA0A4F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54736" y="4580468"/>
            <a:ext cx="11082528" cy="677108"/>
          </a:xfrm>
        </p:spPr>
        <p:txBody>
          <a:bodyPr anchor="b">
            <a:noAutofit/>
          </a:bodyPr>
          <a:lstStyle>
            <a:lvl1pPr>
              <a:lnSpc>
                <a:spcPct val="93000"/>
              </a:lnSpc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lide Number">
            <a:extLst>
              <a:ext uri="{FF2B5EF4-FFF2-40B4-BE49-F238E27FC236}">
                <a16:creationId xmlns:a16="http://schemas.microsoft.com/office/drawing/2014/main" id="{A86AE8A6-05EF-4E76-AAAD-41743692E9F9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5. Source" hidden="1">
            <a:extLst>
              <a:ext uri="{FF2B5EF4-FFF2-40B4-BE49-F238E27FC236}">
                <a16:creationId xmlns:a16="http://schemas.microsoft.com/office/drawing/2014/main" id="{B871FE09-BB6E-4334-B0EA-E52395AA61B3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 dirty="0"/>
              <a:t>Source: …</a:t>
            </a:r>
          </a:p>
        </p:txBody>
      </p:sp>
      <p:sp>
        <p:nvSpPr>
          <p:cNvPr id="9" name="1. On-page tracker">
            <a:extLst>
              <a:ext uri="{FF2B5EF4-FFF2-40B4-BE49-F238E27FC236}">
                <a16:creationId xmlns:a16="http://schemas.microsoft.com/office/drawing/2014/main" id="{07CA98DC-1A07-45D0-A835-AD1606EE7BAE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6"/>
            </p:custDataLst>
          </p:nvPr>
        </p:nvSpPr>
        <p:spPr>
          <a:xfrm>
            <a:off x="7159752" y="78768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en-US" dirty="0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244438458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2CD01A5A-D383-4F62-8841-DD017253075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3721149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9" imgW="473" imgH="476" progId="TCLayout.ActiveDocument.1">
                  <p:embed/>
                </p:oleObj>
              </mc:Choice>
              <mc:Fallback>
                <p:oleObj name="think-cell Slide" r:id="rId9" imgW="473" imgH="47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2CD01A5A-D383-4F62-8841-DD017253075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CAC2F000-47EB-4070-866B-EF082C9E1028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3400" b="1" i="0" baseline="0" dirty="0" err="1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8" name="2. Slide Title">
            <a:extLst>
              <a:ext uri="{FF2B5EF4-FFF2-40B4-BE49-F238E27FC236}">
                <a16:creationId xmlns:a16="http://schemas.microsoft.com/office/drawing/2014/main" id="{EA735538-C733-4892-93A4-7B433D8B8293}"/>
              </a:ext>
            </a:extLst>
          </p:cNvPr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1505712" y="3592841"/>
            <a:ext cx="9180576" cy="486608"/>
          </a:xfrm>
          <a:prstGeom prst="rect">
            <a:avLst/>
          </a:prstGeom>
        </p:spPr>
        <p:txBody>
          <a:bodyPr>
            <a:spAutoFit/>
          </a:bodyPr>
          <a:lstStyle>
            <a:lvl1pPr>
              <a:lnSpc>
                <a:spcPct val="93000"/>
              </a:lnSpc>
              <a:defRPr sz="3400"/>
            </a:lvl1pPr>
          </a:lstStyle>
          <a:p>
            <a:r>
              <a:rPr lang="en-US" dirty="0"/>
              <a:t>“Click to add quote</a:t>
            </a:r>
          </a:p>
        </p:txBody>
      </p:sp>
      <p:sp>
        <p:nvSpPr>
          <p:cNvPr id="6" name="3. Subtitle">
            <a:extLst>
              <a:ext uri="{FF2B5EF4-FFF2-40B4-BE49-F238E27FC236}">
                <a16:creationId xmlns:a16="http://schemas.microsoft.com/office/drawing/2014/main" id="{8DB5022C-F66C-4018-82F3-195571DDD527}"/>
              </a:ext>
            </a:extLst>
          </p:cNvPr>
          <p:cNvSpPr>
            <a:spLocks noGrp="1"/>
          </p:cNvSpPr>
          <p:nvPr>
            <p:ph type="subTitle" idx="1" hasCustomPrompt="1"/>
            <p:custDataLst>
              <p:tags r:id="rId4"/>
            </p:custDataLst>
          </p:nvPr>
        </p:nvSpPr>
        <p:spPr>
          <a:xfrm>
            <a:off x="1505712" y="4284630"/>
            <a:ext cx="9180576" cy="276999"/>
          </a:xfrm>
        </p:spPr>
        <p:txBody>
          <a:bodyPr wrap="square">
            <a:noAutofit/>
          </a:bodyPr>
          <a:lstStyle>
            <a:lvl1pPr marL="0" indent="0" algn="l">
              <a:buNone/>
              <a:defRPr sz="16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quote source</a:t>
            </a:r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FAEB6FCE-50CC-4F2B-A5B3-CB508EDFCD46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5. Source" hidden="1">
            <a:extLst>
              <a:ext uri="{FF2B5EF4-FFF2-40B4-BE49-F238E27FC236}">
                <a16:creationId xmlns:a16="http://schemas.microsoft.com/office/drawing/2014/main" id="{97195F4E-ECA7-41A9-AFF3-0C4DAD103DA6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 dirty="0"/>
              <a:t>Source: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469A753E-961A-4AC3-B6E0-4407B9A4AF36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7"/>
            </p:custDataLst>
          </p:nvPr>
        </p:nvSpPr>
        <p:spPr>
          <a:xfrm>
            <a:off x="7159752" y="78768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en-US" dirty="0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162717483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/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DA8D6A48-EE20-4EB4-A234-9F3B16C0287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0779922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1" imgW="413" imgH="416" progId="TCLayout.ActiveDocument.1">
                  <p:embed/>
                </p:oleObj>
              </mc:Choice>
              <mc:Fallback>
                <p:oleObj name="think-cell Slide" r:id="rId11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DA8D6A48-EE20-4EB4-A234-9F3B16C0287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C6FAC554-F995-4246-BE36-413D2200D983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500" b="1" i="0" baseline="0" dirty="0" err="1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6" name="RectangleLight">
            <a:extLst>
              <a:ext uri="{FF2B5EF4-FFF2-40B4-BE49-F238E27FC236}">
                <a16:creationId xmlns:a16="http://schemas.microsoft.com/office/drawing/2014/main" id="{3FA229FA-A3E6-464F-8FAE-54175450EBEB}"/>
              </a:ext>
            </a:extLst>
          </p:cNvPr>
          <p:cNvSpPr/>
          <p:nvPr userDrawn="1">
            <p:custDataLst>
              <p:tags r:id="rId3"/>
            </p:custDataLst>
          </p:nvPr>
        </p:nvSpPr>
        <p:spPr bwMode="ltGray">
          <a:xfrm>
            <a:off x="3413760" y="0"/>
            <a:ext cx="8778240" cy="6858000"/>
          </a:xfrm>
          <a:prstGeom prst="rect">
            <a:avLst/>
          </a:prstGeom>
          <a:solidFill>
            <a:srgbClr val="E6E6E6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16" name="SlideLogoText" hidden="1">
            <a:extLst>
              <a:ext uri="{FF2B5EF4-FFF2-40B4-BE49-F238E27FC236}">
                <a16:creationId xmlns:a16="http://schemas.microsoft.com/office/drawing/2014/main" id="{7D03BAA3-96F1-4B7C-895E-B9B8CFDDA50B}"/>
              </a:ext>
            </a:extLst>
          </p:cNvPr>
          <p:cNvSpPr txBox="1"/>
          <p:nvPr userDrawn="1">
            <p:custDataLst>
              <p:tags r:id="rId4"/>
            </p:custDataLst>
          </p:nvPr>
        </p:nvSpPr>
        <p:spPr>
          <a:xfrm>
            <a:off x="10142505" y="6499381"/>
            <a:ext cx="1134927" cy="1384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McKinsey &amp; Company</a:t>
            </a:r>
          </a:p>
        </p:txBody>
      </p:sp>
      <p:sp>
        <p:nvSpPr>
          <p:cNvPr id="17" name="Slide Number">
            <a:extLst>
              <a:ext uri="{FF2B5EF4-FFF2-40B4-BE49-F238E27FC236}">
                <a16:creationId xmlns:a16="http://schemas.microsoft.com/office/drawing/2014/main" id="{ACF9526A-1F1C-4E57-8A8D-21EDBC12066F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2. Slide Title">
            <a:extLst>
              <a:ext uri="{FF2B5EF4-FFF2-40B4-BE49-F238E27FC236}">
                <a16:creationId xmlns:a16="http://schemas.microsoft.com/office/drawing/2014/main" id="{6647A441-8DE4-4236-BCC7-B694B2C59E00}"/>
              </a:ext>
            </a:extLst>
          </p:cNvPr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554736" y="2744369"/>
            <a:ext cx="2514600" cy="769441"/>
          </a:xfrm>
        </p:spPr>
        <p:txBody>
          <a:bodyPr anchor="b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3. Subtitle">
            <a:extLst>
              <a:ext uri="{FF2B5EF4-FFF2-40B4-BE49-F238E27FC236}">
                <a16:creationId xmlns:a16="http://schemas.microsoft.com/office/drawing/2014/main" id="{A4DBA574-6D59-4DFD-82A7-9B1E9AEB906E}"/>
              </a:ext>
            </a:extLst>
          </p:cNvPr>
          <p:cNvSpPr>
            <a:spLocks noGrp="1"/>
          </p:cNvSpPr>
          <p:nvPr>
            <p:ph type="subTitle" idx="1"/>
            <p:custDataLst>
              <p:tags r:id="rId7"/>
            </p:custDataLst>
          </p:nvPr>
        </p:nvSpPr>
        <p:spPr>
          <a:xfrm>
            <a:off x="554736" y="3659644"/>
            <a:ext cx="2514600" cy="492443"/>
          </a:xfrm>
        </p:spPr>
        <p:txBody>
          <a:bodyPr wrap="square">
            <a:spAutoFit/>
          </a:bodyPr>
          <a:lstStyle>
            <a:lvl1pPr marL="0" indent="0" algn="l">
              <a:buNone/>
              <a:defRPr sz="1600" b="0">
                <a:solidFill>
                  <a:schemeClr val="tx1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1" name="5. Source" hidden="1">
            <a:extLst>
              <a:ext uri="{FF2B5EF4-FFF2-40B4-BE49-F238E27FC236}">
                <a16:creationId xmlns:a16="http://schemas.microsoft.com/office/drawing/2014/main" id="{25B2DE14-9B3F-4199-B082-9FEB12CE57EA}"/>
              </a:ext>
            </a:extLst>
          </p:cNvPr>
          <p:cNvSpPr txBox="1"/>
          <p:nvPr userDrawn="1">
            <p:custDataLst>
              <p:tags r:id="rId8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 dirty="0"/>
              <a:t>Source: …</a:t>
            </a:r>
          </a:p>
        </p:txBody>
      </p:sp>
      <p:sp>
        <p:nvSpPr>
          <p:cNvPr id="15" name="1. On-page tracker">
            <a:extLst>
              <a:ext uri="{FF2B5EF4-FFF2-40B4-BE49-F238E27FC236}">
                <a16:creationId xmlns:a16="http://schemas.microsoft.com/office/drawing/2014/main" id="{2C7757ED-5357-4B01-BB59-15D4406B0FDF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9"/>
            </p:custDataLst>
          </p:nvPr>
        </p:nvSpPr>
        <p:spPr>
          <a:xfrm>
            <a:off x="7159752" y="78768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en-US" dirty="0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131151535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CEE6E84E-0DE7-4EEF-8932-BF42153B3B5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1551837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1" imgW="413" imgH="416" progId="TCLayout.ActiveDocument.1">
                  <p:embed/>
                </p:oleObj>
              </mc:Choice>
              <mc:Fallback>
                <p:oleObj name="think-cell Slide" r:id="rId11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CEE6E84E-0DE7-4EEF-8932-BF42153B3B5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22D2E0F6-5BB5-47A0-8E4A-CD4E6673B19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500" b="1" i="0" baseline="0" dirty="0" err="1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6" name="RectangleLight">
            <a:extLst>
              <a:ext uri="{FF2B5EF4-FFF2-40B4-BE49-F238E27FC236}">
                <a16:creationId xmlns:a16="http://schemas.microsoft.com/office/drawing/2014/main" id="{3FA229FA-A3E6-464F-8FAE-54175450EBEB}"/>
              </a:ext>
            </a:extLst>
          </p:cNvPr>
          <p:cNvSpPr/>
          <p:nvPr userDrawn="1">
            <p:custDataLst>
              <p:tags r:id="rId3"/>
            </p:custDataLst>
          </p:nvPr>
        </p:nvSpPr>
        <p:spPr bwMode="ltGray">
          <a:xfrm>
            <a:off x="4364736" y="0"/>
            <a:ext cx="7827264" cy="6858000"/>
          </a:xfrm>
          <a:prstGeom prst="rect">
            <a:avLst/>
          </a:prstGeom>
          <a:solidFill>
            <a:srgbClr val="E6E6E6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16" name="SlideLogoText" hidden="1">
            <a:extLst>
              <a:ext uri="{FF2B5EF4-FFF2-40B4-BE49-F238E27FC236}">
                <a16:creationId xmlns:a16="http://schemas.microsoft.com/office/drawing/2014/main" id="{2D4C39DE-34D3-430B-A68C-3662DBF9F427}"/>
              </a:ext>
            </a:extLst>
          </p:cNvPr>
          <p:cNvSpPr txBox="1"/>
          <p:nvPr userDrawn="1">
            <p:custDataLst>
              <p:tags r:id="rId4"/>
            </p:custDataLst>
          </p:nvPr>
        </p:nvSpPr>
        <p:spPr bwMode="black">
          <a:xfrm>
            <a:off x="10142505" y="6499381"/>
            <a:ext cx="1134927" cy="1384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McKinsey &amp; Company</a:t>
            </a:r>
          </a:p>
        </p:txBody>
      </p:sp>
      <p:sp>
        <p:nvSpPr>
          <p:cNvPr id="17" name="Slide Number">
            <a:extLst>
              <a:ext uri="{FF2B5EF4-FFF2-40B4-BE49-F238E27FC236}">
                <a16:creationId xmlns:a16="http://schemas.microsoft.com/office/drawing/2014/main" id="{36B65DC7-979F-4AB7-9872-8CF5F2DCB753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2. Slide Title">
            <a:extLst>
              <a:ext uri="{FF2B5EF4-FFF2-40B4-BE49-F238E27FC236}">
                <a16:creationId xmlns:a16="http://schemas.microsoft.com/office/drawing/2014/main" id="{4EF89F43-35C6-451B-BBE8-87D2B8B83F5E}"/>
              </a:ext>
            </a:extLst>
          </p:cNvPr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554736" y="2744369"/>
            <a:ext cx="3465576" cy="769441"/>
          </a:xfrm>
          <a:prstGeom prst="rect">
            <a:avLst/>
          </a:prstGeom>
        </p:spPr>
        <p:txBody>
          <a:bodyPr wrap="square" anchor="b">
            <a:noAutofit/>
          </a:bodyPr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3. Subtitle">
            <a:extLst>
              <a:ext uri="{FF2B5EF4-FFF2-40B4-BE49-F238E27FC236}">
                <a16:creationId xmlns:a16="http://schemas.microsoft.com/office/drawing/2014/main" id="{9F06A69A-B095-4159-932B-3658DD253FDF}"/>
              </a:ext>
            </a:extLst>
          </p:cNvPr>
          <p:cNvSpPr>
            <a:spLocks noGrp="1"/>
          </p:cNvSpPr>
          <p:nvPr>
            <p:ph type="subTitle" idx="1"/>
            <p:custDataLst>
              <p:tags r:id="rId7"/>
            </p:custDataLst>
          </p:nvPr>
        </p:nvSpPr>
        <p:spPr>
          <a:xfrm>
            <a:off x="554735" y="3659644"/>
            <a:ext cx="3465575" cy="246221"/>
          </a:xfrm>
        </p:spPr>
        <p:txBody>
          <a:bodyPr wrap="square">
            <a:spAutoFit/>
          </a:bodyPr>
          <a:lstStyle>
            <a:lvl1pPr marL="0" indent="0" algn="l">
              <a:buNone/>
              <a:defRPr sz="1600" b="0">
                <a:solidFill>
                  <a:schemeClr val="tx1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1" name="5. Source" hidden="1">
            <a:extLst>
              <a:ext uri="{FF2B5EF4-FFF2-40B4-BE49-F238E27FC236}">
                <a16:creationId xmlns:a16="http://schemas.microsoft.com/office/drawing/2014/main" id="{DA204BE1-D5C8-4D03-9090-21D41FEC78E0}"/>
              </a:ext>
            </a:extLst>
          </p:cNvPr>
          <p:cNvSpPr txBox="1"/>
          <p:nvPr userDrawn="1">
            <p:custDataLst>
              <p:tags r:id="rId8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 dirty="0"/>
              <a:t>Source: …</a:t>
            </a:r>
          </a:p>
        </p:txBody>
      </p:sp>
      <p:sp>
        <p:nvSpPr>
          <p:cNvPr id="15" name="1. On-page tracker">
            <a:extLst>
              <a:ext uri="{FF2B5EF4-FFF2-40B4-BE49-F238E27FC236}">
                <a16:creationId xmlns:a16="http://schemas.microsoft.com/office/drawing/2014/main" id="{1ADFA379-EDDB-4C62-A3BB-AC227312C688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9"/>
            </p:custDataLst>
          </p:nvPr>
        </p:nvSpPr>
        <p:spPr>
          <a:xfrm>
            <a:off x="7159752" y="78768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en-US" dirty="0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5942528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9F7114D8-6025-4386-BA96-B034FE6B3CD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4978429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2" imgW="413" imgH="416" progId="TCLayout.ActiveDocument.1">
                  <p:embed/>
                </p:oleObj>
              </mc:Choice>
              <mc:Fallback>
                <p:oleObj name="think-cell Slide" r:id="rId12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9F7114D8-6025-4386-BA96-B034FE6B3C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25C86E70-6ADC-4EA2-90F2-373AC4FDE5D0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500" b="1" i="0" baseline="0" dirty="0" err="1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7" name="RectangleLight">
            <a:extLst>
              <a:ext uri="{FF2B5EF4-FFF2-40B4-BE49-F238E27FC236}">
                <a16:creationId xmlns:a16="http://schemas.microsoft.com/office/drawing/2014/main" id="{2365F90A-9CD8-40EE-93CD-2729135A9569}"/>
              </a:ext>
            </a:extLst>
          </p:cNvPr>
          <p:cNvSpPr/>
          <p:nvPr userDrawn="1">
            <p:custDataLst>
              <p:tags r:id="rId3"/>
            </p:custDataLst>
          </p:nvPr>
        </p:nvSpPr>
        <p:spPr bwMode="ltGray">
          <a:xfrm>
            <a:off x="6092952" y="0"/>
            <a:ext cx="6099048" cy="6858000"/>
          </a:xfrm>
          <a:prstGeom prst="rect">
            <a:avLst/>
          </a:prstGeom>
          <a:solidFill>
            <a:srgbClr val="E6E6E6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17" name="SlideLogoText" hidden="1">
            <a:extLst>
              <a:ext uri="{FF2B5EF4-FFF2-40B4-BE49-F238E27FC236}">
                <a16:creationId xmlns:a16="http://schemas.microsoft.com/office/drawing/2014/main" id="{609F85FD-B74A-4A4E-BFA9-7668DD6BCB90}"/>
              </a:ext>
            </a:extLst>
          </p:cNvPr>
          <p:cNvSpPr txBox="1"/>
          <p:nvPr userDrawn="1">
            <p:custDataLst>
              <p:tags r:id="rId4"/>
            </p:custDataLst>
          </p:nvPr>
        </p:nvSpPr>
        <p:spPr bwMode="black">
          <a:xfrm>
            <a:off x="10142505" y="6499381"/>
            <a:ext cx="1134927" cy="1384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kern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McKinsey &amp; Company</a:t>
            </a:r>
          </a:p>
        </p:txBody>
      </p:sp>
      <p:sp>
        <p:nvSpPr>
          <p:cNvPr id="18" name="Slide Number">
            <a:extLst>
              <a:ext uri="{FF2B5EF4-FFF2-40B4-BE49-F238E27FC236}">
                <a16:creationId xmlns:a16="http://schemas.microsoft.com/office/drawing/2014/main" id="{D0E8D6D4-65CF-4E97-809E-C2399703986A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155D849-0DEC-44CD-849F-C8D9C2279FD6}"/>
              </a:ext>
            </a:extLst>
          </p:cNvPr>
          <p:cNvCxnSpPr/>
          <p:nvPr userDrawn="1">
            <p:custDataLst>
              <p:tags r:id="rId6"/>
            </p:custDataLst>
          </p:nvPr>
        </p:nvCxnSpPr>
        <p:spPr>
          <a:xfrm>
            <a:off x="554736" y="1181906"/>
            <a:ext cx="5065776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5. Source" hidden="1">
            <a:extLst>
              <a:ext uri="{FF2B5EF4-FFF2-40B4-BE49-F238E27FC236}">
                <a16:creationId xmlns:a16="http://schemas.microsoft.com/office/drawing/2014/main" id="{F5E9C22A-A356-4521-A359-338A663DFEA2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 dirty="0"/>
              <a:t>Source: …</a:t>
            </a:r>
          </a:p>
        </p:txBody>
      </p:sp>
      <p:sp>
        <p:nvSpPr>
          <p:cNvPr id="20" name="1. On-page tracker">
            <a:extLst>
              <a:ext uri="{FF2B5EF4-FFF2-40B4-BE49-F238E27FC236}">
                <a16:creationId xmlns:a16="http://schemas.microsoft.com/office/drawing/2014/main" id="{0E1A178A-6BDC-4A0A-9F92-72F6EB95AD81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8"/>
            </p:custDataLst>
          </p:nvPr>
        </p:nvSpPr>
        <p:spPr>
          <a:xfrm>
            <a:off x="7159752" y="78768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en-US" dirty="0"/>
              <a:t>Chapter › Topic</a:t>
            </a:r>
          </a:p>
        </p:txBody>
      </p:sp>
      <p:sp>
        <p:nvSpPr>
          <p:cNvPr id="24" name="2. Slide Title">
            <a:extLst>
              <a:ext uri="{FF2B5EF4-FFF2-40B4-BE49-F238E27FC236}">
                <a16:creationId xmlns:a16="http://schemas.microsoft.com/office/drawing/2014/main" id="{06A9E224-CFBD-42B8-A4C0-EFE2C017E523}"/>
              </a:ext>
            </a:extLst>
          </p:cNvPr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554736" y="182372"/>
            <a:ext cx="5065776" cy="7315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5" name="3. Subtitle">
            <a:extLst>
              <a:ext uri="{FF2B5EF4-FFF2-40B4-BE49-F238E27FC236}">
                <a16:creationId xmlns:a16="http://schemas.microsoft.com/office/drawing/2014/main" id="{F7FC2EC4-28A5-4B24-B46C-79BCB0964344}"/>
              </a:ext>
            </a:extLst>
          </p:cNvPr>
          <p:cNvSpPr>
            <a:spLocks noGrp="1"/>
          </p:cNvSpPr>
          <p:nvPr>
            <p:ph type="subTitle" idx="1"/>
            <p:custDataLst>
              <p:tags r:id="rId10"/>
            </p:custDataLst>
          </p:nvPr>
        </p:nvSpPr>
        <p:spPr>
          <a:xfrm>
            <a:off x="554736" y="903861"/>
            <a:ext cx="5065776" cy="276999"/>
          </a:xfrm>
        </p:spPr>
        <p:txBody>
          <a:bodyPr anchor="ctr" anchorCtr="0"/>
          <a:lstStyle/>
          <a:p>
            <a:r>
              <a:rPr lang="en-US" sz="1600"/>
              <a:t>Click to edit Master subtitle style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0542321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C293AC4C-5B2F-4A0C-8C9B-7295BEE1F45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3124433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2" imgW="572" imgH="588" progId="TCLayout.ActiveDocument.1">
                  <p:embed/>
                </p:oleObj>
              </mc:Choice>
              <mc:Fallback>
                <p:oleObj name="think-cell Slide" r:id="rId12" imgW="572" imgH="588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C293AC4C-5B2F-4A0C-8C9B-7295BEE1F4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D8F8ABD0-305F-4DFC-AC60-1FB7BB16830A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500" b="1" i="0" baseline="0" dirty="0" err="1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7" name="RectangleLight">
            <a:extLst>
              <a:ext uri="{FF2B5EF4-FFF2-40B4-BE49-F238E27FC236}">
                <a16:creationId xmlns:a16="http://schemas.microsoft.com/office/drawing/2014/main" id="{2365F90A-9CD8-40EE-93CD-2729135A9569}"/>
              </a:ext>
            </a:extLst>
          </p:cNvPr>
          <p:cNvSpPr/>
          <p:nvPr userDrawn="1">
            <p:custDataLst>
              <p:tags r:id="rId3"/>
            </p:custDataLst>
          </p:nvPr>
        </p:nvSpPr>
        <p:spPr bwMode="ltGray">
          <a:xfrm>
            <a:off x="7830312" y="0"/>
            <a:ext cx="4361688" cy="6858000"/>
          </a:xfrm>
          <a:prstGeom prst="rect">
            <a:avLst/>
          </a:prstGeom>
          <a:solidFill>
            <a:srgbClr val="E6E6E6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16" name="SlideLogoText" hidden="1">
            <a:extLst>
              <a:ext uri="{FF2B5EF4-FFF2-40B4-BE49-F238E27FC236}">
                <a16:creationId xmlns:a16="http://schemas.microsoft.com/office/drawing/2014/main" id="{AEC46ACE-42CD-4304-9E51-86DBC38CA4EB}"/>
              </a:ext>
            </a:extLst>
          </p:cNvPr>
          <p:cNvSpPr txBox="1"/>
          <p:nvPr userDrawn="1">
            <p:custDataLst>
              <p:tags r:id="rId4"/>
            </p:custDataLst>
          </p:nvPr>
        </p:nvSpPr>
        <p:spPr bwMode="black">
          <a:xfrm>
            <a:off x="10142505" y="6499381"/>
            <a:ext cx="1134927" cy="1384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McKinsey &amp; Company</a:t>
            </a:r>
          </a:p>
        </p:txBody>
      </p:sp>
      <p:sp>
        <p:nvSpPr>
          <p:cNvPr id="17" name="Slide Number">
            <a:extLst>
              <a:ext uri="{FF2B5EF4-FFF2-40B4-BE49-F238E27FC236}">
                <a16:creationId xmlns:a16="http://schemas.microsoft.com/office/drawing/2014/main" id="{3B7A7C0C-AC02-4989-860B-73442D510162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18D646E-BD43-4948-96FE-F798F0E18D71}"/>
              </a:ext>
            </a:extLst>
          </p:cNvPr>
          <p:cNvCxnSpPr/>
          <p:nvPr userDrawn="1">
            <p:custDataLst>
              <p:tags r:id="rId6"/>
            </p:custDataLst>
          </p:nvPr>
        </p:nvCxnSpPr>
        <p:spPr>
          <a:xfrm>
            <a:off x="554736" y="1181906"/>
            <a:ext cx="6967728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5. Source" hidden="1">
            <a:extLst>
              <a:ext uri="{FF2B5EF4-FFF2-40B4-BE49-F238E27FC236}">
                <a16:creationId xmlns:a16="http://schemas.microsoft.com/office/drawing/2014/main" id="{F25A304F-F50E-4F96-991D-CFEB07060178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554735" y="6501669"/>
            <a:ext cx="6967729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 dirty="0"/>
              <a:t>Source: …</a:t>
            </a:r>
          </a:p>
        </p:txBody>
      </p:sp>
      <p:sp>
        <p:nvSpPr>
          <p:cNvPr id="25" name="2. Slide Title">
            <a:extLst>
              <a:ext uri="{FF2B5EF4-FFF2-40B4-BE49-F238E27FC236}">
                <a16:creationId xmlns:a16="http://schemas.microsoft.com/office/drawing/2014/main" id="{AA4BE143-5F32-4F04-B536-5DD597732824}"/>
              </a:ext>
            </a:extLst>
          </p:cNvPr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554736" y="182372"/>
            <a:ext cx="6967728" cy="7315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6" name="3. Subtitle">
            <a:extLst>
              <a:ext uri="{FF2B5EF4-FFF2-40B4-BE49-F238E27FC236}">
                <a16:creationId xmlns:a16="http://schemas.microsoft.com/office/drawing/2014/main" id="{97E30C8F-A677-42C7-A072-4ACC7DC3D698}"/>
              </a:ext>
            </a:extLst>
          </p:cNvPr>
          <p:cNvSpPr>
            <a:spLocks noGrp="1"/>
          </p:cNvSpPr>
          <p:nvPr>
            <p:ph type="subTitle" idx="1"/>
            <p:custDataLst>
              <p:tags r:id="rId9"/>
            </p:custDataLst>
          </p:nvPr>
        </p:nvSpPr>
        <p:spPr>
          <a:xfrm>
            <a:off x="554736" y="903861"/>
            <a:ext cx="6967728" cy="276999"/>
          </a:xfrm>
        </p:spPr>
        <p:txBody>
          <a:bodyPr anchor="ctr" anchorCtr="0"/>
          <a:lstStyle/>
          <a:p>
            <a:r>
              <a:rPr lang="en-US" sz="1600"/>
              <a:t>Click to edit Master subtitle style</a:t>
            </a:r>
            <a:endParaRPr lang="en-US" sz="1600" dirty="0"/>
          </a:p>
        </p:txBody>
      </p:sp>
      <p:sp>
        <p:nvSpPr>
          <p:cNvPr id="19" name="1. On-page tracker">
            <a:extLst>
              <a:ext uri="{FF2B5EF4-FFF2-40B4-BE49-F238E27FC236}">
                <a16:creationId xmlns:a16="http://schemas.microsoft.com/office/drawing/2014/main" id="{288125BB-6CB4-4B7C-8E2B-CB1912430A39}"/>
              </a:ext>
            </a:extLst>
          </p:cNvPr>
          <p:cNvSpPr>
            <a:spLocks noGrp="1"/>
          </p:cNvSpPr>
          <p:nvPr>
            <p:ph type="body" sz="quarter" idx="18" hasCustomPrompt="1"/>
            <p:custDataLst>
              <p:tags r:id="rId10"/>
            </p:custDataLst>
          </p:nvPr>
        </p:nvSpPr>
        <p:spPr>
          <a:xfrm>
            <a:off x="8173370" y="78768"/>
            <a:ext cx="3466941" cy="123111"/>
          </a:xfrm>
        </p:spPr>
        <p:txBody>
          <a:bodyPr wrap="square"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en-US" dirty="0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2542356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ntrast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LogoText" hidden="1">
            <a:extLst>
              <a:ext uri="{FF2B5EF4-FFF2-40B4-BE49-F238E27FC236}">
                <a16:creationId xmlns:a16="http://schemas.microsoft.com/office/drawing/2014/main" id="{2F705A80-1DB0-43C3-A71A-9587E6BCC3AD}"/>
              </a:ext>
            </a:extLst>
          </p:cNvPr>
          <p:cNvSpPr txBox="1"/>
          <p:nvPr userDrawn="1">
            <p:custDataLst>
              <p:tags r:id="rId1"/>
            </p:custDataLst>
          </p:nvPr>
        </p:nvSpPr>
        <p:spPr bwMode="black">
          <a:xfrm>
            <a:off x="10142505" y="6499381"/>
            <a:ext cx="1134927" cy="1384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kern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McKinsey &amp; Company</a:t>
            </a:r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4833D5AF-2A75-4978-AA54-00BA594BBA72}"/>
              </a:ext>
            </a:extLst>
          </p:cNvPr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5. Source" hidden="1">
            <a:extLst>
              <a:ext uri="{FF2B5EF4-FFF2-40B4-BE49-F238E27FC236}">
                <a16:creationId xmlns:a16="http://schemas.microsoft.com/office/drawing/2014/main" id="{48684DB6-320C-4E95-A29C-791B412C8164}"/>
              </a:ext>
            </a:extLst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 dirty="0"/>
              <a:t>Source: …</a:t>
            </a:r>
          </a:p>
        </p:txBody>
      </p:sp>
      <p:sp>
        <p:nvSpPr>
          <p:cNvPr id="7" name="1. On-page tracker">
            <a:extLst>
              <a:ext uri="{FF2B5EF4-FFF2-40B4-BE49-F238E27FC236}">
                <a16:creationId xmlns:a16="http://schemas.microsoft.com/office/drawing/2014/main" id="{AD9436C5-E5F5-42BD-9013-D04449180E92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4"/>
            </p:custDataLst>
          </p:nvPr>
        </p:nvSpPr>
        <p:spPr>
          <a:xfrm>
            <a:off x="7159752" y="78768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138568253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/4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9F7114D8-6025-4386-BA96-B034FE6B3CD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0234647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1" imgW="413" imgH="416" progId="TCLayout.ActiveDocument.1">
                  <p:embed/>
                </p:oleObj>
              </mc:Choice>
              <mc:Fallback>
                <p:oleObj name="think-cell Slide" r:id="rId11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9F7114D8-6025-4386-BA96-B034FE6B3C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25C86E70-6ADC-4EA2-90F2-373AC4FDE5D0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1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23" name="RectangleLight">
            <a:extLst>
              <a:ext uri="{FF2B5EF4-FFF2-40B4-BE49-F238E27FC236}">
                <a16:creationId xmlns:a16="http://schemas.microsoft.com/office/drawing/2014/main" id="{A80E2F68-4ED6-42EF-9858-2FE4B1382825}"/>
              </a:ext>
            </a:extLst>
          </p:cNvPr>
          <p:cNvSpPr/>
          <p:nvPr userDrawn="1">
            <p:custDataLst>
              <p:tags r:id="rId3"/>
            </p:custDataLst>
          </p:nvPr>
        </p:nvSpPr>
        <p:spPr bwMode="ltGray">
          <a:xfrm>
            <a:off x="8781416" y="0"/>
            <a:ext cx="3410584" cy="6858000"/>
          </a:xfrm>
          <a:prstGeom prst="rect">
            <a:avLst/>
          </a:prstGeom>
          <a:solidFill>
            <a:srgbClr val="E6E6E6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0F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SlideLogoText" hidden="1">
            <a:extLst>
              <a:ext uri="{FF2B5EF4-FFF2-40B4-BE49-F238E27FC236}">
                <a16:creationId xmlns:a16="http://schemas.microsoft.com/office/drawing/2014/main" id="{609F85FD-B74A-4A4E-BFA9-7668DD6BCB90}"/>
              </a:ext>
            </a:extLst>
          </p:cNvPr>
          <p:cNvSpPr txBox="1"/>
          <p:nvPr userDrawn="1">
            <p:custDataLst>
              <p:tags r:id="rId4"/>
            </p:custDataLst>
          </p:nvPr>
        </p:nvSpPr>
        <p:spPr bwMode="black">
          <a:xfrm>
            <a:off x="10142505" y="6499381"/>
            <a:ext cx="1134927" cy="1384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McKinsey &amp; Company</a:t>
            </a:r>
          </a:p>
        </p:txBody>
      </p:sp>
      <p:sp>
        <p:nvSpPr>
          <p:cNvPr id="18" name="Slide Number">
            <a:extLst>
              <a:ext uri="{FF2B5EF4-FFF2-40B4-BE49-F238E27FC236}">
                <a16:creationId xmlns:a16="http://schemas.microsoft.com/office/drawing/2014/main" id="{D0E8D6D4-65CF-4E97-809E-C2399703986A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marL="0" marR="0" lvl="0" indent="0" algn="r" defTabSz="6107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BDCABE-3F10-B64C-92F1-862014417034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pPr marL="0" marR="0" lvl="0" indent="0" algn="r" defTabSz="6107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5. Source" hidden="1">
            <a:extLst>
              <a:ext uri="{FF2B5EF4-FFF2-40B4-BE49-F238E27FC236}">
                <a16:creationId xmlns:a16="http://schemas.microsoft.com/office/drawing/2014/main" id="{F5E9C22A-A356-4521-A359-338A663DFEA2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Source: …</a:t>
            </a:r>
          </a:p>
        </p:txBody>
      </p:sp>
      <p:sp>
        <p:nvSpPr>
          <p:cNvPr id="20" name="1. On-page tracker">
            <a:extLst>
              <a:ext uri="{FF2B5EF4-FFF2-40B4-BE49-F238E27FC236}">
                <a16:creationId xmlns:a16="http://schemas.microsoft.com/office/drawing/2014/main" id="{CA286AFC-8B29-4E70-86B3-6C866D5BEC95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7"/>
            </p:custDataLst>
          </p:nvPr>
        </p:nvSpPr>
        <p:spPr>
          <a:xfrm>
            <a:off x="9119860" y="78768"/>
            <a:ext cx="2520451" cy="123111"/>
          </a:xfrm>
        </p:spPr>
        <p:txBody>
          <a:bodyPr wrap="square"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en-US" dirty="0"/>
              <a:t>Chapter › Topic</a:t>
            </a:r>
          </a:p>
        </p:txBody>
      </p:sp>
      <p:sp>
        <p:nvSpPr>
          <p:cNvPr id="21" name="2. Slide Title">
            <a:extLst>
              <a:ext uri="{FF2B5EF4-FFF2-40B4-BE49-F238E27FC236}">
                <a16:creationId xmlns:a16="http://schemas.microsoft.com/office/drawing/2014/main" id="{37073CF3-4B2B-440D-B24E-174E36B7892F}"/>
              </a:ext>
            </a:extLst>
          </p:cNvPr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554736" y="182372"/>
            <a:ext cx="7918704" cy="7315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6" name="3. Subtitle">
            <a:extLst>
              <a:ext uri="{FF2B5EF4-FFF2-40B4-BE49-F238E27FC236}">
                <a16:creationId xmlns:a16="http://schemas.microsoft.com/office/drawing/2014/main" id="{61C78DC4-4C20-4AA3-93C4-00442F85A83B}"/>
              </a:ext>
            </a:extLst>
          </p:cNvPr>
          <p:cNvSpPr>
            <a:spLocks noGrp="1"/>
          </p:cNvSpPr>
          <p:nvPr>
            <p:ph type="subTitle" idx="1"/>
            <p:custDataLst>
              <p:tags r:id="rId9"/>
            </p:custDataLst>
          </p:nvPr>
        </p:nvSpPr>
        <p:spPr>
          <a:xfrm>
            <a:off x="554736" y="903861"/>
            <a:ext cx="7918704" cy="276999"/>
          </a:xfrm>
        </p:spPr>
        <p:txBody>
          <a:bodyPr anchor="ctr" anchorCtr="0"/>
          <a:lstStyle/>
          <a:p>
            <a:r>
              <a:rPr lang="en-US" sz="1600"/>
              <a:t>Click to edit Master subtitle style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58449832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-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LogoText" hidden="1">
            <a:extLst>
              <a:ext uri="{FF2B5EF4-FFF2-40B4-BE49-F238E27FC236}">
                <a16:creationId xmlns:a16="http://schemas.microsoft.com/office/drawing/2014/main" id="{B789CE62-716F-47B1-B8FE-60436A1FA5A7}"/>
              </a:ext>
            </a:extLst>
          </p:cNvPr>
          <p:cNvSpPr txBox="1"/>
          <p:nvPr userDrawn="1">
            <p:custDataLst>
              <p:tags r:id="rId1"/>
            </p:custDataLst>
          </p:nvPr>
        </p:nvSpPr>
        <p:spPr bwMode="black">
          <a:xfrm>
            <a:off x="10142505" y="6499381"/>
            <a:ext cx="1134927" cy="1384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McKinsey &amp; Company</a:t>
            </a:r>
          </a:p>
        </p:txBody>
      </p:sp>
      <p:sp>
        <p:nvSpPr>
          <p:cNvPr id="15" name="Slide Number">
            <a:extLst>
              <a:ext uri="{FF2B5EF4-FFF2-40B4-BE49-F238E27FC236}">
                <a16:creationId xmlns:a16="http://schemas.microsoft.com/office/drawing/2014/main" id="{0AA537C7-2883-43C1-848C-3A4E9645077F}"/>
              </a:ext>
            </a:extLst>
          </p:cNvPr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2. Slide Title">
            <a:extLst>
              <a:ext uri="{FF2B5EF4-FFF2-40B4-BE49-F238E27FC236}">
                <a16:creationId xmlns:a16="http://schemas.microsoft.com/office/drawing/2014/main" id="{6C3D89FC-A4B9-4683-B64F-B0644150274F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54736" y="175171"/>
            <a:ext cx="11082528" cy="989512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5. Source" hidden="1">
            <a:extLst>
              <a:ext uri="{FF2B5EF4-FFF2-40B4-BE49-F238E27FC236}">
                <a16:creationId xmlns:a16="http://schemas.microsoft.com/office/drawing/2014/main" id="{81E2484B-3E40-408C-A350-5EB40C8A09F0}"/>
              </a:ext>
            </a:extLst>
          </p:cNvPr>
          <p:cNvSpPr txBox="1"/>
          <p:nvPr userDrawn="1">
            <p:custDataLst>
              <p:tags r:id="rId4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 dirty="0"/>
              <a:t>Source: …</a:t>
            </a:r>
          </a:p>
        </p:txBody>
      </p:sp>
      <p:sp>
        <p:nvSpPr>
          <p:cNvPr id="9" name="1. On-page tracker">
            <a:extLst>
              <a:ext uri="{FF2B5EF4-FFF2-40B4-BE49-F238E27FC236}">
                <a16:creationId xmlns:a16="http://schemas.microsoft.com/office/drawing/2014/main" id="{A91FB312-B423-41B9-AEAA-2BE53183470B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5"/>
            </p:custDataLst>
          </p:nvPr>
        </p:nvSpPr>
        <p:spPr>
          <a:xfrm>
            <a:off x="7159752" y="78768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en-US" dirty="0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402033103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LogoText" hidden="1">
            <a:extLst>
              <a:ext uri="{FF2B5EF4-FFF2-40B4-BE49-F238E27FC236}">
                <a16:creationId xmlns:a16="http://schemas.microsoft.com/office/drawing/2014/main" id="{92A63429-03F1-4595-BAE1-A5F5E74A0DF2}"/>
              </a:ext>
            </a:extLst>
          </p:cNvPr>
          <p:cNvSpPr txBox="1"/>
          <p:nvPr userDrawn="1">
            <p:custDataLst>
              <p:tags r:id="rId1"/>
            </p:custDataLst>
          </p:nvPr>
        </p:nvSpPr>
        <p:spPr bwMode="black">
          <a:xfrm>
            <a:off x="10142505" y="6499381"/>
            <a:ext cx="1134927" cy="1384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McKinsey &amp; Company</a:t>
            </a:r>
          </a:p>
        </p:txBody>
      </p:sp>
      <p:sp>
        <p:nvSpPr>
          <p:cNvPr id="7" name="5. Source" hidden="1">
            <a:extLst>
              <a:ext uri="{FF2B5EF4-FFF2-40B4-BE49-F238E27FC236}">
                <a16:creationId xmlns:a16="http://schemas.microsoft.com/office/drawing/2014/main" id="{09F9A864-CDB7-4063-BBF8-591908AA18D0}"/>
              </a:ext>
            </a:extLst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 dirty="0"/>
              <a:t>Source: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9AEB01CB-E358-4EC5-960A-ABFC66CD5A21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3"/>
            </p:custDataLst>
          </p:nvPr>
        </p:nvSpPr>
        <p:spPr>
          <a:xfrm>
            <a:off x="7159752" y="78768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en-US" dirty="0"/>
              <a:t>Chapter › Topic</a:t>
            </a:r>
          </a:p>
        </p:txBody>
      </p:sp>
      <p:sp>
        <p:nvSpPr>
          <p:cNvPr id="2" name="SlideLogoText">
            <a:extLst>
              <a:ext uri="{FF2B5EF4-FFF2-40B4-BE49-F238E27FC236}">
                <a16:creationId xmlns:a16="http://schemas.microsoft.com/office/drawing/2014/main" id="{686E3D87-EE40-65B4-1DD3-5A68442F6595}"/>
              </a:ext>
            </a:extLst>
          </p:cNvPr>
          <p:cNvSpPr txBox="1"/>
          <p:nvPr userDrawn="1">
            <p:custDataLst>
              <p:tags r:id="rId4"/>
            </p:custDataLst>
          </p:nvPr>
        </p:nvSpPr>
        <p:spPr bwMode="black">
          <a:xfrm>
            <a:off x="9975794" y="6499381"/>
            <a:ext cx="1301638" cy="1384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McKinsey Sans" panose="020B0504020101020102" pitchFamily="34" charset="0"/>
                <a:sym typeface=""/>
              </a:rPr>
              <a:t>McKinsey Health Institute</a:t>
            </a:r>
          </a:p>
        </p:txBody>
      </p:sp>
      <p:sp>
        <p:nvSpPr>
          <p:cNvPr id="3" name="Slide Number">
            <a:extLst>
              <a:ext uri="{FF2B5EF4-FFF2-40B4-BE49-F238E27FC236}">
                <a16:creationId xmlns:a16="http://schemas.microsoft.com/office/drawing/2014/main" id="{FF6DF775-9F15-17C5-BF3D-49BCBEF6150F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856733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832E4BA7-205B-4431-879A-B60A0FD6D20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7788875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44" imgH="344" progId="TCLayout.ActiveDocument.1">
                  <p:embed/>
                </p:oleObj>
              </mc:Choice>
              <mc:Fallback>
                <p:oleObj name="think-cell Slide" r:id="rId5" imgW="344" imgH="344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832E4BA7-205B-4431-879A-B60A0FD6D20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artnership" hidden="1">
            <a:extLst>
              <a:ext uri="{FF2B5EF4-FFF2-40B4-BE49-F238E27FC236}">
                <a16:creationId xmlns:a16="http://schemas.microsoft.com/office/drawing/2014/main" id="{7C3A32BD-483D-48A2-B0AF-7A522357124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3" name="LogoImage" hidden="1">
            <a:extLst>
              <a:ext uri="{FF2B5EF4-FFF2-40B4-BE49-F238E27FC236}">
                <a16:creationId xmlns:a16="http://schemas.microsoft.com/office/drawing/2014/main" id="{CC7EE236-F5C9-45E4-A938-FB794BCDD026}"/>
              </a:ext>
            </a:extLst>
          </p:cNvPr>
          <p:cNvGrpSpPr>
            <a:grpSpLocks noChangeAspect="1"/>
          </p:cNvGrpSpPr>
          <p:nvPr userDrawn="1">
            <p:custDataLst>
              <p:tags r:id="rId2"/>
            </p:custDataLst>
          </p:nvPr>
        </p:nvGrpSpPr>
        <p:grpSpPr bwMode="black">
          <a:xfrm>
            <a:off x="549271" y="481160"/>
            <a:ext cx="1893201" cy="585216"/>
            <a:chOff x="0" y="973"/>
            <a:chExt cx="7680" cy="2374"/>
          </a:xfrm>
        </p:grpSpPr>
        <p:sp>
          <p:nvSpPr>
            <p:cNvPr id="14" name="AutoShape 3" hidden="1">
              <a:extLst>
                <a:ext uri="{FF2B5EF4-FFF2-40B4-BE49-F238E27FC236}">
                  <a16:creationId xmlns:a16="http://schemas.microsoft.com/office/drawing/2014/main" id="{DD51008E-BD46-4558-BF00-CDD9F0CE18C6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black">
            <a:xfrm>
              <a:off x="0" y="973"/>
              <a:ext cx="7680" cy="2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15" name="Freeform 5" hidden="1">
              <a:extLst>
                <a:ext uri="{FF2B5EF4-FFF2-40B4-BE49-F238E27FC236}">
                  <a16:creationId xmlns:a16="http://schemas.microsoft.com/office/drawing/2014/main" id="{FC37904A-905D-4FD7-8DD4-604C419D9AB5}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0" y="974"/>
              <a:ext cx="7680" cy="2373"/>
            </a:xfrm>
            <a:custGeom>
              <a:avLst/>
              <a:gdLst>
                <a:gd name="T0" fmla="*/ 4209 w 15155"/>
                <a:gd name="T1" fmla="*/ 2986 h 4678"/>
                <a:gd name="T2" fmla="*/ 3707 w 15155"/>
                <a:gd name="T3" fmla="*/ 2422 h 4678"/>
                <a:gd name="T4" fmla="*/ 3712 w 15155"/>
                <a:gd name="T5" fmla="*/ 2340 h 4678"/>
                <a:gd name="T6" fmla="*/ 4724 w 15155"/>
                <a:gd name="T7" fmla="*/ 4124 h 4678"/>
                <a:gd name="T8" fmla="*/ 3330 w 15155"/>
                <a:gd name="T9" fmla="*/ 3521 h 4678"/>
                <a:gd name="T10" fmla="*/ 5673 w 15155"/>
                <a:gd name="T11" fmla="*/ 3002 h 4678"/>
                <a:gd name="T12" fmla="*/ 6627 w 15155"/>
                <a:gd name="T13" fmla="*/ 2408 h 4678"/>
                <a:gd name="T14" fmla="*/ 6279 w 15155"/>
                <a:gd name="T15" fmla="*/ 4007 h 4678"/>
                <a:gd name="T16" fmla="*/ 10270 w 15155"/>
                <a:gd name="T17" fmla="*/ 3073 h 4678"/>
                <a:gd name="T18" fmla="*/ 10801 w 15155"/>
                <a:gd name="T19" fmla="*/ 4678 h 4678"/>
                <a:gd name="T20" fmla="*/ 11466 w 15155"/>
                <a:gd name="T21" fmla="*/ 3537 h 4678"/>
                <a:gd name="T22" fmla="*/ 10602 w 15155"/>
                <a:gd name="T23" fmla="*/ 3405 h 4678"/>
                <a:gd name="T24" fmla="*/ 14762 w 15155"/>
                <a:gd name="T25" fmla="*/ 3073 h 4678"/>
                <a:gd name="T26" fmla="*/ 14505 w 15155"/>
                <a:gd name="T27" fmla="*/ 2986 h 4678"/>
                <a:gd name="T28" fmla="*/ 14145 w 15155"/>
                <a:gd name="T29" fmla="*/ 4620 h 4678"/>
                <a:gd name="T30" fmla="*/ 15155 w 15155"/>
                <a:gd name="T31" fmla="*/ 2986 h 4678"/>
                <a:gd name="T32" fmla="*/ 10231 w 15155"/>
                <a:gd name="T33" fmla="*/ 4037 h 4678"/>
                <a:gd name="T34" fmla="*/ 9005 w 15155"/>
                <a:gd name="T35" fmla="*/ 2961 h 4678"/>
                <a:gd name="T36" fmla="*/ 8378 w 15155"/>
                <a:gd name="T37" fmla="*/ 3194 h 4678"/>
                <a:gd name="T38" fmla="*/ 8775 w 15155"/>
                <a:gd name="T39" fmla="*/ 4037 h 4678"/>
                <a:gd name="T40" fmla="*/ 9107 w 15155"/>
                <a:gd name="T41" fmla="*/ 3916 h 4678"/>
                <a:gd name="T42" fmla="*/ 9439 w 15155"/>
                <a:gd name="T43" fmla="*/ 4037 h 4678"/>
                <a:gd name="T44" fmla="*/ 9712 w 15155"/>
                <a:gd name="T45" fmla="*/ 4037 h 4678"/>
                <a:gd name="T46" fmla="*/ 7962 w 15155"/>
                <a:gd name="T47" fmla="*/ 3741 h 4678"/>
                <a:gd name="T48" fmla="*/ 7962 w 15155"/>
                <a:gd name="T49" fmla="*/ 3741 h 4678"/>
                <a:gd name="T50" fmla="*/ 12654 w 15155"/>
                <a:gd name="T51" fmla="*/ 2986 h 4678"/>
                <a:gd name="T52" fmla="*/ 12586 w 15155"/>
                <a:gd name="T53" fmla="*/ 4036 h 4678"/>
                <a:gd name="T54" fmla="*/ 11780 w 15155"/>
                <a:gd name="T55" fmla="*/ 3367 h 4678"/>
                <a:gd name="T56" fmla="*/ 11871 w 15155"/>
                <a:gd name="T57" fmla="*/ 4146 h 4678"/>
                <a:gd name="T58" fmla="*/ 13060 w 15155"/>
                <a:gd name="T59" fmla="*/ 3917 h 4678"/>
                <a:gd name="T60" fmla="*/ 13423 w 15155"/>
                <a:gd name="T61" fmla="*/ 4037 h 4678"/>
                <a:gd name="T62" fmla="*/ 12250 w 15155"/>
                <a:gd name="T63" fmla="*/ 3787 h 4678"/>
                <a:gd name="T64" fmla="*/ 12250 w 15155"/>
                <a:gd name="T65" fmla="*/ 3787 h 4678"/>
                <a:gd name="T66" fmla="*/ 8758 w 15155"/>
                <a:gd name="T67" fmla="*/ 1080 h 4678"/>
                <a:gd name="T68" fmla="*/ 8559 w 15155"/>
                <a:gd name="T69" fmla="*/ 1013 h 4678"/>
                <a:gd name="T70" fmla="*/ 9105 w 15155"/>
                <a:gd name="T71" fmla="*/ 2310 h 4678"/>
                <a:gd name="T72" fmla="*/ 9553 w 15155"/>
                <a:gd name="T73" fmla="*/ 626 h 4678"/>
                <a:gd name="T74" fmla="*/ 9293 w 15155"/>
                <a:gd name="T75" fmla="*/ 713 h 4678"/>
                <a:gd name="T76" fmla="*/ 8947 w 15155"/>
                <a:gd name="T77" fmla="*/ 843 h 4678"/>
                <a:gd name="T78" fmla="*/ 5105 w 15155"/>
                <a:gd name="T79" fmla="*/ 349 h 4678"/>
                <a:gd name="T80" fmla="*/ 3793 w 15155"/>
                <a:gd name="T81" fmla="*/ 882 h 4678"/>
                <a:gd name="T82" fmla="*/ 5848 w 15155"/>
                <a:gd name="T83" fmla="*/ 981 h 4678"/>
                <a:gd name="T84" fmla="*/ 6211 w 15155"/>
                <a:gd name="T85" fmla="*/ 1763 h 4678"/>
                <a:gd name="T86" fmla="*/ 6296 w 15155"/>
                <a:gd name="T87" fmla="*/ 601 h 4678"/>
                <a:gd name="T88" fmla="*/ 5638 w 15155"/>
                <a:gd name="T89" fmla="*/ 833 h 4678"/>
                <a:gd name="T90" fmla="*/ 4836 w 15155"/>
                <a:gd name="T91" fmla="*/ 625 h 4678"/>
                <a:gd name="T92" fmla="*/ 4778 w 15155"/>
                <a:gd name="T93" fmla="*/ 1676 h 4678"/>
                <a:gd name="T94" fmla="*/ 4692 w 15155"/>
                <a:gd name="T95" fmla="*/ 0 h 4678"/>
                <a:gd name="T96" fmla="*/ 3614 w 15155"/>
                <a:gd name="T97" fmla="*/ 221 h 4678"/>
                <a:gd name="T98" fmla="*/ 3236 w 15155"/>
                <a:gd name="T99" fmla="*/ 88 h 4678"/>
                <a:gd name="T100" fmla="*/ 3836 w 15155"/>
                <a:gd name="T101" fmla="*/ 1763 h 4678"/>
                <a:gd name="T102" fmla="*/ 7219 w 15155"/>
                <a:gd name="T103" fmla="*/ 683 h 4678"/>
                <a:gd name="T104" fmla="*/ 7226 w 15155"/>
                <a:gd name="T105" fmla="*/ 598 h 4678"/>
                <a:gd name="T106" fmla="*/ 6952 w 15155"/>
                <a:gd name="T107" fmla="*/ 1361 h 4678"/>
                <a:gd name="T108" fmla="*/ 7720 w 15155"/>
                <a:gd name="T109" fmla="*/ 1446 h 4678"/>
                <a:gd name="T110" fmla="*/ 3049 w 15155"/>
                <a:gd name="T111" fmla="*/ 753 h 4678"/>
                <a:gd name="T112" fmla="*/ 2703 w 15155"/>
                <a:gd name="T113" fmla="*/ 1584 h 4678"/>
                <a:gd name="T114" fmla="*/ 87 w 15155"/>
                <a:gd name="T115" fmla="*/ 88 h 4678"/>
                <a:gd name="T116" fmla="*/ 549 w 15155"/>
                <a:gd name="T117" fmla="*/ 1763 h 4678"/>
                <a:gd name="T118" fmla="*/ 1609 w 15155"/>
                <a:gd name="T119" fmla="*/ 259 h 4678"/>
                <a:gd name="T120" fmla="*/ 2069 w 15155"/>
                <a:gd name="T121" fmla="*/ 1676 h 4678"/>
                <a:gd name="T122" fmla="*/ 2070 w 15155"/>
                <a:gd name="T123" fmla="*/ 0 h 4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155" h="4678">
                  <a:moveTo>
                    <a:pt x="4451" y="3751"/>
                  </a:moveTo>
                  <a:cubicBezTo>
                    <a:pt x="4549" y="3607"/>
                    <a:pt x="4604" y="3438"/>
                    <a:pt x="4609" y="3264"/>
                  </a:cubicBezTo>
                  <a:cubicBezTo>
                    <a:pt x="4611" y="3211"/>
                    <a:pt x="4732" y="3072"/>
                    <a:pt x="4766" y="3072"/>
                  </a:cubicBezTo>
                  <a:cubicBezTo>
                    <a:pt x="4834" y="3072"/>
                    <a:pt x="4834" y="3072"/>
                    <a:pt x="4834" y="3072"/>
                  </a:cubicBezTo>
                  <a:cubicBezTo>
                    <a:pt x="4834" y="2986"/>
                    <a:pt x="4834" y="2986"/>
                    <a:pt x="4834" y="2986"/>
                  </a:cubicBezTo>
                  <a:cubicBezTo>
                    <a:pt x="4209" y="2986"/>
                    <a:pt x="4209" y="2986"/>
                    <a:pt x="4209" y="2986"/>
                  </a:cubicBezTo>
                  <a:cubicBezTo>
                    <a:pt x="4209" y="3073"/>
                    <a:pt x="4209" y="3073"/>
                    <a:pt x="4209" y="3073"/>
                  </a:cubicBezTo>
                  <a:cubicBezTo>
                    <a:pt x="4380" y="3078"/>
                    <a:pt x="4487" y="3175"/>
                    <a:pt x="4487" y="3337"/>
                  </a:cubicBezTo>
                  <a:cubicBezTo>
                    <a:pt x="4487" y="3482"/>
                    <a:pt x="4463" y="3591"/>
                    <a:pt x="4395" y="3702"/>
                  </a:cubicBezTo>
                  <a:cubicBezTo>
                    <a:pt x="4155" y="3489"/>
                    <a:pt x="3882" y="3230"/>
                    <a:pt x="3654" y="2986"/>
                  </a:cubicBezTo>
                  <a:cubicBezTo>
                    <a:pt x="3501" y="2928"/>
                    <a:pt x="3404" y="2814"/>
                    <a:pt x="3404" y="2673"/>
                  </a:cubicBezTo>
                  <a:cubicBezTo>
                    <a:pt x="3404" y="2514"/>
                    <a:pt x="3518" y="2422"/>
                    <a:pt x="3707" y="2422"/>
                  </a:cubicBezTo>
                  <a:cubicBezTo>
                    <a:pt x="3942" y="2422"/>
                    <a:pt x="4116" y="2659"/>
                    <a:pt x="4116" y="2777"/>
                  </a:cubicBezTo>
                  <a:cubicBezTo>
                    <a:pt x="4191" y="2777"/>
                    <a:pt x="4191" y="2777"/>
                    <a:pt x="4191" y="2777"/>
                  </a:cubicBezTo>
                  <a:cubicBezTo>
                    <a:pt x="4191" y="2362"/>
                    <a:pt x="4191" y="2362"/>
                    <a:pt x="4191" y="2362"/>
                  </a:cubicBezTo>
                  <a:cubicBezTo>
                    <a:pt x="4116" y="2362"/>
                    <a:pt x="4116" y="2362"/>
                    <a:pt x="4116" y="2362"/>
                  </a:cubicBezTo>
                  <a:cubicBezTo>
                    <a:pt x="4097" y="2391"/>
                    <a:pt x="4074" y="2393"/>
                    <a:pt x="4034" y="2393"/>
                  </a:cubicBezTo>
                  <a:cubicBezTo>
                    <a:pt x="3959" y="2393"/>
                    <a:pt x="3874" y="2340"/>
                    <a:pt x="3712" y="2340"/>
                  </a:cubicBezTo>
                  <a:cubicBezTo>
                    <a:pt x="3453" y="2340"/>
                    <a:pt x="3288" y="2480"/>
                    <a:pt x="3288" y="2732"/>
                  </a:cubicBezTo>
                  <a:cubicBezTo>
                    <a:pt x="3288" y="2887"/>
                    <a:pt x="3346" y="2991"/>
                    <a:pt x="3431" y="3100"/>
                  </a:cubicBezTo>
                  <a:cubicBezTo>
                    <a:pt x="3253" y="3219"/>
                    <a:pt x="3146" y="3420"/>
                    <a:pt x="3148" y="3634"/>
                  </a:cubicBezTo>
                  <a:cubicBezTo>
                    <a:pt x="3148" y="3944"/>
                    <a:pt x="3421" y="4155"/>
                    <a:pt x="3707" y="4155"/>
                  </a:cubicBezTo>
                  <a:cubicBezTo>
                    <a:pt x="3966" y="4155"/>
                    <a:pt x="4145" y="4080"/>
                    <a:pt x="4286" y="3944"/>
                  </a:cubicBezTo>
                  <a:cubicBezTo>
                    <a:pt x="4431" y="4078"/>
                    <a:pt x="4552" y="4124"/>
                    <a:pt x="4724" y="4124"/>
                  </a:cubicBezTo>
                  <a:cubicBezTo>
                    <a:pt x="4913" y="4124"/>
                    <a:pt x="4913" y="4124"/>
                    <a:pt x="4913" y="4124"/>
                  </a:cubicBezTo>
                  <a:cubicBezTo>
                    <a:pt x="4913" y="4036"/>
                    <a:pt x="4913" y="4036"/>
                    <a:pt x="4913" y="4036"/>
                  </a:cubicBezTo>
                  <a:cubicBezTo>
                    <a:pt x="4809" y="4036"/>
                    <a:pt x="4809" y="4036"/>
                    <a:pt x="4809" y="4036"/>
                  </a:cubicBezTo>
                  <a:cubicBezTo>
                    <a:pt x="4685" y="3947"/>
                    <a:pt x="4565" y="3852"/>
                    <a:pt x="4451" y="3751"/>
                  </a:cubicBezTo>
                  <a:close/>
                  <a:moveTo>
                    <a:pt x="3851" y="4015"/>
                  </a:moveTo>
                  <a:cubicBezTo>
                    <a:pt x="3599" y="4015"/>
                    <a:pt x="3330" y="3772"/>
                    <a:pt x="3330" y="3521"/>
                  </a:cubicBezTo>
                  <a:cubicBezTo>
                    <a:pt x="3330" y="3339"/>
                    <a:pt x="3378" y="3243"/>
                    <a:pt x="3470" y="3148"/>
                  </a:cubicBezTo>
                  <a:cubicBezTo>
                    <a:pt x="3707" y="3414"/>
                    <a:pt x="3962" y="3664"/>
                    <a:pt x="4233" y="3896"/>
                  </a:cubicBezTo>
                  <a:cubicBezTo>
                    <a:pt x="4134" y="3971"/>
                    <a:pt x="4008" y="4015"/>
                    <a:pt x="3851" y="4015"/>
                  </a:cubicBezTo>
                  <a:close/>
                  <a:moveTo>
                    <a:pt x="6279" y="4007"/>
                  </a:moveTo>
                  <a:cubicBezTo>
                    <a:pt x="5920" y="4007"/>
                    <a:pt x="5707" y="3758"/>
                    <a:pt x="5678" y="3450"/>
                  </a:cubicBezTo>
                  <a:cubicBezTo>
                    <a:pt x="5664" y="3301"/>
                    <a:pt x="5663" y="3151"/>
                    <a:pt x="5673" y="3002"/>
                  </a:cubicBezTo>
                  <a:cubicBezTo>
                    <a:pt x="5705" y="2605"/>
                    <a:pt x="5887" y="2435"/>
                    <a:pt x="6192" y="2435"/>
                  </a:cubicBezTo>
                  <a:cubicBezTo>
                    <a:pt x="6523" y="2435"/>
                    <a:pt x="6726" y="2803"/>
                    <a:pt x="6726" y="2985"/>
                  </a:cubicBezTo>
                  <a:cubicBezTo>
                    <a:pt x="6801" y="2985"/>
                    <a:pt x="6801" y="2985"/>
                    <a:pt x="6801" y="2985"/>
                  </a:cubicBezTo>
                  <a:cubicBezTo>
                    <a:pt x="6801" y="2362"/>
                    <a:pt x="6801" y="2362"/>
                    <a:pt x="6801" y="2362"/>
                  </a:cubicBezTo>
                  <a:cubicBezTo>
                    <a:pt x="6736" y="2362"/>
                    <a:pt x="6736" y="2362"/>
                    <a:pt x="6736" y="2362"/>
                  </a:cubicBezTo>
                  <a:cubicBezTo>
                    <a:pt x="6709" y="2393"/>
                    <a:pt x="6683" y="2408"/>
                    <a:pt x="6627" y="2408"/>
                  </a:cubicBezTo>
                  <a:cubicBezTo>
                    <a:pt x="6489" y="2408"/>
                    <a:pt x="6370" y="2330"/>
                    <a:pt x="6181" y="2330"/>
                  </a:cubicBezTo>
                  <a:cubicBezTo>
                    <a:pt x="5687" y="2330"/>
                    <a:pt x="5392" y="2732"/>
                    <a:pt x="5392" y="3236"/>
                  </a:cubicBezTo>
                  <a:cubicBezTo>
                    <a:pt x="5392" y="3740"/>
                    <a:pt x="5719" y="4156"/>
                    <a:pt x="6225" y="4156"/>
                  </a:cubicBezTo>
                  <a:cubicBezTo>
                    <a:pt x="6577" y="4156"/>
                    <a:pt x="6824" y="3967"/>
                    <a:pt x="6937" y="3652"/>
                  </a:cubicBezTo>
                  <a:cubicBezTo>
                    <a:pt x="6845" y="3652"/>
                    <a:pt x="6845" y="3652"/>
                    <a:pt x="6845" y="3652"/>
                  </a:cubicBezTo>
                  <a:cubicBezTo>
                    <a:pt x="6731" y="3884"/>
                    <a:pt x="6583" y="4007"/>
                    <a:pt x="6279" y="4007"/>
                  </a:cubicBezTo>
                  <a:close/>
                  <a:moveTo>
                    <a:pt x="11018" y="2957"/>
                  </a:moveTo>
                  <a:cubicBezTo>
                    <a:pt x="10830" y="2957"/>
                    <a:pt x="10704" y="3037"/>
                    <a:pt x="10605" y="3221"/>
                  </a:cubicBezTo>
                  <a:cubicBezTo>
                    <a:pt x="10566" y="2986"/>
                    <a:pt x="10566" y="2986"/>
                    <a:pt x="10566" y="2986"/>
                  </a:cubicBezTo>
                  <a:cubicBezTo>
                    <a:pt x="10195" y="2986"/>
                    <a:pt x="10195" y="2986"/>
                    <a:pt x="10195" y="2986"/>
                  </a:cubicBezTo>
                  <a:cubicBezTo>
                    <a:pt x="10195" y="3073"/>
                    <a:pt x="10195" y="3073"/>
                    <a:pt x="10195" y="3073"/>
                  </a:cubicBezTo>
                  <a:cubicBezTo>
                    <a:pt x="10270" y="3073"/>
                    <a:pt x="10270" y="3073"/>
                    <a:pt x="10270" y="3073"/>
                  </a:cubicBezTo>
                  <a:cubicBezTo>
                    <a:pt x="10304" y="3073"/>
                    <a:pt x="10391" y="3158"/>
                    <a:pt x="10391" y="3194"/>
                  </a:cubicBezTo>
                  <a:cubicBezTo>
                    <a:pt x="10391" y="4470"/>
                    <a:pt x="10391" y="4470"/>
                    <a:pt x="10391" y="4470"/>
                  </a:cubicBezTo>
                  <a:cubicBezTo>
                    <a:pt x="10391" y="4508"/>
                    <a:pt x="10304" y="4591"/>
                    <a:pt x="10270" y="4591"/>
                  </a:cubicBezTo>
                  <a:cubicBezTo>
                    <a:pt x="10195" y="4591"/>
                    <a:pt x="10195" y="4591"/>
                    <a:pt x="10195" y="4591"/>
                  </a:cubicBezTo>
                  <a:cubicBezTo>
                    <a:pt x="10195" y="4678"/>
                    <a:pt x="10195" y="4678"/>
                    <a:pt x="10195" y="4678"/>
                  </a:cubicBezTo>
                  <a:cubicBezTo>
                    <a:pt x="10801" y="4678"/>
                    <a:pt x="10801" y="4678"/>
                    <a:pt x="10801" y="4678"/>
                  </a:cubicBezTo>
                  <a:cubicBezTo>
                    <a:pt x="10801" y="4591"/>
                    <a:pt x="10801" y="4591"/>
                    <a:pt x="10801" y="4591"/>
                  </a:cubicBezTo>
                  <a:cubicBezTo>
                    <a:pt x="10726" y="4591"/>
                    <a:pt x="10726" y="4591"/>
                    <a:pt x="10726" y="4591"/>
                  </a:cubicBezTo>
                  <a:cubicBezTo>
                    <a:pt x="10694" y="4591"/>
                    <a:pt x="10605" y="4508"/>
                    <a:pt x="10605" y="4470"/>
                  </a:cubicBezTo>
                  <a:cubicBezTo>
                    <a:pt x="10605" y="3922"/>
                    <a:pt x="10605" y="3922"/>
                    <a:pt x="10605" y="3922"/>
                  </a:cubicBezTo>
                  <a:cubicBezTo>
                    <a:pt x="10687" y="4070"/>
                    <a:pt x="10793" y="4147"/>
                    <a:pt x="10994" y="4147"/>
                  </a:cubicBezTo>
                  <a:cubicBezTo>
                    <a:pt x="11272" y="4147"/>
                    <a:pt x="11466" y="3888"/>
                    <a:pt x="11466" y="3537"/>
                  </a:cubicBezTo>
                  <a:cubicBezTo>
                    <a:pt x="11466" y="3186"/>
                    <a:pt x="11297" y="2957"/>
                    <a:pt x="11018" y="2957"/>
                  </a:cubicBezTo>
                  <a:close/>
                  <a:moveTo>
                    <a:pt x="11246" y="3722"/>
                  </a:moveTo>
                  <a:cubicBezTo>
                    <a:pt x="11222" y="3903"/>
                    <a:pt x="11130" y="4027"/>
                    <a:pt x="10934" y="4027"/>
                  </a:cubicBezTo>
                  <a:cubicBezTo>
                    <a:pt x="10753" y="4029"/>
                    <a:pt x="10604" y="3884"/>
                    <a:pt x="10602" y="3703"/>
                  </a:cubicBezTo>
                  <a:cubicBezTo>
                    <a:pt x="10602" y="3701"/>
                    <a:pt x="10602" y="3698"/>
                    <a:pt x="10602" y="3695"/>
                  </a:cubicBezTo>
                  <a:cubicBezTo>
                    <a:pt x="10602" y="3405"/>
                    <a:pt x="10602" y="3405"/>
                    <a:pt x="10602" y="3405"/>
                  </a:cubicBezTo>
                  <a:cubicBezTo>
                    <a:pt x="10658" y="3225"/>
                    <a:pt x="10767" y="3092"/>
                    <a:pt x="10961" y="3092"/>
                  </a:cubicBezTo>
                  <a:cubicBezTo>
                    <a:pt x="11125" y="3092"/>
                    <a:pt x="11224" y="3208"/>
                    <a:pt x="11249" y="3390"/>
                  </a:cubicBezTo>
                  <a:cubicBezTo>
                    <a:pt x="11262" y="3500"/>
                    <a:pt x="11261" y="3612"/>
                    <a:pt x="11246" y="3722"/>
                  </a:cubicBezTo>
                  <a:close/>
                  <a:moveTo>
                    <a:pt x="14693" y="2986"/>
                  </a:moveTo>
                  <a:cubicBezTo>
                    <a:pt x="14693" y="3073"/>
                    <a:pt x="14693" y="3073"/>
                    <a:pt x="14693" y="3073"/>
                  </a:cubicBezTo>
                  <a:cubicBezTo>
                    <a:pt x="14762" y="3073"/>
                    <a:pt x="14762" y="3073"/>
                    <a:pt x="14762" y="3073"/>
                  </a:cubicBezTo>
                  <a:cubicBezTo>
                    <a:pt x="14794" y="3073"/>
                    <a:pt x="14864" y="3153"/>
                    <a:pt x="14862" y="3199"/>
                  </a:cubicBezTo>
                  <a:cubicBezTo>
                    <a:pt x="14610" y="3758"/>
                    <a:pt x="14610" y="3758"/>
                    <a:pt x="14610" y="3758"/>
                  </a:cubicBezTo>
                  <a:cubicBezTo>
                    <a:pt x="14335" y="3196"/>
                    <a:pt x="14335" y="3196"/>
                    <a:pt x="14335" y="3196"/>
                  </a:cubicBezTo>
                  <a:cubicBezTo>
                    <a:pt x="14335" y="3154"/>
                    <a:pt x="14403" y="3073"/>
                    <a:pt x="14434" y="3073"/>
                  </a:cubicBezTo>
                  <a:cubicBezTo>
                    <a:pt x="14505" y="3073"/>
                    <a:pt x="14505" y="3073"/>
                    <a:pt x="14505" y="3073"/>
                  </a:cubicBezTo>
                  <a:cubicBezTo>
                    <a:pt x="14505" y="2986"/>
                    <a:pt x="14505" y="2986"/>
                    <a:pt x="14505" y="2986"/>
                  </a:cubicBezTo>
                  <a:cubicBezTo>
                    <a:pt x="13889" y="2986"/>
                    <a:pt x="13889" y="2986"/>
                    <a:pt x="13889" y="2986"/>
                  </a:cubicBezTo>
                  <a:cubicBezTo>
                    <a:pt x="13889" y="3073"/>
                    <a:pt x="13889" y="3073"/>
                    <a:pt x="13889" y="3073"/>
                  </a:cubicBezTo>
                  <a:cubicBezTo>
                    <a:pt x="13940" y="3073"/>
                    <a:pt x="13940" y="3073"/>
                    <a:pt x="13940" y="3073"/>
                  </a:cubicBezTo>
                  <a:cubicBezTo>
                    <a:pt x="13969" y="3073"/>
                    <a:pt x="14068" y="3167"/>
                    <a:pt x="14087" y="3204"/>
                  </a:cubicBezTo>
                  <a:cubicBezTo>
                    <a:pt x="14489" y="3995"/>
                    <a:pt x="14489" y="3995"/>
                    <a:pt x="14489" y="3995"/>
                  </a:cubicBezTo>
                  <a:cubicBezTo>
                    <a:pt x="14145" y="4620"/>
                    <a:pt x="14145" y="4620"/>
                    <a:pt x="14145" y="4620"/>
                  </a:cubicBezTo>
                  <a:cubicBezTo>
                    <a:pt x="14245" y="4671"/>
                    <a:pt x="14245" y="4671"/>
                    <a:pt x="14245" y="4671"/>
                  </a:cubicBezTo>
                  <a:cubicBezTo>
                    <a:pt x="14584" y="4030"/>
                    <a:pt x="14584" y="4030"/>
                    <a:pt x="14584" y="4030"/>
                  </a:cubicBezTo>
                  <a:cubicBezTo>
                    <a:pt x="14968" y="3199"/>
                    <a:pt x="14968" y="3199"/>
                    <a:pt x="14968" y="3199"/>
                  </a:cubicBezTo>
                  <a:cubicBezTo>
                    <a:pt x="14993" y="3161"/>
                    <a:pt x="15075" y="3073"/>
                    <a:pt x="15102" y="3073"/>
                  </a:cubicBezTo>
                  <a:cubicBezTo>
                    <a:pt x="15155" y="3073"/>
                    <a:pt x="15155" y="3073"/>
                    <a:pt x="15155" y="3073"/>
                  </a:cubicBezTo>
                  <a:cubicBezTo>
                    <a:pt x="15155" y="2986"/>
                    <a:pt x="15155" y="2986"/>
                    <a:pt x="15155" y="2986"/>
                  </a:cubicBezTo>
                  <a:lnTo>
                    <a:pt x="14693" y="2986"/>
                  </a:lnTo>
                  <a:close/>
                  <a:moveTo>
                    <a:pt x="9712" y="4037"/>
                  </a:moveTo>
                  <a:cubicBezTo>
                    <a:pt x="9647" y="4037"/>
                    <a:pt x="9647" y="4037"/>
                    <a:pt x="9647" y="4037"/>
                  </a:cubicBezTo>
                  <a:cubicBezTo>
                    <a:pt x="9647" y="4124"/>
                    <a:pt x="9647" y="4124"/>
                    <a:pt x="9647" y="4124"/>
                  </a:cubicBezTo>
                  <a:cubicBezTo>
                    <a:pt x="10231" y="4124"/>
                    <a:pt x="10231" y="4124"/>
                    <a:pt x="10231" y="4124"/>
                  </a:cubicBezTo>
                  <a:cubicBezTo>
                    <a:pt x="10231" y="4037"/>
                    <a:pt x="10231" y="4037"/>
                    <a:pt x="10231" y="4037"/>
                  </a:cubicBezTo>
                  <a:cubicBezTo>
                    <a:pt x="10165" y="4037"/>
                    <a:pt x="10165" y="4037"/>
                    <a:pt x="10165" y="4037"/>
                  </a:cubicBezTo>
                  <a:cubicBezTo>
                    <a:pt x="10131" y="4037"/>
                    <a:pt x="10044" y="3954"/>
                    <a:pt x="10044" y="3916"/>
                  </a:cubicBezTo>
                  <a:cubicBezTo>
                    <a:pt x="10044" y="3288"/>
                    <a:pt x="10044" y="3288"/>
                    <a:pt x="10044" y="3288"/>
                  </a:cubicBezTo>
                  <a:cubicBezTo>
                    <a:pt x="10044" y="3080"/>
                    <a:pt x="9904" y="2964"/>
                    <a:pt x="9732" y="2964"/>
                  </a:cubicBezTo>
                  <a:cubicBezTo>
                    <a:pt x="9538" y="2964"/>
                    <a:pt x="9448" y="3066"/>
                    <a:pt x="9308" y="3204"/>
                  </a:cubicBezTo>
                  <a:cubicBezTo>
                    <a:pt x="9287" y="3044"/>
                    <a:pt x="9158" y="2961"/>
                    <a:pt x="9005" y="2961"/>
                  </a:cubicBezTo>
                  <a:cubicBezTo>
                    <a:pt x="8804" y="2961"/>
                    <a:pt x="8720" y="3068"/>
                    <a:pt x="8589" y="3206"/>
                  </a:cubicBezTo>
                  <a:cubicBezTo>
                    <a:pt x="8544" y="2986"/>
                    <a:pt x="8544" y="2986"/>
                    <a:pt x="8544" y="2986"/>
                  </a:cubicBezTo>
                  <a:cubicBezTo>
                    <a:pt x="8192" y="2986"/>
                    <a:pt x="8192" y="2986"/>
                    <a:pt x="8192" y="2986"/>
                  </a:cubicBezTo>
                  <a:cubicBezTo>
                    <a:pt x="8192" y="3073"/>
                    <a:pt x="8192" y="3073"/>
                    <a:pt x="8192" y="3073"/>
                  </a:cubicBezTo>
                  <a:cubicBezTo>
                    <a:pt x="8257" y="3073"/>
                    <a:pt x="8257" y="3073"/>
                    <a:pt x="8257" y="3073"/>
                  </a:cubicBezTo>
                  <a:cubicBezTo>
                    <a:pt x="8291" y="3073"/>
                    <a:pt x="8378" y="3158"/>
                    <a:pt x="8378" y="3194"/>
                  </a:cubicBezTo>
                  <a:cubicBezTo>
                    <a:pt x="8378" y="3916"/>
                    <a:pt x="8378" y="3916"/>
                    <a:pt x="8378" y="3916"/>
                  </a:cubicBezTo>
                  <a:cubicBezTo>
                    <a:pt x="8378" y="3954"/>
                    <a:pt x="8291" y="4037"/>
                    <a:pt x="8257" y="4037"/>
                  </a:cubicBezTo>
                  <a:cubicBezTo>
                    <a:pt x="8192" y="4037"/>
                    <a:pt x="8192" y="4037"/>
                    <a:pt x="8192" y="4037"/>
                  </a:cubicBezTo>
                  <a:cubicBezTo>
                    <a:pt x="8192" y="4124"/>
                    <a:pt x="8192" y="4124"/>
                    <a:pt x="8192" y="4124"/>
                  </a:cubicBezTo>
                  <a:cubicBezTo>
                    <a:pt x="8775" y="4124"/>
                    <a:pt x="8775" y="4124"/>
                    <a:pt x="8775" y="4124"/>
                  </a:cubicBezTo>
                  <a:cubicBezTo>
                    <a:pt x="8775" y="4037"/>
                    <a:pt x="8775" y="4037"/>
                    <a:pt x="8775" y="4037"/>
                  </a:cubicBezTo>
                  <a:cubicBezTo>
                    <a:pt x="8710" y="4037"/>
                    <a:pt x="8710" y="4037"/>
                    <a:pt x="8710" y="4037"/>
                  </a:cubicBezTo>
                  <a:cubicBezTo>
                    <a:pt x="8676" y="4037"/>
                    <a:pt x="8589" y="3954"/>
                    <a:pt x="8589" y="3916"/>
                  </a:cubicBezTo>
                  <a:cubicBezTo>
                    <a:pt x="8589" y="3330"/>
                    <a:pt x="8589" y="3330"/>
                    <a:pt x="8589" y="3330"/>
                  </a:cubicBezTo>
                  <a:cubicBezTo>
                    <a:pt x="8589" y="3252"/>
                    <a:pt x="8775" y="3099"/>
                    <a:pt x="8925" y="3099"/>
                  </a:cubicBezTo>
                  <a:cubicBezTo>
                    <a:pt x="9049" y="3099"/>
                    <a:pt x="9107" y="3177"/>
                    <a:pt x="9107" y="3288"/>
                  </a:cubicBezTo>
                  <a:cubicBezTo>
                    <a:pt x="9107" y="3916"/>
                    <a:pt x="9107" y="3916"/>
                    <a:pt x="9107" y="3916"/>
                  </a:cubicBezTo>
                  <a:cubicBezTo>
                    <a:pt x="9107" y="3954"/>
                    <a:pt x="9020" y="4037"/>
                    <a:pt x="8986" y="4037"/>
                  </a:cubicBezTo>
                  <a:cubicBezTo>
                    <a:pt x="8921" y="4037"/>
                    <a:pt x="8921" y="4037"/>
                    <a:pt x="8921" y="4037"/>
                  </a:cubicBezTo>
                  <a:cubicBezTo>
                    <a:pt x="8921" y="4124"/>
                    <a:pt x="8921" y="4124"/>
                    <a:pt x="8921" y="4124"/>
                  </a:cubicBezTo>
                  <a:cubicBezTo>
                    <a:pt x="9504" y="4124"/>
                    <a:pt x="9504" y="4124"/>
                    <a:pt x="9504" y="4124"/>
                  </a:cubicBezTo>
                  <a:cubicBezTo>
                    <a:pt x="9504" y="4037"/>
                    <a:pt x="9504" y="4037"/>
                    <a:pt x="9504" y="4037"/>
                  </a:cubicBezTo>
                  <a:cubicBezTo>
                    <a:pt x="9439" y="4037"/>
                    <a:pt x="9439" y="4037"/>
                    <a:pt x="9439" y="4037"/>
                  </a:cubicBezTo>
                  <a:cubicBezTo>
                    <a:pt x="9405" y="4037"/>
                    <a:pt x="9318" y="3954"/>
                    <a:pt x="9318" y="3916"/>
                  </a:cubicBezTo>
                  <a:cubicBezTo>
                    <a:pt x="9318" y="3323"/>
                    <a:pt x="9318" y="3323"/>
                    <a:pt x="9318" y="3323"/>
                  </a:cubicBezTo>
                  <a:cubicBezTo>
                    <a:pt x="9318" y="3246"/>
                    <a:pt x="9504" y="3101"/>
                    <a:pt x="9654" y="3101"/>
                  </a:cubicBezTo>
                  <a:cubicBezTo>
                    <a:pt x="9778" y="3101"/>
                    <a:pt x="9833" y="3178"/>
                    <a:pt x="9833" y="3289"/>
                  </a:cubicBezTo>
                  <a:cubicBezTo>
                    <a:pt x="9833" y="3917"/>
                    <a:pt x="9833" y="3917"/>
                    <a:pt x="9833" y="3917"/>
                  </a:cubicBezTo>
                  <a:cubicBezTo>
                    <a:pt x="9833" y="3954"/>
                    <a:pt x="9746" y="4037"/>
                    <a:pt x="9712" y="4037"/>
                  </a:cubicBezTo>
                  <a:close/>
                  <a:moveTo>
                    <a:pt x="7623" y="2957"/>
                  </a:moveTo>
                  <a:cubicBezTo>
                    <a:pt x="7320" y="2957"/>
                    <a:pt x="7051" y="3184"/>
                    <a:pt x="7051" y="3555"/>
                  </a:cubicBezTo>
                  <a:cubicBezTo>
                    <a:pt x="7051" y="3926"/>
                    <a:pt x="7320" y="4156"/>
                    <a:pt x="7623" y="4156"/>
                  </a:cubicBezTo>
                  <a:cubicBezTo>
                    <a:pt x="7925" y="4156"/>
                    <a:pt x="8192" y="3926"/>
                    <a:pt x="8192" y="3555"/>
                  </a:cubicBezTo>
                  <a:cubicBezTo>
                    <a:pt x="8192" y="3185"/>
                    <a:pt x="7925" y="2957"/>
                    <a:pt x="7623" y="2957"/>
                  </a:cubicBezTo>
                  <a:close/>
                  <a:moveTo>
                    <a:pt x="7962" y="3741"/>
                  </a:moveTo>
                  <a:cubicBezTo>
                    <a:pt x="7940" y="3920"/>
                    <a:pt x="7841" y="4044"/>
                    <a:pt x="7625" y="4044"/>
                  </a:cubicBezTo>
                  <a:cubicBezTo>
                    <a:pt x="7415" y="4044"/>
                    <a:pt x="7315" y="3916"/>
                    <a:pt x="7289" y="3739"/>
                  </a:cubicBezTo>
                  <a:cubicBezTo>
                    <a:pt x="7272" y="3613"/>
                    <a:pt x="7272" y="3485"/>
                    <a:pt x="7289" y="3359"/>
                  </a:cubicBezTo>
                  <a:cubicBezTo>
                    <a:pt x="7315" y="3177"/>
                    <a:pt x="7420" y="3056"/>
                    <a:pt x="7625" y="3056"/>
                  </a:cubicBezTo>
                  <a:cubicBezTo>
                    <a:pt x="7839" y="3056"/>
                    <a:pt x="7940" y="3177"/>
                    <a:pt x="7962" y="3361"/>
                  </a:cubicBezTo>
                  <a:cubicBezTo>
                    <a:pt x="7976" y="3487"/>
                    <a:pt x="7976" y="3615"/>
                    <a:pt x="7962" y="3741"/>
                  </a:cubicBezTo>
                  <a:close/>
                  <a:moveTo>
                    <a:pt x="13826" y="3916"/>
                  </a:moveTo>
                  <a:cubicBezTo>
                    <a:pt x="13826" y="3288"/>
                    <a:pt x="13826" y="3288"/>
                    <a:pt x="13826" y="3288"/>
                  </a:cubicBezTo>
                  <a:cubicBezTo>
                    <a:pt x="13826" y="3092"/>
                    <a:pt x="13685" y="2961"/>
                    <a:pt x="13509" y="2961"/>
                  </a:cubicBezTo>
                  <a:cubicBezTo>
                    <a:pt x="13303" y="2961"/>
                    <a:pt x="13196" y="3080"/>
                    <a:pt x="13058" y="3221"/>
                  </a:cubicBezTo>
                  <a:cubicBezTo>
                    <a:pt x="13016" y="2986"/>
                    <a:pt x="13016" y="2986"/>
                    <a:pt x="13016" y="2986"/>
                  </a:cubicBezTo>
                  <a:cubicBezTo>
                    <a:pt x="12654" y="2986"/>
                    <a:pt x="12654" y="2986"/>
                    <a:pt x="12654" y="2986"/>
                  </a:cubicBezTo>
                  <a:cubicBezTo>
                    <a:pt x="12654" y="3073"/>
                    <a:pt x="12654" y="3073"/>
                    <a:pt x="12654" y="3073"/>
                  </a:cubicBezTo>
                  <a:cubicBezTo>
                    <a:pt x="12724" y="3073"/>
                    <a:pt x="12724" y="3073"/>
                    <a:pt x="12724" y="3073"/>
                  </a:cubicBezTo>
                  <a:cubicBezTo>
                    <a:pt x="12758" y="3073"/>
                    <a:pt x="12850" y="3158"/>
                    <a:pt x="12850" y="3194"/>
                  </a:cubicBezTo>
                  <a:cubicBezTo>
                    <a:pt x="12850" y="3915"/>
                    <a:pt x="12850" y="3915"/>
                    <a:pt x="12850" y="3915"/>
                  </a:cubicBezTo>
                  <a:cubicBezTo>
                    <a:pt x="12850" y="3954"/>
                    <a:pt x="12758" y="4036"/>
                    <a:pt x="12724" y="4036"/>
                  </a:cubicBezTo>
                  <a:cubicBezTo>
                    <a:pt x="12586" y="4036"/>
                    <a:pt x="12586" y="4036"/>
                    <a:pt x="12586" y="4036"/>
                  </a:cubicBezTo>
                  <a:cubicBezTo>
                    <a:pt x="12555" y="4036"/>
                    <a:pt x="12460" y="3954"/>
                    <a:pt x="12460" y="3915"/>
                  </a:cubicBezTo>
                  <a:cubicBezTo>
                    <a:pt x="12460" y="3302"/>
                    <a:pt x="12460" y="3302"/>
                    <a:pt x="12460" y="3302"/>
                  </a:cubicBezTo>
                  <a:cubicBezTo>
                    <a:pt x="12460" y="3077"/>
                    <a:pt x="12267" y="2956"/>
                    <a:pt x="12020" y="2956"/>
                  </a:cubicBezTo>
                  <a:cubicBezTo>
                    <a:pt x="11787" y="2956"/>
                    <a:pt x="11639" y="3041"/>
                    <a:pt x="11545" y="3138"/>
                  </a:cubicBezTo>
                  <a:cubicBezTo>
                    <a:pt x="11698" y="3367"/>
                    <a:pt x="11698" y="3367"/>
                    <a:pt x="11698" y="3367"/>
                  </a:cubicBezTo>
                  <a:cubicBezTo>
                    <a:pt x="11780" y="3367"/>
                    <a:pt x="11780" y="3367"/>
                    <a:pt x="11780" y="3367"/>
                  </a:cubicBezTo>
                  <a:cubicBezTo>
                    <a:pt x="11695" y="3171"/>
                    <a:pt x="11773" y="3041"/>
                    <a:pt x="11969" y="3041"/>
                  </a:cubicBezTo>
                  <a:cubicBezTo>
                    <a:pt x="12175" y="3041"/>
                    <a:pt x="12252" y="3138"/>
                    <a:pt x="12250" y="3300"/>
                  </a:cubicBezTo>
                  <a:cubicBezTo>
                    <a:pt x="12247" y="3435"/>
                    <a:pt x="12247" y="3435"/>
                    <a:pt x="12247" y="3435"/>
                  </a:cubicBezTo>
                  <a:cubicBezTo>
                    <a:pt x="11952" y="3496"/>
                    <a:pt x="11952" y="3496"/>
                    <a:pt x="11952" y="3496"/>
                  </a:cubicBezTo>
                  <a:cubicBezTo>
                    <a:pt x="11790" y="3531"/>
                    <a:pt x="11578" y="3608"/>
                    <a:pt x="11578" y="3836"/>
                  </a:cubicBezTo>
                  <a:cubicBezTo>
                    <a:pt x="11578" y="4023"/>
                    <a:pt x="11714" y="4146"/>
                    <a:pt x="11871" y="4146"/>
                  </a:cubicBezTo>
                  <a:cubicBezTo>
                    <a:pt x="12041" y="4146"/>
                    <a:pt x="12162" y="4008"/>
                    <a:pt x="12254" y="3890"/>
                  </a:cubicBezTo>
                  <a:cubicBezTo>
                    <a:pt x="12283" y="4125"/>
                    <a:pt x="12283" y="4125"/>
                    <a:pt x="12283" y="4125"/>
                  </a:cubicBezTo>
                  <a:cubicBezTo>
                    <a:pt x="13251" y="4125"/>
                    <a:pt x="13251" y="4125"/>
                    <a:pt x="13251" y="4125"/>
                  </a:cubicBezTo>
                  <a:cubicBezTo>
                    <a:pt x="13251" y="4038"/>
                    <a:pt x="13251" y="4038"/>
                    <a:pt x="13251" y="4038"/>
                  </a:cubicBezTo>
                  <a:cubicBezTo>
                    <a:pt x="13186" y="4038"/>
                    <a:pt x="13186" y="4038"/>
                    <a:pt x="13186" y="4038"/>
                  </a:cubicBezTo>
                  <a:cubicBezTo>
                    <a:pt x="13152" y="4038"/>
                    <a:pt x="13060" y="3955"/>
                    <a:pt x="13060" y="3917"/>
                  </a:cubicBezTo>
                  <a:cubicBezTo>
                    <a:pt x="13060" y="3342"/>
                    <a:pt x="13060" y="3342"/>
                    <a:pt x="13060" y="3342"/>
                  </a:cubicBezTo>
                  <a:cubicBezTo>
                    <a:pt x="13060" y="3264"/>
                    <a:pt x="13271" y="3104"/>
                    <a:pt x="13433" y="3104"/>
                  </a:cubicBezTo>
                  <a:cubicBezTo>
                    <a:pt x="13557" y="3104"/>
                    <a:pt x="13615" y="3190"/>
                    <a:pt x="13615" y="3301"/>
                  </a:cubicBezTo>
                  <a:cubicBezTo>
                    <a:pt x="13615" y="3916"/>
                    <a:pt x="13615" y="3916"/>
                    <a:pt x="13615" y="3916"/>
                  </a:cubicBezTo>
                  <a:cubicBezTo>
                    <a:pt x="13615" y="3954"/>
                    <a:pt x="13523" y="4037"/>
                    <a:pt x="13489" y="4037"/>
                  </a:cubicBezTo>
                  <a:cubicBezTo>
                    <a:pt x="13423" y="4037"/>
                    <a:pt x="13423" y="4037"/>
                    <a:pt x="13423" y="4037"/>
                  </a:cubicBezTo>
                  <a:cubicBezTo>
                    <a:pt x="13423" y="4124"/>
                    <a:pt x="13423" y="4124"/>
                    <a:pt x="13423" y="4124"/>
                  </a:cubicBezTo>
                  <a:cubicBezTo>
                    <a:pt x="14022" y="4124"/>
                    <a:pt x="14022" y="4124"/>
                    <a:pt x="14022" y="4124"/>
                  </a:cubicBezTo>
                  <a:cubicBezTo>
                    <a:pt x="14022" y="4037"/>
                    <a:pt x="14022" y="4037"/>
                    <a:pt x="14022" y="4037"/>
                  </a:cubicBezTo>
                  <a:cubicBezTo>
                    <a:pt x="13952" y="4037"/>
                    <a:pt x="13952" y="4037"/>
                    <a:pt x="13952" y="4037"/>
                  </a:cubicBezTo>
                  <a:cubicBezTo>
                    <a:pt x="13918" y="4037"/>
                    <a:pt x="13826" y="3954"/>
                    <a:pt x="13826" y="3916"/>
                  </a:cubicBezTo>
                  <a:close/>
                  <a:moveTo>
                    <a:pt x="12250" y="3787"/>
                  </a:moveTo>
                  <a:cubicBezTo>
                    <a:pt x="12201" y="3873"/>
                    <a:pt x="12080" y="3988"/>
                    <a:pt x="11969" y="3988"/>
                  </a:cubicBezTo>
                  <a:cubicBezTo>
                    <a:pt x="11872" y="3993"/>
                    <a:pt x="11789" y="3918"/>
                    <a:pt x="11785" y="3820"/>
                  </a:cubicBezTo>
                  <a:cubicBezTo>
                    <a:pt x="11785" y="3816"/>
                    <a:pt x="11785" y="3811"/>
                    <a:pt x="11785" y="3807"/>
                  </a:cubicBezTo>
                  <a:cubicBezTo>
                    <a:pt x="11785" y="3693"/>
                    <a:pt x="11833" y="3618"/>
                    <a:pt x="11977" y="3582"/>
                  </a:cubicBezTo>
                  <a:cubicBezTo>
                    <a:pt x="12251" y="3511"/>
                    <a:pt x="12251" y="3511"/>
                    <a:pt x="12251" y="3511"/>
                  </a:cubicBezTo>
                  <a:lnTo>
                    <a:pt x="12250" y="3787"/>
                  </a:lnTo>
                  <a:close/>
                  <a:moveTo>
                    <a:pt x="8336" y="1790"/>
                  </a:moveTo>
                  <a:cubicBezTo>
                    <a:pt x="8617" y="1790"/>
                    <a:pt x="8765" y="1637"/>
                    <a:pt x="8840" y="1388"/>
                  </a:cubicBezTo>
                  <a:cubicBezTo>
                    <a:pt x="8769" y="1388"/>
                    <a:pt x="8769" y="1388"/>
                    <a:pt x="8769" y="1388"/>
                  </a:cubicBezTo>
                  <a:cubicBezTo>
                    <a:pt x="8697" y="1519"/>
                    <a:pt x="8605" y="1584"/>
                    <a:pt x="8411" y="1584"/>
                  </a:cubicBezTo>
                  <a:cubicBezTo>
                    <a:pt x="8152" y="1584"/>
                    <a:pt x="8002" y="1349"/>
                    <a:pt x="7997" y="1141"/>
                  </a:cubicBezTo>
                  <a:cubicBezTo>
                    <a:pt x="8758" y="1080"/>
                    <a:pt x="8758" y="1080"/>
                    <a:pt x="8758" y="1080"/>
                  </a:cubicBezTo>
                  <a:cubicBezTo>
                    <a:pt x="8753" y="997"/>
                    <a:pt x="8753" y="997"/>
                    <a:pt x="8753" y="997"/>
                  </a:cubicBezTo>
                  <a:cubicBezTo>
                    <a:pt x="8740" y="774"/>
                    <a:pt x="8595" y="600"/>
                    <a:pt x="8336" y="598"/>
                  </a:cubicBezTo>
                  <a:cubicBezTo>
                    <a:pt x="8041" y="595"/>
                    <a:pt x="7811" y="857"/>
                    <a:pt x="7811" y="1196"/>
                  </a:cubicBezTo>
                  <a:cubicBezTo>
                    <a:pt x="7811" y="1519"/>
                    <a:pt x="8033" y="1790"/>
                    <a:pt x="8336" y="1790"/>
                  </a:cubicBezTo>
                  <a:close/>
                  <a:moveTo>
                    <a:pt x="8331" y="686"/>
                  </a:moveTo>
                  <a:cubicBezTo>
                    <a:pt x="8554" y="686"/>
                    <a:pt x="8578" y="850"/>
                    <a:pt x="8559" y="1013"/>
                  </a:cubicBezTo>
                  <a:cubicBezTo>
                    <a:pt x="7990" y="1061"/>
                    <a:pt x="7990" y="1061"/>
                    <a:pt x="7990" y="1061"/>
                  </a:cubicBezTo>
                  <a:cubicBezTo>
                    <a:pt x="7997" y="882"/>
                    <a:pt x="8094" y="686"/>
                    <a:pt x="8331" y="686"/>
                  </a:cubicBezTo>
                  <a:close/>
                  <a:moveTo>
                    <a:pt x="8947" y="843"/>
                  </a:moveTo>
                  <a:cubicBezTo>
                    <a:pt x="9349" y="1635"/>
                    <a:pt x="9349" y="1635"/>
                    <a:pt x="9349" y="1635"/>
                  </a:cubicBezTo>
                  <a:cubicBezTo>
                    <a:pt x="9005" y="2259"/>
                    <a:pt x="9005" y="2259"/>
                    <a:pt x="9005" y="2259"/>
                  </a:cubicBezTo>
                  <a:cubicBezTo>
                    <a:pt x="9105" y="2310"/>
                    <a:pt x="9105" y="2310"/>
                    <a:pt x="9105" y="2310"/>
                  </a:cubicBezTo>
                  <a:cubicBezTo>
                    <a:pt x="9444" y="1669"/>
                    <a:pt x="9444" y="1669"/>
                    <a:pt x="9444" y="1669"/>
                  </a:cubicBezTo>
                  <a:cubicBezTo>
                    <a:pt x="9828" y="839"/>
                    <a:pt x="9828" y="839"/>
                    <a:pt x="9828" y="839"/>
                  </a:cubicBezTo>
                  <a:cubicBezTo>
                    <a:pt x="9853" y="800"/>
                    <a:pt x="9935" y="713"/>
                    <a:pt x="9962" y="713"/>
                  </a:cubicBezTo>
                  <a:cubicBezTo>
                    <a:pt x="10015" y="713"/>
                    <a:pt x="10015" y="713"/>
                    <a:pt x="10015" y="713"/>
                  </a:cubicBezTo>
                  <a:cubicBezTo>
                    <a:pt x="10015" y="626"/>
                    <a:pt x="10015" y="626"/>
                    <a:pt x="10015" y="626"/>
                  </a:cubicBezTo>
                  <a:cubicBezTo>
                    <a:pt x="9553" y="626"/>
                    <a:pt x="9553" y="626"/>
                    <a:pt x="9553" y="626"/>
                  </a:cubicBezTo>
                  <a:cubicBezTo>
                    <a:pt x="9553" y="713"/>
                    <a:pt x="9553" y="713"/>
                    <a:pt x="9553" y="713"/>
                  </a:cubicBezTo>
                  <a:cubicBezTo>
                    <a:pt x="9623" y="713"/>
                    <a:pt x="9623" y="713"/>
                    <a:pt x="9623" y="713"/>
                  </a:cubicBezTo>
                  <a:cubicBezTo>
                    <a:pt x="9654" y="713"/>
                    <a:pt x="9725" y="793"/>
                    <a:pt x="9722" y="839"/>
                  </a:cubicBezTo>
                  <a:cubicBezTo>
                    <a:pt x="9470" y="1398"/>
                    <a:pt x="9470" y="1398"/>
                    <a:pt x="9470" y="1398"/>
                  </a:cubicBezTo>
                  <a:cubicBezTo>
                    <a:pt x="9194" y="836"/>
                    <a:pt x="9194" y="836"/>
                    <a:pt x="9194" y="836"/>
                  </a:cubicBezTo>
                  <a:cubicBezTo>
                    <a:pt x="9194" y="794"/>
                    <a:pt x="9262" y="713"/>
                    <a:pt x="9293" y="713"/>
                  </a:cubicBezTo>
                  <a:cubicBezTo>
                    <a:pt x="9364" y="713"/>
                    <a:pt x="9364" y="713"/>
                    <a:pt x="9364" y="713"/>
                  </a:cubicBezTo>
                  <a:cubicBezTo>
                    <a:pt x="9364" y="626"/>
                    <a:pt x="9364" y="626"/>
                    <a:pt x="9364" y="626"/>
                  </a:cubicBezTo>
                  <a:cubicBezTo>
                    <a:pt x="8749" y="626"/>
                    <a:pt x="8749" y="626"/>
                    <a:pt x="8749" y="626"/>
                  </a:cubicBezTo>
                  <a:cubicBezTo>
                    <a:pt x="8749" y="713"/>
                    <a:pt x="8749" y="713"/>
                    <a:pt x="8749" y="713"/>
                  </a:cubicBezTo>
                  <a:cubicBezTo>
                    <a:pt x="8800" y="713"/>
                    <a:pt x="8800" y="713"/>
                    <a:pt x="8800" y="713"/>
                  </a:cubicBezTo>
                  <a:cubicBezTo>
                    <a:pt x="8829" y="712"/>
                    <a:pt x="8928" y="807"/>
                    <a:pt x="8947" y="843"/>
                  </a:cubicBezTo>
                  <a:close/>
                  <a:moveTo>
                    <a:pt x="5117" y="349"/>
                  </a:moveTo>
                  <a:cubicBezTo>
                    <a:pt x="5195" y="353"/>
                    <a:pt x="5261" y="293"/>
                    <a:pt x="5265" y="215"/>
                  </a:cubicBezTo>
                  <a:cubicBezTo>
                    <a:pt x="5265" y="210"/>
                    <a:pt x="5265" y="206"/>
                    <a:pt x="5265" y="201"/>
                  </a:cubicBezTo>
                  <a:cubicBezTo>
                    <a:pt x="5265" y="112"/>
                    <a:pt x="5202" y="56"/>
                    <a:pt x="5117" y="56"/>
                  </a:cubicBezTo>
                  <a:cubicBezTo>
                    <a:pt x="5032" y="56"/>
                    <a:pt x="4967" y="112"/>
                    <a:pt x="4967" y="201"/>
                  </a:cubicBezTo>
                  <a:cubicBezTo>
                    <a:pt x="4965" y="280"/>
                    <a:pt x="5026" y="346"/>
                    <a:pt x="5105" y="349"/>
                  </a:cubicBezTo>
                  <a:cubicBezTo>
                    <a:pt x="5109" y="349"/>
                    <a:pt x="5113" y="349"/>
                    <a:pt x="5117" y="349"/>
                  </a:cubicBezTo>
                  <a:close/>
                  <a:moveTo>
                    <a:pt x="3836" y="1676"/>
                  </a:moveTo>
                  <a:cubicBezTo>
                    <a:pt x="3749" y="1676"/>
                    <a:pt x="3749" y="1676"/>
                    <a:pt x="3749" y="1676"/>
                  </a:cubicBezTo>
                  <a:cubicBezTo>
                    <a:pt x="3715" y="1676"/>
                    <a:pt x="3613" y="1579"/>
                    <a:pt x="3613" y="1543"/>
                  </a:cubicBezTo>
                  <a:cubicBezTo>
                    <a:pt x="3613" y="1075"/>
                    <a:pt x="3613" y="1075"/>
                    <a:pt x="3613" y="1075"/>
                  </a:cubicBezTo>
                  <a:cubicBezTo>
                    <a:pt x="3793" y="882"/>
                    <a:pt x="3793" y="882"/>
                    <a:pt x="3793" y="882"/>
                  </a:cubicBezTo>
                  <a:cubicBezTo>
                    <a:pt x="4403" y="1763"/>
                    <a:pt x="4403" y="1763"/>
                    <a:pt x="4403" y="1763"/>
                  </a:cubicBezTo>
                  <a:cubicBezTo>
                    <a:pt x="6040" y="1763"/>
                    <a:pt x="6040" y="1763"/>
                    <a:pt x="6040" y="1763"/>
                  </a:cubicBezTo>
                  <a:cubicBezTo>
                    <a:pt x="6040" y="1676"/>
                    <a:pt x="6040" y="1676"/>
                    <a:pt x="6040" y="1676"/>
                  </a:cubicBezTo>
                  <a:cubicBezTo>
                    <a:pt x="5974" y="1676"/>
                    <a:pt x="5974" y="1676"/>
                    <a:pt x="5974" y="1676"/>
                  </a:cubicBezTo>
                  <a:cubicBezTo>
                    <a:pt x="5940" y="1676"/>
                    <a:pt x="5848" y="1594"/>
                    <a:pt x="5848" y="1555"/>
                  </a:cubicBezTo>
                  <a:cubicBezTo>
                    <a:pt x="5848" y="981"/>
                    <a:pt x="5848" y="981"/>
                    <a:pt x="5848" y="981"/>
                  </a:cubicBezTo>
                  <a:cubicBezTo>
                    <a:pt x="5848" y="904"/>
                    <a:pt x="6059" y="744"/>
                    <a:pt x="6221" y="744"/>
                  </a:cubicBezTo>
                  <a:cubicBezTo>
                    <a:pt x="6345" y="744"/>
                    <a:pt x="6403" y="829"/>
                    <a:pt x="6403" y="940"/>
                  </a:cubicBezTo>
                  <a:cubicBezTo>
                    <a:pt x="6403" y="1555"/>
                    <a:pt x="6403" y="1555"/>
                    <a:pt x="6403" y="1555"/>
                  </a:cubicBezTo>
                  <a:cubicBezTo>
                    <a:pt x="6403" y="1594"/>
                    <a:pt x="6311" y="1676"/>
                    <a:pt x="6277" y="1676"/>
                  </a:cubicBezTo>
                  <a:cubicBezTo>
                    <a:pt x="6211" y="1676"/>
                    <a:pt x="6211" y="1676"/>
                    <a:pt x="6211" y="1676"/>
                  </a:cubicBezTo>
                  <a:cubicBezTo>
                    <a:pt x="6211" y="1763"/>
                    <a:pt x="6211" y="1763"/>
                    <a:pt x="6211" y="1763"/>
                  </a:cubicBezTo>
                  <a:cubicBezTo>
                    <a:pt x="6810" y="1763"/>
                    <a:pt x="6810" y="1763"/>
                    <a:pt x="6810" y="1763"/>
                  </a:cubicBezTo>
                  <a:cubicBezTo>
                    <a:pt x="6810" y="1676"/>
                    <a:pt x="6810" y="1676"/>
                    <a:pt x="6810" y="1676"/>
                  </a:cubicBezTo>
                  <a:cubicBezTo>
                    <a:pt x="6739" y="1676"/>
                    <a:pt x="6739" y="1676"/>
                    <a:pt x="6739" y="1676"/>
                  </a:cubicBezTo>
                  <a:cubicBezTo>
                    <a:pt x="6706" y="1676"/>
                    <a:pt x="6613" y="1594"/>
                    <a:pt x="6613" y="1555"/>
                  </a:cubicBezTo>
                  <a:cubicBezTo>
                    <a:pt x="6613" y="928"/>
                    <a:pt x="6613" y="928"/>
                    <a:pt x="6613" y="928"/>
                  </a:cubicBezTo>
                  <a:cubicBezTo>
                    <a:pt x="6613" y="732"/>
                    <a:pt x="6473" y="601"/>
                    <a:pt x="6296" y="601"/>
                  </a:cubicBezTo>
                  <a:cubicBezTo>
                    <a:pt x="6091" y="601"/>
                    <a:pt x="5984" y="720"/>
                    <a:pt x="5846" y="860"/>
                  </a:cubicBezTo>
                  <a:cubicBezTo>
                    <a:pt x="5803" y="625"/>
                    <a:pt x="5803" y="625"/>
                    <a:pt x="5803" y="625"/>
                  </a:cubicBezTo>
                  <a:cubicBezTo>
                    <a:pt x="5441" y="625"/>
                    <a:pt x="5441" y="625"/>
                    <a:pt x="5441" y="625"/>
                  </a:cubicBezTo>
                  <a:cubicBezTo>
                    <a:pt x="5441" y="712"/>
                    <a:pt x="5441" y="712"/>
                    <a:pt x="5441" y="712"/>
                  </a:cubicBezTo>
                  <a:cubicBezTo>
                    <a:pt x="5512" y="712"/>
                    <a:pt x="5512" y="712"/>
                    <a:pt x="5512" y="712"/>
                  </a:cubicBezTo>
                  <a:cubicBezTo>
                    <a:pt x="5546" y="712"/>
                    <a:pt x="5638" y="798"/>
                    <a:pt x="5638" y="833"/>
                  </a:cubicBezTo>
                  <a:cubicBezTo>
                    <a:pt x="5638" y="1555"/>
                    <a:pt x="5638" y="1555"/>
                    <a:pt x="5638" y="1555"/>
                  </a:cubicBezTo>
                  <a:cubicBezTo>
                    <a:pt x="5638" y="1593"/>
                    <a:pt x="5546" y="1676"/>
                    <a:pt x="5512" y="1676"/>
                  </a:cubicBezTo>
                  <a:cubicBezTo>
                    <a:pt x="5371" y="1676"/>
                    <a:pt x="5371" y="1676"/>
                    <a:pt x="5371" y="1676"/>
                  </a:cubicBezTo>
                  <a:cubicBezTo>
                    <a:pt x="5340" y="1676"/>
                    <a:pt x="5245" y="1593"/>
                    <a:pt x="5245" y="1555"/>
                  </a:cubicBezTo>
                  <a:cubicBezTo>
                    <a:pt x="5245" y="625"/>
                    <a:pt x="5245" y="625"/>
                    <a:pt x="5245" y="625"/>
                  </a:cubicBezTo>
                  <a:cubicBezTo>
                    <a:pt x="4836" y="625"/>
                    <a:pt x="4836" y="625"/>
                    <a:pt x="4836" y="625"/>
                  </a:cubicBezTo>
                  <a:cubicBezTo>
                    <a:pt x="4836" y="712"/>
                    <a:pt x="4836" y="712"/>
                    <a:pt x="4836" y="712"/>
                  </a:cubicBezTo>
                  <a:cubicBezTo>
                    <a:pt x="4906" y="712"/>
                    <a:pt x="4906" y="712"/>
                    <a:pt x="4906" y="712"/>
                  </a:cubicBezTo>
                  <a:cubicBezTo>
                    <a:pt x="4940" y="712"/>
                    <a:pt x="5032" y="798"/>
                    <a:pt x="5032" y="833"/>
                  </a:cubicBezTo>
                  <a:cubicBezTo>
                    <a:pt x="5032" y="1555"/>
                    <a:pt x="5032" y="1555"/>
                    <a:pt x="5032" y="1555"/>
                  </a:cubicBezTo>
                  <a:cubicBezTo>
                    <a:pt x="5032" y="1594"/>
                    <a:pt x="4940" y="1676"/>
                    <a:pt x="4906" y="1676"/>
                  </a:cubicBezTo>
                  <a:cubicBezTo>
                    <a:pt x="4778" y="1676"/>
                    <a:pt x="4778" y="1676"/>
                    <a:pt x="4778" y="1676"/>
                  </a:cubicBezTo>
                  <a:cubicBezTo>
                    <a:pt x="4742" y="1676"/>
                    <a:pt x="4599" y="1567"/>
                    <a:pt x="4570" y="1528"/>
                  </a:cubicBezTo>
                  <a:cubicBezTo>
                    <a:pt x="3953" y="707"/>
                    <a:pt x="3953" y="707"/>
                    <a:pt x="3953" y="707"/>
                  </a:cubicBezTo>
                  <a:cubicBezTo>
                    <a:pt x="4381" y="247"/>
                    <a:pt x="4381" y="247"/>
                    <a:pt x="4381" y="247"/>
                  </a:cubicBezTo>
                  <a:cubicBezTo>
                    <a:pt x="4405" y="221"/>
                    <a:pt x="4572" y="88"/>
                    <a:pt x="4606" y="88"/>
                  </a:cubicBezTo>
                  <a:cubicBezTo>
                    <a:pt x="4692" y="88"/>
                    <a:pt x="4692" y="88"/>
                    <a:pt x="4692" y="88"/>
                  </a:cubicBezTo>
                  <a:cubicBezTo>
                    <a:pt x="4692" y="0"/>
                    <a:pt x="4692" y="0"/>
                    <a:pt x="4692" y="0"/>
                  </a:cubicBezTo>
                  <a:cubicBezTo>
                    <a:pt x="4052" y="0"/>
                    <a:pt x="4052" y="0"/>
                    <a:pt x="4052" y="0"/>
                  </a:cubicBezTo>
                  <a:cubicBezTo>
                    <a:pt x="4052" y="88"/>
                    <a:pt x="4052" y="88"/>
                    <a:pt x="4052" y="88"/>
                  </a:cubicBezTo>
                  <a:cubicBezTo>
                    <a:pt x="4137" y="88"/>
                    <a:pt x="4137" y="88"/>
                    <a:pt x="4137" y="88"/>
                  </a:cubicBezTo>
                  <a:cubicBezTo>
                    <a:pt x="4171" y="88"/>
                    <a:pt x="4270" y="209"/>
                    <a:pt x="4244" y="240"/>
                  </a:cubicBezTo>
                  <a:cubicBezTo>
                    <a:pt x="3614" y="942"/>
                    <a:pt x="3614" y="942"/>
                    <a:pt x="3614" y="942"/>
                  </a:cubicBezTo>
                  <a:cubicBezTo>
                    <a:pt x="3614" y="221"/>
                    <a:pt x="3614" y="221"/>
                    <a:pt x="3614" y="221"/>
                  </a:cubicBezTo>
                  <a:cubicBezTo>
                    <a:pt x="3614" y="184"/>
                    <a:pt x="3716" y="88"/>
                    <a:pt x="3750" y="88"/>
                  </a:cubicBezTo>
                  <a:cubicBezTo>
                    <a:pt x="3837" y="88"/>
                    <a:pt x="3837" y="88"/>
                    <a:pt x="3837" y="88"/>
                  </a:cubicBezTo>
                  <a:cubicBezTo>
                    <a:pt x="3837" y="0"/>
                    <a:pt x="3837" y="0"/>
                    <a:pt x="3837" y="0"/>
                  </a:cubicBezTo>
                  <a:cubicBezTo>
                    <a:pt x="3149" y="0"/>
                    <a:pt x="3149" y="0"/>
                    <a:pt x="3149" y="0"/>
                  </a:cubicBezTo>
                  <a:cubicBezTo>
                    <a:pt x="3149" y="88"/>
                    <a:pt x="3149" y="88"/>
                    <a:pt x="3149" y="88"/>
                  </a:cubicBezTo>
                  <a:cubicBezTo>
                    <a:pt x="3236" y="88"/>
                    <a:pt x="3236" y="88"/>
                    <a:pt x="3236" y="88"/>
                  </a:cubicBezTo>
                  <a:cubicBezTo>
                    <a:pt x="3270" y="88"/>
                    <a:pt x="3371" y="184"/>
                    <a:pt x="3371" y="221"/>
                  </a:cubicBezTo>
                  <a:cubicBezTo>
                    <a:pt x="3371" y="1543"/>
                    <a:pt x="3371" y="1543"/>
                    <a:pt x="3371" y="1543"/>
                  </a:cubicBezTo>
                  <a:cubicBezTo>
                    <a:pt x="3371" y="1579"/>
                    <a:pt x="3270" y="1676"/>
                    <a:pt x="3236" y="1676"/>
                  </a:cubicBezTo>
                  <a:cubicBezTo>
                    <a:pt x="3149" y="1676"/>
                    <a:pt x="3149" y="1676"/>
                    <a:pt x="3149" y="1676"/>
                  </a:cubicBezTo>
                  <a:cubicBezTo>
                    <a:pt x="3149" y="1763"/>
                    <a:pt x="3149" y="1763"/>
                    <a:pt x="3149" y="1763"/>
                  </a:cubicBezTo>
                  <a:cubicBezTo>
                    <a:pt x="3836" y="1763"/>
                    <a:pt x="3836" y="1763"/>
                    <a:pt x="3836" y="1763"/>
                  </a:cubicBezTo>
                  <a:lnTo>
                    <a:pt x="3836" y="1676"/>
                  </a:lnTo>
                  <a:close/>
                  <a:moveTo>
                    <a:pt x="7720" y="1446"/>
                  </a:moveTo>
                  <a:cubicBezTo>
                    <a:pt x="7720" y="1262"/>
                    <a:pt x="7579" y="1163"/>
                    <a:pt x="7456" y="1114"/>
                  </a:cubicBezTo>
                  <a:cubicBezTo>
                    <a:pt x="7361" y="1078"/>
                    <a:pt x="7296" y="1049"/>
                    <a:pt x="7209" y="1013"/>
                  </a:cubicBezTo>
                  <a:cubicBezTo>
                    <a:pt x="7090" y="962"/>
                    <a:pt x="7023" y="927"/>
                    <a:pt x="7023" y="829"/>
                  </a:cubicBezTo>
                  <a:cubicBezTo>
                    <a:pt x="7023" y="739"/>
                    <a:pt x="7085" y="683"/>
                    <a:pt x="7219" y="683"/>
                  </a:cubicBezTo>
                  <a:cubicBezTo>
                    <a:pt x="7432" y="683"/>
                    <a:pt x="7565" y="884"/>
                    <a:pt x="7565" y="979"/>
                  </a:cubicBezTo>
                  <a:cubicBezTo>
                    <a:pt x="7635" y="979"/>
                    <a:pt x="7635" y="979"/>
                    <a:pt x="7635" y="979"/>
                  </a:cubicBezTo>
                  <a:cubicBezTo>
                    <a:pt x="7635" y="625"/>
                    <a:pt x="7635" y="625"/>
                    <a:pt x="7635" y="625"/>
                  </a:cubicBezTo>
                  <a:cubicBezTo>
                    <a:pt x="7572" y="625"/>
                    <a:pt x="7572" y="625"/>
                    <a:pt x="7572" y="625"/>
                  </a:cubicBezTo>
                  <a:cubicBezTo>
                    <a:pt x="7562" y="649"/>
                    <a:pt x="7543" y="657"/>
                    <a:pt x="7509" y="657"/>
                  </a:cubicBezTo>
                  <a:cubicBezTo>
                    <a:pt x="7422" y="657"/>
                    <a:pt x="7352" y="598"/>
                    <a:pt x="7226" y="598"/>
                  </a:cubicBezTo>
                  <a:cubicBezTo>
                    <a:pt x="7015" y="598"/>
                    <a:pt x="6882" y="707"/>
                    <a:pt x="6882" y="913"/>
                  </a:cubicBezTo>
                  <a:cubicBezTo>
                    <a:pt x="6882" y="1071"/>
                    <a:pt x="6986" y="1160"/>
                    <a:pt x="7124" y="1223"/>
                  </a:cubicBezTo>
                  <a:cubicBezTo>
                    <a:pt x="7216" y="1264"/>
                    <a:pt x="7282" y="1291"/>
                    <a:pt x="7361" y="1325"/>
                  </a:cubicBezTo>
                  <a:cubicBezTo>
                    <a:pt x="7463" y="1367"/>
                    <a:pt x="7577" y="1412"/>
                    <a:pt x="7577" y="1540"/>
                  </a:cubicBezTo>
                  <a:cubicBezTo>
                    <a:pt x="7577" y="1647"/>
                    <a:pt x="7497" y="1695"/>
                    <a:pt x="7354" y="1695"/>
                  </a:cubicBezTo>
                  <a:cubicBezTo>
                    <a:pt x="7107" y="1695"/>
                    <a:pt x="6952" y="1468"/>
                    <a:pt x="6952" y="1361"/>
                  </a:cubicBezTo>
                  <a:cubicBezTo>
                    <a:pt x="6882" y="1361"/>
                    <a:pt x="6882" y="1361"/>
                    <a:pt x="6882" y="1361"/>
                  </a:cubicBezTo>
                  <a:cubicBezTo>
                    <a:pt x="6882" y="1763"/>
                    <a:pt x="6882" y="1763"/>
                    <a:pt x="6882" y="1763"/>
                  </a:cubicBezTo>
                  <a:cubicBezTo>
                    <a:pt x="6938" y="1763"/>
                    <a:pt x="6938" y="1763"/>
                    <a:pt x="6938" y="1763"/>
                  </a:cubicBezTo>
                  <a:cubicBezTo>
                    <a:pt x="6967" y="1737"/>
                    <a:pt x="6979" y="1725"/>
                    <a:pt x="7025" y="1725"/>
                  </a:cubicBezTo>
                  <a:cubicBezTo>
                    <a:pt x="7124" y="1725"/>
                    <a:pt x="7209" y="1790"/>
                    <a:pt x="7354" y="1790"/>
                  </a:cubicBezTo>
                  <a:cubicBezTo>
                    <a:pt x="7570" y="1790"/>
                    <a:pt x="7720" y="1664"/>
                    <a:pt x="7720" y="1446"/>
                  </a:cubicBezTo>
                  <a:close/>
                  <a:moveTo>
                    <a:pt x="2703" y="1584"/>
                  </a:moveTo>
                  <a:cubicBezTo>
                    <a:pt x="2442" y="1584"/>
                    <a:pt x="2282" y="1383"/>
                    <a:pt x="2282" y="1129"/>
                  </a:cubicBezTo>
                  <a:cubicBezTo>
                    <a:pt x="2282" y="860"/>
                    <a:pt x="2391" y="683"/>
                    <a:pt x="2618" y="683"/>
                  </a:cubicBezTo>
                  <a:cubicBezTo>
                    <a:pt x="2815" y="683"/>
                    <a:pt x="2844" y="840"/>
                    <a:pt x="2812" y="1017"/>
                  </a:cubicBezTo>
                  <a:cubicBezTo>
                    <a:pt x="2882" y="1013"/>
                    <a:pt x="2882" y="1013"/>
                    <a:pt x="2882" y="1013"/>
                  </a:cubicBezTo>
                  <a:cubicBezTo>
                    <a:pt x="3049" y="753"/>
                    <a:pt x="3049" y="753"/>
                    <a:pt x="3049" y="753"/>
                  </a:cubicBezTo>
                  <a:cubicBezTo>
                    <a:pt x="2945" y="649"/>
                    <a:pt x="2824" y="596"/>
                    <a:pt x="2645" y="596"/>
                  </a:cubicBezTo>
                  <a:cubicBezTo>
                    <a:pt x="2345" y="596"/>
                    <a:pt x="2100" y="833"/>
                    <a:pt x="2100" y="1201"/>
                  </a:cubicBezTo>
                  <a:cubicBezTo>
                    <a:pt x="2100" y="1526"/>
                    <a:pt x="2306" y="1792"/>
                    <a:pt x="2623" y="1792"/>
                  </a:cubicBezTo>
                  <a:cubicBezTo>
                    <a:pt x="2909" y="1792"/>
                    <a:pt x="3061" y="1635"/>
                    <a:pt x="3136" y="1386"/>
                  </a:cubicBezTo>
                  <a:cubicBezTo>
                    <a:pt x="3066" y="1386"/>
                    <a:pt x="3066" y="1386"/>
                    <a:pt x="3066" y="1386"/>
                  </a:cubicBezTo>
                  <a:cubicBezTo>
                    <a:pt x="2986" y="1519"/>
                    <a:pt x="2902" y="1584"/>
                    <a:pt x="2703" y="1584"/>
                  </a:cubicBezTo>
                  <a:close/>
                  <a:moveTo>
                    <a:pt x="1053" y="1322"/>
                  </a:moveTo>
                  <a:cubicBezTo>
                    <a:pt x="1041" y="1322"/>
                    <a:pt x="1041" y="1322"/>
                    <a:pt x="1041" y="1322"/>
                  </a:cubicBezTo>
                  <a:cubicBezTo>
                    <a:pt x="511" y="0"/>
                    <a:pt x="511" y="0"/>
                    <a:pt x="51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87" y="88"/>
                    <a:pt x="87" y="88"/>
                    <a:pt x="87" y="88"/>
                  </a:cubicBezTo>
                  <a:cubicBezTo>
                    <a:pt x="121" y="88"/>
                    <a:pt x="223" y="184"/>
                    <a:pt x="223" y="221"/>
                  </a:cubicBezTo>
                  <a:cubicBezTo>
                    <a:pt x="223" y="1543"/>
                    <a:pt x="223" y="1543"/>
                    <a:pt x="223" y="1543"/>
                  </a:cubicBezTo>
                  <a:cubicBezTo>
                    <a:pt x="223" y="1579"/>
                    <a:pt x="121" y="1676"/>
                    <a:pt x="87" y="1676"/>
                  </a:cubicBezTo>
                  <a:cubicBezTo>
                    <a:pt x="0" y="1676"/>
                    <a:pt x="0" y="1676"/>
                    <a:pt x="0" y="1676"/>
                  </a:cubicBezTo>
                  <a:cubicBezTo>
                    <a:pt x="0" y="1763"/>
                    <a:pt x="0" y="1763"/>
                    <a:pt x="0" y="1763"/>
                  </a:cubicBezTo>
                  <a:cubicBezTo>
                    <a:pt x="549" y="1763"/>
                    <a:pt x="549" y="1763"/>
                    <a:pt x="549" y="1763"/>
                  </a:cubicBezTo>
                  <a:cubicBezTo>
                    <a:pt x="549" y="1676"/>
                    <a:pt x="549" y="1676"/>
                    <a:pt x="549" y="1676"/>
                  </a:cubicBezTo>
                  <a:cubicBezTo>
                    <a:pt x="462" y="1676"/>
                    <a:pt x="462" y="1676"/>
                    <a:pt x="462" y="1676"/>
                  </a:cubicBezTo>
                  <a:cubicBezTo>
                    <a:pt x="428" y="1676"/>
                    <a:pt x="327" y="1579"/>
                    <a:pt x="327" y="1543"/>
                  </a:cubicBezTo>
                  <a:cubicBezTo>
                    <a:pt x="327" y="233"/>
                    <a:pt x="327" y="233"/>
                    <a:pt x="327" y="233"/>
                  </a:cubicBezTo>
                  <a:cubicBezTo>
                    <a:pt x="968" y="1794"/>
                    <a:pt x="968" y="1794"/>
                    <a:pt x="968" y="1794"/>
                  </a:cubicBezTo>
                  <a:cubicBezTo>
                    <a:pt x="1609" y="259"/>
                    <a:pt x="1609" y="259"/>
                    <a:pt x="1609" y="259"/>
                  </a:cubicBezTo>
                  <a:cubicBezTo>
                    <a:pt x="1609" y="1543"/>
                    <a:pt x="1609" y="1543"/>
                    <a:pt x="1609" y="1543"/>
                  </a:cubicBezTo>
                  <a:cubicBezTo>
                    <a:pt x="1609" y="1579"/>
                    <a:pt x="1507" y="1676"/>
                    <a:pt x="1473" y="1676"/>
                  </a:cubicBezTo>
                  <a:cubicBezTo>
                    <a:pt x="1386" y="1676"/>
                    <a:pt x="1386" y="1676"/>
                    <a:pt x="1386" y="1676"/>
                  </a:cubicBezTo>
                  <a:cubicBezTo>
                    <a:pt x="1386" y="1763"/>
                    <a:pt x="1386" y="1763"/>
                    <a:pt x="1386" y="1763"/>
                  </a:cubicBezTo>
                  <a:cubicBezTo>
                    <a:pt x="2069" y="1763"/>
                    <a:pt x="2069" y="1763"/>
                    <a:pt x="2069" y="1763"/>
                  </a:cubicBezTo>
                  <a:cubicBezTo>
                    <a:pt x="2069" y="1676"/>
                    <a:pt x="2069" y="1676"/>
                    <a:pt x="2069" y="1676"/>
                  </a:cubicBezTo>
                  <a:cubicBezTo>
                    <a:pt x="1983" y="1676"/>
                    <a:pt x="1983" y="1676"/>
                    <a:pt x="1983" y="1676"/>
                  </a:cubicBezTo>
                  <a:cubicBezTo>
                    <a:pt x="1949" y="1676"/>
                    <a:pt x="1848" y="1579"/>
                    <a:pt x="1848" y="1543"/>
                  </a:cubicBezTo>
                  <a:cubicBezTo>
                    <a:pt x="1848" y="221"/>
                    <a:pt x="1848" y="221"/>
                    <a:pt x="1848" y="221"/>
                  </a:cubicBezTo>
                  <a:cubicBezTo>
                    <a:pt x="1848" y="184"/>
                    <a:pt x="1949" y="88"/>
                    <a:pt x="1983" y="88"/>
                  </a:cubicBezTo>
                  <a:cubicBezTo>
                    <a:pt x="2070" y="88"/>
                    <a:pt x="2070" y="88"/>
                    <a:pt x="2070" y="88"/>
                  </a:cubicBezTo>
                  <a:cubicBezTo>
                    <a:pt x="2070" y="0"/>
                    <a:pt x="2070" y="0"/>
                    <a:pt x="2070" y="0"/>
                  </a:cubicBezTo>
                  <a:cubicBezTo>
                    <a:pt x="1610" y="0"/>
                    <a:pt x="1610" y="0"/>
                    <a:pt x="1610" y="0"/>
                  </a:cubicBezTo>
                  <a:lnTo>
                    <a:pt x="1053" y="1322"/>
                  </a:lnTo>
                  <a:close/>
                </a:path>
              </a:pathLst>
            </a:custGeom>
            <a:solidFill>
              <a:srgbClr val="1127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</p:grpSp>
      <p:sp>
        <p:nvSpPr>
          <p:cNvPr id="8" name="5. Source" hidden="1">
            <a:extLst>
              <a:ext uri="{FF2B5EF4-FFF2-40B4-BE49-F238E27FC236}">
                <a16:creationId xmlns:a16="http://schemas.microsoft.com/office/drawing/2014/main" id="{330AE89A-7771-4A6E-A02D-893DCB66C876}"/>
              </a:ext>
            </a:extLst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 dirty="0"/>
              <a:t>Source: …</a:t>
            </a:r>
          </a:p>
        </p:txBody>
      </p:sp>
    </p:spTree>
    <p:extLst>
      <p:ext uri="{BB962C8B-B14F-4D97-AF65-F5344CB8AC3E}">
        <p14:creationId xmlns:p14="http://schemas.microsoft.com/office/powerpoint/2010/main" val="385089946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ackground">
            <a:extLst>
              <a:ext uri="{FF2B5EF4-FFF2-40B4-BE49-F238E27FC236}">
                <a16:creationId xmlns:a16="http://schemas.microsoft.com/office/drawing/2014/main" id="{FEE25493-E819-0E44-D2AC-2343DCBD531F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artnership">
            <a:extLst>
              <a:ext uri="{FF2B5EF4-FFF2-40B4-BE49-F238E27FC236}">
                <a16:creationId xmlns:a16="http://schemas.microsoft.com/office/drawing/2014/main" id="{58B9A608-43EC-17F6-9B78-258C0CA0A80D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13C99625-451E-4111-AFFF-59B1EAC7D1C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4109931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3" imgW="473" imgH="473" progId="TCLayout.ActiveDocument.1">
                  <p:embed/>
                </p:oleObj>
              </mc:Choice>
              <mc:Fallback>
                <p:oleObj name="think-cell Slide" r:id="rId13" imgW="473" imgH="473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13C99625-451E-4111-AFFF-59B1EAC7D1C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8956CDAB-CA9A-43EA-9731-D68ACEE47C7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it-IT" sz="4400" b="1" i="0" baseline="0" dirty="0" err="1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grpSp>
        <p:nvGrpSpPr>
          <p:cNvPr id="16" name="logoimage">
            <a:extLst>
              <a:ext uri="{FF2B5EF4-FFF2-40B4-BE49-F238E27FC236}">
                <a16:creationId xmlns:a16="http://schemas.microsoft.com/office/drawing/2014/main" id="{70C1EF48-0C89-0958-918F-5DC6A8426ACA}"/>
              </a:ext>
            </a:extLst>
          </p:cNvPr>
          <p:cNvGrpSpPr/>
          <p:nvPr userDrawn="1">
            <p:custDataLst>
              <p:tags r:id="rId3"/>
            </p:custDataLst>
          </p:nvPr>
        </p:nvGrpSpPr>
        <p:grpSpPr>
          <a:xfrm>
            <a:off x="551942" y="481160"/>
            <a:ext cx="1893201" cy="585216"/>
            <a:chOff x="551942" y="481160"/>
            <a:chExt cx="1893201" cy="585216"/>
          </a:xfrm>
        </p:grpSpPr>
        <p:sp>
          <p:nvSpPr>
            <p:cNvPr id="5" name="AutoShape 3">
              <a:extLst>
                <a:ext uri="{FF2B5EF4-FFF2-40B4-BE49-F238E27FC236}">
                  <a16:creationId xmlns:a16="http://schemas.microsoft.com/office/drawing/2014/main" id="{1F430752-9F46-430E-93A8-58E8FAF8529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black">
            <a:xfrm>
              <a:off x="551942" y="481160"/>
              <a:ext cx="1893201" cy="585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 dirty="0">
                <a:latin typeface="Arial" panose="020B0604020202020204" pitchFamily="34" charset="0"/>
              </a:endParaRP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20C9A1A2-5968-4C0E-9E0B-C061BA0E7F39}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551942" y="481407"/>
              <a:ext cx="1893201" cy="584969"/>
            </a:xfrm>
            <a:custGeom>
              <a:avLst/>
              <a:gdLst>
                <a:gd name="T0" fmla="*/ 4209 w 15155"/>
                <a:gd name="T1" fmla="*/ 2986 h 4678"/>
                <a:gd name="T2" fmla="*/ 3707 w 15155"/>
                <a:gd name="T3" fmla="*/ 2422 h 4678"/>
                <a:gd name="T4" fmla="*/ 3712 w 15155"/>
                <a:gd name="T5" fmla="*/ 2340 h 4678"/>
                <a:gd name="T6" fmla="*/ 4724 w 15155"/>
                <a:gd name="T7" fmla="*/ 4124 h 4678"/>
                <a:gd name="T8" fmla="*/ 3330 w 15155"/>
                <a:gd name="T9" fmla="*/ 3521 h 4678"/>
                <a:gd name="T10" fmla="*/ 5673 w 15155"/>
                <a:gd name="T11" fmla="*/ 3002 h 4678"/>
                <a:gd name="T12" fmla="*/ 6627 w 15155"/>
                <a:gd name="T13" fmla="*/ 2408 h 4678"/>
                <a:gd name="T14" fmla="*/ 6279 w 15155"/>
                <a:gd name="T15" fmla="*/ 4007 h 4678"/>
                <a:gd name="T16" fmla="*/ 10270 w 15155"/>
                <a:gd name="T17" fmla="*/ 3073 h 4678"/>
                <a:gd name="T18" fmla="*/ 10801 w 15155"/>
                <a:gd name="T19" fmla="*/ 4678 h 4678"/>
                <a:gd name="T20" fmla="*/ 11466 w 15155"/>
                <a:gd name="T21" fmla="*/ 3537 h 4678"/>
                <a:gd name="T22" fmla="*/ 10602 w 15155"/>
                <a:gd name="T23" fmla="*/ 3405 h 4678"/>
                <a:gd name="T24" fmla="*/ 14762 w 15155"/>
                <a:gd name="T25" fmla="*/ 3073 h 4678"/>
                <a:gd name="T26" fmla="*/ 14505 w 15155"/>
                <a:gd name="T27" fmla="*/ 2986 h 4678"/>
                <a:gd name="T28" fmla="*/ 14145 w 15155"/>
                <a:gd name="T29" fmla="*/ 4620 h 4678"/>
                <a:gd name="T30" fmla="*/ 15155 w 15155"/>
                <a:gd name="T31" fmla="*/ 2986 h 4678"/>
                <a:gd name="T32" fmla="*/ 10231 w 15155"/>
                <a:gd name="T33" fmla="*/ 4037 h 4678"/>
                <a:gd name="T34" fmla="*/ 9005 w 15155"/>
                <a:gd name="T35" fmla="*/ 2961 h 4678"/>
                <a:gd name="T36" fmla="*/ 8378 w 15155"/>
                <a:gd name="T37" fmla="*/ 3194 h 4678"/>
                <a:gd name="T38" fmla="*/ 8775 w 15155"/>
                <a:gd name="T39" fmla="*/ 4037 h 4678"/>
                <a:gd name="T40" fmla="*/ 9107 w 15155"/>
                <a:gd name="T41" fmla="*/ 3916 h 4678"/>
                <a:gd name="T42" fmla="*/ 9439 w 15155"/>
                <a:gd name="T43" fmla="*/ 4037 h 4678"/>
                <a:gd name="T44" fmla="*/ 9712 w 15155"/>
                <a:gd name="T45" fmla="*/ 4037 h 4678"/>
                <a:gd name="T46" fmla="*/ 7962 w 15155"/>
                <a:gd name="T47" fmla="*/ 3741 h 4678"/>
                <a:gd name="T48" fmla="*/ 7962 w 15155"/>
                <a:gd name="T49" fmla="*/ 3741 h 4678"/>
                <a:gd name="T50" fmla="*/ 12654 w 15155"/>
                <a:gd name="T51" fmla="*/ 2986 h 4678"/>
                <a:gd name="T52" fmla="*/ 12586 w 15155"/>
                <a:gd name="T53" fmla="*/ 4036 h 4678"/>
                <a:gd name="T54" fmla="*/ 11780 w 15155"/>
                <a:gd name="T55" fmla="*/ 3367 h 4678"/>
                <a:gd name="T56" fmla="*/ 11871 w 15155"/>
                <a:gd name="T57" fmla="*/ 4146 h 4678"/>
                <a:gd name="T58" fmla="*/ 13060 w 15155"/>
                <a:gd name="T59" fmla="*/ 3917 h 4678"/>
                <a:gd name="T60" fmla="*/ 13423 w 15155"/>
                <a:gd name="T61" fmla="*/ 4037 h 4678"/>
                <a:gd name="T62" fmla="*/ 12250 w 15155"/>
                <a:gd name="T63" fmla="*/ 3787 h 4678"/>
                <a:gd name="T64" fmla="*/ 12250 w 15155"/>
                <a:gd name="T65" fmla="*/ 3787 h 4678"/>
                <a:gd name="T66" fmla="*/ 8758 w 15155"/>
                <a:gd name="T67" fmla="*/ 1080 h 4678"/>
                <a:gd name="T68" fmla="*/ 8559 w 15155"/>
                <a:gd name="T69" fmla="*/ 1013 h 4678"/>
                <a:gd name="T70" fmla="*/ 9105 w 15155"/>
                <a:gd name="T71" fmla="*/ 2310 h 4678"/>
                <a:gd name="T72" fmla="*/ 9553 w 15155"/>
                <a:gd name="T73" fmla="*/ 626 h 4678"/>
                <a:gd name="T74" fmla="*/ 9293 w 15155"/>
                <a:gd name="T75" fmla="*/ 713 h 4678"/>
                <a:gd name="T76" fmla="*/ 8947 w 15155"/>
                <a:gd name="T77" fmla="*/ 843 h 4678"/>
                <a:gd name="T78" fmla="*/ 5105 w 15155"/>
                <a:gd name="T79" fmla="*/ 349 h 4678"/>
                <a:gd name="T80" fmla="*/ 3793 w 15155"/>
                <a:gd name="T81" fmla="*/ 882 h 4678"/>
                <a:gd name="T82" fmla="*/ 5848 w 15155"/>
                <a:gd name="T83" fmla="*/ 981 h 4678"/>
                <a:gd name="T84" fmla="*/ 6211 w 15155"/>
                <a:gd name="T85" fmla="*/ 1763 h 4678"/>
                <a:gd name="T86" fmla="*/ 6296 w 15155"/>
                <a:gd name="T87" fmla="*/ 601 h 4678"/>
                <a:gd name="T88" fmla="*/ 5638 w 15155"/>
                <a:gd name="T89" fmla="*/ 833 h 4678"/>
                <a:gd name="T90" fmla="*/ 4836 w 15155"/>
                <a:gd name="T91" fmla="*/ 625 h 4678"/>
                <a:gd name="T92" fmla="*/ 4778 w 15155"/>
                <a:gd name="T93" fmla="*/ 1676 h 4678"/>
                <a:gd name="T94" fmla="*/ 4692 w 15155"/>
                <a:gd name="T95" fmla="*/ 0 h 4678"/>
                <a:gd name="T96" fmla="*/ 3614 w 15155"/>
                <a:gd name="T97" fmla="*/ 221 h 4678"/>
                <a:gd name="T98" fmla="*/ 3236 w 15155"/>
                <a:gd name="T99" fmla="*/ 88 h 4678"/>
                <a:gd name="T100" fmla="*/ 3836 w 15155"/>
                <a:gd name="T101" fmla="*/ 1763 h 4678"/>
                <a:gd name="T102" fmla="*/ 7219 w 15155"/>
                <a:gd name="T103" fmla="*/ 683 h 4678"/>
                <a:gd name="T104" fmla="*/ 7226 w 15155"/>
                <a:gd name="T105" fmla="*/ 598 h 4678"/>
                <a:gd name="T106" fmla="*/ 6952 w 15155"/>
                <a:gd name="T107" fmla="*/ 1361 h 4678"/>
                <a:gd name="T108" fmla="*/ 7720 w 15155"/>
                <a:gd name="T109" fmla="*/ 1446 h 4678"/>
                <a:gd name="T110" fmla="*/ 3049 w 15155"/>
                <a:gd name="T111" fmla="*/ 753 h 4678"/>
                <a:gd name="T112" fmla="*/ 2703 w 15155"/>
                <a:gd name="T113" fmla="*/ 1584 h 4678"/>
                <a:gd name="T114" fmla="*/ 87 w 15155"/>
                <a:gd name="T115" fmla="*/ 88 h 4678"/>
                <a:gd name="T116" fmla="*/ 549 w 15155"/>
                <a:gd name="T117" fmla="*/ 1763 h 4678"/>
                <a:gd name="T118" fmla="*/ 1609 w 15155"/>
                <a:gd name="T119" fmla="*/ 259 h 4678"/>
                <a:gd name="T120" fmla="*/ 2069 w 15155"/>
                <a:gd name="T121" fmla="*/ 1676 h 4678"/>
                <a:gd name="T122" fmla="*/ 2070 w 15155"/>
                <a:gd name="T123" fmla="*/ 0 h 4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155" h="4678">
                  <a:moveTo>
                    <a:pt x="4451" y="3751"/>
                  </a:moveTo>
                  <a:cubicBezTo>
                    <a:pt x="4549" y="3607"/>
                    <a:pt x="4604" y="3438"/>
                    <a:pt x="4609" y="3264"/>
                  </a:cubicBezTo>
                  <a:cubicBezTo>
                    <a:pt x="4611" y="3211"/>
                    <a:pt x="4732" y="3072"/>
                    <a:pt x="4766" y="3072"/>
                  </a:cubicBezTo>
                  <a:cubicBezTo>
                    <a:pt x="4834" y="3072"/>
                    <a:pt x="4834" y="3072"/>
                    <a:pt x="4834" y="3072"/>
                  </a:cubicBezTo>
                  <a:cubicBezTo>
                    <a:pt x="4834" y="2986"/>
                    <a:pt x="4834" y="2986"/>
                    <a:pt x="4834" y="2986"/>
                  </a:cubicBezTo>
                  <a:cubicBezTo>
                    <a:pt x="4209" y="2986"/>
                    <a:pt x="4209" y="2986"/>
                    <a:pt x="4209" y="2986"/>
                  </a:cubicBezTo>
                  <a:cubicBezTo>
                    <a:pt x="4209" y="3073"/>
                    <a:pt x="4209" y="3073"/>
                    <a:pt x="4209" y="3073"/>
                  </a:cubicBezTo>
                  <a:cubicBezTo>
                    <a:pt x="4380" y="3078"/>
                    <a:pt x="4487" y="3175"/>
                    <a:pt x="4487" y="3337"/>
                  </a:cubicBezTo>
                  <a:cubicBezTo>
                    <a:pt x="4487" y="3482"/>
                    <a:pt x="4463" y="3591"/>
                    <a:pt x="4395" y="3702"/>
                  </a:cubicBezTo>
                  <a:cubicBezTo>
                    <a:pt x="4155" y="3489"/>
                    <a:pt x="3882" y="3230"/>
                    <a:pt x="3654" y="2986"/>
                  </a:cubicBezTo>
                  <a:cubicBezTo>
                    <a:pt x="3501" y="2928"/>
                    <a:pt x="3404" y="2814"/>
                    <a:pt x="3404" y="2673"/>
                  </a:cubicBezTo>
                  <a:cubicBezTo>
                    <a:pt x="3404" y="2514"/>
                    <a:pt x="3518" y="2422"/>
                    <a:pt x="3707" y="2422"/>
                  </a:cubicBezTo>
                  <a:cubicBezTo>
                    <a:pt x="3942" y="2422"/>
                    <a:pt x="4116" y="2659"/>
                    <a:pt x="4116" y="2777"/>
                  </a:cubicBezTo>
                  <a:cubicBezTo>
                    <a:pt x="4191" y="2777"/>
                    <a:pt x="4191" y="2777"/>
                    <a:pt x="4191" y="2777"/>
                  </a:cubicBezTo>
                  <a:cubicBezTo>
                    <a:pt x="4191" y="2362"/>
                    <a:pt x="4191" y="2362"/>
                    <a:pt x="4191" y="2362"/>
                  </a:cubicBezTo>
                  <a:cubicBezTo>
                    <a:pt x="4116" y="2362"/>
                    <a:pt x="4116" y="2362"/>
                    <a:pt x="4116" y="2362"/>
                  </a:cubicBezTo>
                  <a:cubicBezTo>
                    <a:pt x="4097" y="2391"/>
                    <a:pt x="4074" y="2393"/>
                    <a:pt x="4034" y="2393"/>
                  </a:cubicBezTo>
                  <a:cubicBezTo>
                    <a:pt x="3959" y="2393"/>
                    <a:pt x="3874" y="2340"/>
                    <a:pt x="3712" y="2340"/>
                  </a:cubicBezTo>
                  <a:cubicBezTo>
                    <a:pt x="3453" y="2340"/>
                    <a:pt x="3288" y="2480"/>
                    <a:pt x="3288" y="2732"/>
                  </a:cubicBezTo>
                  <a:cubicBezTo>
                    <a:pt x="3288" y="2887"/>
                    <a:pt x="3346" y="2991"/>
                    <a:pt x="3431" y="3100"/>
                  </a:cubicBezTo>
                  <a:cubicBezTo>
                    <a:pt x="3253" y="3219"/>
                    <a:pt x="3146" y="3420"/>
                    <a:pt x="3148" y="3634"/>
                  </a:cubicBezTo>
                  <a:cubicBezTo>
                    <a:pt x="3148" y="3944"/>
                    <a:pt x="3421" y="4155"/>
                    <a:pt x="3707" y="4155"/>
                  </a:cubicBezTo>
                  <a:cubicBezTo>
                    <a:pt x="3966" y="4155"/>
                    <a:pt x="4145" y="4080"/>
                    <a:pt x="4286" y="3944"/>
                  </a:cubicBezTo>
                  <a:cubicBezTo>
                    <a:pt x="4431" y="4078"/>
                    <a:pt x="4552" y="4124"/>
                    <a:pt x="4724" y="4124"/>
                  </a:cubicBezTo>
                  <a:cubicBezTo>
                    <a:pt x="4913" y="4124"/>
                    <a:pt x="4913" y="4124"/>
                    <a:pt x="4913" y="4124"/>
                  </a:cubicBezTo>
                  <a:cubicBezTo>
                    <a:pt x="4913" y="4036"/>
                    <a:pt x="4913" y="4036"/>
                    <a:pt x="4913" y="4036"/>
                  </a:cubicBezTo>
                  <a:cubicBezTo>
                    <a:pt x="4809" y="4036"/>
                    <a:pt x="4809" y="4036"/>
                    <a:pt x="4809" y="4036"/>
                  </a:cubicBezTo>
                  <a:cubicBezTo>
                    <a:pt x="4685" y="3947"/>
                    <a:pt x="4565" y="3852"/>
                    <a:pt x="4451" y="3751"/>
                  </a:cubicBezTo>
                  <a:close/>
                  <a:moveTo>
                    <a:pt x="3851" y="4015"/>
                  </a:moveTo>
                  <a:cubicBezTo>
                    <a:pt x="3599" y="4015"/>
                    <a:pt x="3330" y="3772"/>
                    <a:pt x="3330" y="3521"/>
                  </a:cubicBezTo>
                  <a:cubicBezTo>
                    <a:pt x="3330" y="3339"/>
                    <a:pt x="3378" y="3243"/>
                    <a:pt x="3470" y="3148"/>
                  </a:cubicBezTo>
                  <a:cubicBezTo>
                    <a:pt x="3707" y="3414"/>
                    <a:pt x="3962" y="3664"/>
                    <a:pt x="4233" y="3896"/>
                  </a:cubicBezTo>
                  <a:cubicBezTo>
                    <a:pt x="4134" y="3971"/>
                    <a:pt x="4008" y="4015"/>
                    <a:pt x="3851" y="4015"/>
                  </a:cubicBezTo>
                  <a:close/>
                  <a:moveTo>
                    <a:pt x="6279" y="4007"/>
                  </a:moveTo>
                  <a:cubicBezTo>
                    <a:pt x="5920" y="4007"/>
                    <a:pt x="5707" y="3758"/>
                    <a:pt x="5678" y="3450"/>
                  </a:cubicBezTo>
                  <a:cubicBezTo>
                    <a:pt x="5664" y="3301"/>
                    <a:pt x="5663" y="3151"/>
                    <a:pt x="5673" y="3002"/>
                  </a:cubicBezTo>
                  <a:cubicBezTo>
                    <a:pt x="5705" y="2605"/>
                    <a:pt x="5887" y="2435"/>
                    <a:pt x="6192" y="2435"/>
                  </a:cubicBezTo>
                  <a:cubicBezTo>
                    <a:pt x="6523" y="2435"/>
                    <a:pt x="6726" y="2803"/>
                    <a:pt x="6726" y="2985"/>
                  </a:cubicBezTo>
                  <a:cubicBezTo>
                    <a:pt x="6801" y="2985"/>
                    <a:pt x="6801" y="2985"/>
                    <a:pt x="6801" y="2985"/>
                  </a:cubicBezTo>
                  <a:cubicBezTo>
                    <a:pt x="6801" y="2362"/>
                    <a:pt x="6801" y="2362"/>
                    <a:pt x="6801" y="2362"/>
                  </a:cubicBezTo>
                  <a:cubicBezTo>
                    <a:pt x="6736" y="2362"/>
                    <a:pt x="6736" y="2362"/>
                    <a:pt x="6736" y="2362"/>
                  </a:cubicBezTo>
                  <a:cubicBezTo>
                    <a:pt x="6709" y="2393"/>
                    <a:pt x="6683" y="2408"/>
                    <a:pt x="6627" y="2408"/>
                  </a:cubicBezTo>
                  <a:cubicBezTo>
                    <a:pt x="6489" y="2408"/>
                    <a:pt x="6370" y="2330"/>
                    <a:pt x="6181" y="2330"/>
                  </a:cubicBezTo>
                  <a:cubicBezTo>
                    <a:pt x="5687" y="2330"/>
                    <a:pt x="5392" y="2732"/>
                    <a:pt x="5392" y="3236"/>
                  </a:cubicBezTo>
                  <a:cubicBezTo>
                    <a:pt x="5392" y="3740"/>
                    <a:pt x="5719" y="4156"/>
                    <a:pt x="6225" y="4156"/>
                  </a:cubicBezTo>
                  <a:cubicBezTo>
                    <a:pt x="6577" y="4156"/>
                    <a:pt x="6824" y="3967"/>
                    <a:pt x="6937" y="3652"/>
                  </a:cubicBezTo>
                  <a:cubicBezTo>
                    <a:pt x="6845" y="3652"/>
                    <a:pt x="6845" y="3652"/>
                    <a:pt x="6845" y="3652"/>
                  </a:cubicBezTo>
                  <a:cubicBezTo>
                    <a:pt x="6731" y="3884"/>
                    <a:pt x="6583" y="4007"/>
                    <a:pt x="6279" y="4007"/>
                  </a:cubicBezTo>
                  <a:close/>
                  <a:moveTo>
                    <a:pt x="11018" y="2957"/>
                  </a:moveTo>
                  <a:cubicBezTo>
                    <a:pt x="10830" y="2957"/>
                    <a:pt x="10704" y="3037"/>
                    <a:pt x="10605" y="3221"/>
                  </a:cubicBezTo>
                  <a:cubicBezTo>
                    <a:pt x="10566" y="2986"/>
                    <a:pt x="10566" y="2986"/>
                    <a:pt x="10566" y="2986"/>
                  </a:cubicBezTo>
                  <a:cubicBezTo>
                    <a:pt x="10195" y="2986"/>
                    <a:pt x="10195" y="2986"/>
                    <a:pt x="10195" y="2986"/>
                  </a:cubicBezTo>
                  <a:cubicBezTo>
                    <a:pt x="10195" y="3073"/>
                    <a:pt x="10195" y="3073"/>
                    <a:pt x="10195" y="3073"/>
                  </a:cubicBezTo>
                  <a:cubicBezTo>
                    <a:pt x="10270" y="3073"/>
                    <a:pt x="10270" y="3073"/>
                    <a:pt x="10270" y="3073"/>
                  </a:cubicBezTo>
                  <a:cubicBezTo>
                    <a:pt x="10304" y="3073"/>
                    <a:pt x="10391" y="3158"/>
                    <a:pt x="10391" y="3194"/>
                  </a:cubicBezTo>
                  <a:cubicBezTo>
                    <a:pt x="10391" y="4470"/>
                    <a:pt x="10391" y="4470"/>
                    <a:pt x="10391" y="4470"/>
                  </a:cubicBezTo>
                  <a:cubicBezTo>
                    <a:pt x="10391" y="4508"/>
                    <a:pt x="10304" y="4591"/>
                    <a:pt x="10270" y="4591"/>
                  </a:cubicBezTo>
                  <a:cubicBezTo>
                    <a:pt x="10195" y="4591"/>
                    <a:pt x="10195" y="4591"/>
                    <a:pt x="10195" y="4591"/>
                  </a:cubicBezTo>
                  <a:cubicBezTo>
                    <a:pt x="10195" y="4678"/>
                    <a:pt x="10195" y="4678"/>
                    <a:pt x="10195" y="4678"/>
                  </a:cubicBezTo>
                  <a:cubicBezTo>
                    <a:pt x="10801" y="4678"/>
                    <a:pt x="10801" y="4678"/>
                    <a:pt x="10801" y="4678"/>
                  </a:cubicBezTo>
                  <a:cubicBezTo>
                    <a:pt x="10801" y="4591"/>
                    <a:pt x="10801" y="4591"/>
                    <a:pt x="10801" y="4591"/>
                  </a:cubicBezTo>
                  <a:cubicBezTo>
                    <a:pt x="10726" y="4591"/>
                    <a:pt x="10726" y="4591"/>
                    <a:pt x="10726" y="4591"/>
                  </a:cubicBezTo>
                  <a:cubicBezTo>
                    <a:pt x="10694" y="4591"/>
                    <a:pt x="10605" y="4508"/>
                    <a:pt x="10605" y="4470"/>
                  </a:cubicBezTo>
                  <a:cubicBezTo>
                    <a:pt x="10605" y="3922"/>
                    <a:pt x="10605" y="3922"/>
                    <a:pt x="10605" y="3922"/>
                  </a:cubicBezTo>
                  <a:cubicBezTo>
                    <a:pt x="10687" y="4070"/>
                    <a:pt x="10793" y="4147"/>
                    <a:pt x="10994" y="4147"/>
                  </a:cubicBezTo>
                  <a:cubicBezTo>
                    <a:pt x="11272" y="4147"/>
                    <a:pt x="11466" y="3888"/>
                    <a:pt x="11466" y="3537"/>
                  </a:cubicBezTo>
                  <a:cubicBezTo>
                    <a:pt x="11466" y="3186"/>
                    <a:pt x="11297" y="2957"/>
                    <a:pt x="11018" y="2957"/>
                  </a:cubicBezTo>
                  <a:close/>
                  <a:moveTo>
                    <a:pt x="11246" y="3722"/>
                  </a:moveTo>
                  <a:cubicBezTo>
                    <a:pt x="11222" y="3903"/>
                    <a:pt x="11130" y="4027"/>
                    <a:pt x="10934" y="4027"/>
                  </a:cubicBezTo>
                  <a:cubicBezTo>
                    <a:pt x="10753" y="4029"/>
                    <a:pt x="10604" y="3884"/>
                    <a:pt x="10602" y="3703"/>
                  </a:cubicBezTo>
                  <a:cubicBezTo>
                    <a:pt x="10602" y="3701"/>
                    <a:pt x="10602" y="3698"/>
                    <a:pt x="10602" y="3695"/>
                  </a:cubicBezTo>
                  <a:cubicBezTo>
                    <a:pt x="10602" y="3405"/>
                    <a:pt x="10602" y="3405"/>
                    <a:pt x="10602" y="3405"/>
                  </a:cubicBezTo>
                  <a:cubicBezTo>
                    <a:pt x="10658" y="3225"/>
                    <a:pt x="10767" y="3092"/>
                    <a:pt x="10961" y="3092"/>
                  </a:cubicBezTo>
                  <a:cubicBezTo>
                    <a:pt x="11125" y="3092"/>
                    <a:pt x="11224" y="3208"/>
                    <a:pt x="11249" y="3390"/>
                  </a:cubicBezTo>
                  <a:cubicBezTo>
                    <a:pt x="11262" y="3500"/>
                    <a:pt x="11261" y="3612"/>
                    <a:pt x="11246" y="3722"/>
                  </a:cubicBezTo>
                  <a:close/>
                  <a:moveTo>
                    <a:pt x="14693" y="2986"/>
                  </a:moveTo>
                  <a:cubicBezTo>
                    <a:pt x="14693" y="3073"/>
                    <a:pt x="14693" y="3073"/>
                    <a:pt x="14693" y="3073"/>
                  </a:cubicBezTo>
                  <a:cubicBezTo>
                    <a:pt x="14762" y="3073"/>
                    <a:pt x="14762" y="3073"/>
                    <a:pt x="14762" y="3073"/>
                  </a:cubicBezTo>
                  <a:cubicBezTo>
                    <a:pt x="14794" y="3073"/>
                    <a:pt x="14864" y="3153"/>
                    <a:pt x="14862" y="3199"/>
                  </a:cubicBezTo>
                  <a:cubicBezTo>
                    <a:pt x="14610" y="3758"/>
                    <a:pt x="14610" y="3758"/>
                    <a:pt x="14610" y="3758"/>
                  </a:cubicBezTo>
                  <a:cubicBezTo>
                    <a:pt x="14335" y="3196"/>
                    <a:pt x="14335" y="3196"/>
                    <a:pt x="14335" y="3196"/>
                  </a:cubicBezTo>
                  <a:cubicBezTo>
                    <a:pt x="14335" y="3154"/>
                    <a:pt x="14403" y="3073"/>
                    <a:pt x="14434" y="3073"/>
                  </a:cubicBezTo>
                  <a:cubicBezTo>
                    <a:pt x="14505" y="3073"/>
                    <a:pt x="14505" y="3073"/>
                    <a:pt x="14505" y="3073"/>
                  </a:cubicBezTo>
                  <a:cubicBezTo>
                    <a:pt x="14505" y="2986"/>
                    <a:pt x="14505" y="2986"/>
                    <a:pt x="14505" y="2986"/>
                  </a:cubicBezTo>
                  <a:cubicBezTo>
                    <a:pt x="13889" y="2986"/>
                    <a:pt x="13889" y="2986"/>
                    <a:pt x="13889" y="2986"/>
                  </a:cubicBezTo>
                  <a:cubicBezTo>
                    <a:pt x="13889" y="3073"/>
                    <a:pt x="13889" y="3073"/>
                    <a:pt x="13889" y="3073"/>
                  </a:cubicBezTo>
                  <a:cubicBezTo>
                    <a:pt x="13940" y="3073"/>
                    <a:pt x="13940" y="3073"/>
                    <a:pt x="13940" y="3073"/>
                  </a:cubicBezTo>
                  <a:cubicBezTo>
                    <a:pt x="13969" y="3073"/>
                    <a:pt x="14068" y="3167"/>
                    <a:pt x="14087" y="3204"/>
                  </a:cubicBezTo>
                  <a:cubicBezTo>
                    <a:pt x="14489" y="3995"/>
                    <a:pt x="14489" y="3995"/>
                    <a:pt x="14489" y="3995"/>
                  </a:cubicBezTo>
                  <a:cubicBezTo>
                    <a:pt x="14145" y="4620"/>
                    <a:pt x="14145" y="4620"/>
                    <a:pt x="14145" y="4620"/>
                  </a:cubicBezTo>
                  <a:cubicBezTo>
                    <a:pt x="14245" y="4671"/>
                    <a:pt x="14245" y="4671"/>
                    <a:pt x="14245" y="4671"/>
                  </a:cubicBezTo>
                  <a:cubicBezTo>
                    <a:pt x="14584" y="4030"/>
                    <a:pt x="14584" y="4030"/>
                    <a:pt x="14584" y="4030"/>
                  </a:cubicBezTo>
                  <a:cubicBezTo>
                    <a:pt x="14968" y="3199"/>
                    <a:pt x="14968" y="3199"/>
                    <a:pt x="14968" y="3199"/>
                  </a:cubicBezTo>
                  <a:cubicBezTo>
                    <a:pt x="14993" y="3161"/>
                    <a:pt x="15075" y="3073"/>
                    <a:pt x="15102" y="3073"/>
                  </a:cubicBezTo>
                  <a:cubicBezTo>
                    <a:pt x="15155" y="3073"/>
                    <a:pt x="15155" y="3073"/>
                    <a:pt x="15155" y="3073"/>
                  </a:cubicBezTo>
                  <a:cubicBezTo>
                    <a:pt x="15155" y="2986"/>
                    <a:pt x="15155" y="2986"/>
                    <a:pt x="15155" y="2986"/>
                  </a:cubicBezTo>
                  <a:lnTo>
                    <a:pt x="14693" y="2986"/>
                  </a:lnTo>
                  <a:close/>
                  <a:moveTo>
                    <a:pt x="9712" y="4037"/>
                  </a:moveTo>
                  <a:cubicBezTo>
                    <a:pt x="9647" y="4037"/>
                    <a:pt x="9647" y="4037"/>
                    <a:pt x="9647" y="4037"/>
                  </a:cubicBezTo>
                  <a:cubicBezTo>
                    <a:pt x="9647" y="4124"/>
                    <a:pt x="9647" y="4124"/>
                    <a:pt x="9647" y="4124"/>
                  </a:cubicBezTo>
                  <a:cubicBezTo>
                    <a:pt x="10231" y="4124"/>
                    <a:pt x="10231" y="4124"/>
                    <a:pt x="10231" y="4124"/>
                  </a:cubicBezTo>
                  <a:cubicBezTo>
                    <a:pt x="10231" y="4037"/>
                    <a:pt x="10231" y="4037"/>
                    <a:pt x="10231" y="4037"/>
                  </a:cubicBezTo>
                  <a:cubicBezTo>
                    <a:pt x="10165" y="4037"/>
                    <a:pt x="10165" y="4037"/>
                    <a:pt x="10165" y="4037"/>
                  </a:cubicBezTo>
                  <a:cubicBezTo>
                    <a:pt x="10131" y="4037"/>
                    <a:pt x="10044" y="3954"/>
                    <a:pt x="10044" y="3916"/>
                  </a:cubicBezTo>
                  <a:cubicBezTo>
                    <a:pt x="10044" y="3288"/>
                    <a:pt x="10044" y="3288"/>
                    <a:pt x="10044" y="3288"/>
                  </a:cubicBezTo>
                  <a:cubicBezTo>
                    <a:pt x="10044" y="3080"/>
                    <a:pt x="9904" y="2964"/>
                    <a:pt x="9732" y="2964"/>
                  </a:cubicBezTo>
                  <a:cubicBezTo>
                    <a:pt x="9538" y="2964"/>
                    <a:pt x="9448" y="3066"/>
                    <a:pt x="9308" y="3204"/>
                  </a:cubicBezTo>
                  <a:cubicBezTo>
                    <a:pt x="9287" y="3044"/>
                    <a:pt x="9158" y="2961"/>
                    <a:pt x="9005" y="2961"/>
                  </a:cubicBezTo>
                  <a:cubicBezTo>
                    <a:pt x="8804" y="2961"/>
                    <a:pt x="8720" y="3068"/>
                    <a:pt x="8589" y="3206"/>
                  </a:cubicBezTo>
                  <a:cubicBezTo>
                    <a:pt x="8544" y="2986"/>
                    <a:pt x="8544" y="2986"/>
                    <a:pt x="8544" y="2986"/>
                  </a:cubicBezTo>
                  <a:cubicBezTo>
                    <a:pt x="8192" y="2986"/>
                    <a:pt x="8192" y="2986"/>
                    <a:pt x="8192" y="2986"/>
                  </a:cubicBezTo>
                  <a:cubicBezTo>
                    <a:pt x="8192" y="3073"/>
                    <a:pt x="8192" y="3073"/>
                    <a:pt x="8192" y="3073"/>
                  </a:cubicBezTo>
                  <a:cubicBezTo>
                    <a:pt x="8257" y="3073"/>
                    <a:pt x="8257" y="3073"/>
                    <a:pt x="8257" y="3073"/>
                  </a:cubicBezTo>
                  <a:cubicBezTo>
                    <a:pt x="8291" y="3073"/>
                    <a:pt x="8378" y="3158"/>
                    <a:pt x="8378" y="3194"/>
                  </a:cubicBezTo>
                  <a:cubicBezTo>
                    <a:pt x="8378" y="3916"/>
                    <a:pt x="8378" y="3916"/>
                    <a:pt x="8378" y="3916"/>
                  </a:cubicBezTo>
                  <a:cubicBezTo>
                    <a:pt x="8378" y="3954"/>
                    <a:pt x="8291" y="4037"/>
                    <a:pt x="8257" y="4037"/>
                  </a:cubicBezTo>
                  <a:cubicBezTo>
                    <a:pt x="8192" y="4037"/>
                    <a:pt x="8192" y="4037"/>
                    <a:pt x="8192" y="4037"/>
                  </a:cubicBezTo>
                  <a:cubicBezTo>
                    <a:pt x="8192" y="4124"/>
                    <a:pt x="8192" y="4124"/>
                    <a:pt x="8192" y="4124"/>
                  </a:cubicBezTo>
                  <a:cubicBezTo>
                    <a:pt x="8775" y="4124"/>
                    <a:pt x="8775" y="4124"/>
                    <a:pt x="8775" y="4124"/>
                  </a:cubicBezTo>
                  <a:cubicBezTo>
                    <a:pt x="8775" y="4037"/>
                    <a:pt x="8775" y="4037"/>
                    <a:pt x="8775" y="4037"/>
                  </a:cubicBezTo>
                  <a:cubicBezTo>
                    <a:pt x="8710" y="4037"/>
                    <a:pt x="8710" y="4037"/>
                    <a:pt x="8710" y="4037"/>
                  </a:cubicBezTo>
                  <a:cubicBezTo>
                    <a:pt x="8676" y="4037"/>
                    <a:pt x="8589" y="3954"/>
                    <a:pt x="8589" y="3916"/>
                  </a:cubicBezTo>
                  <a:cubicBezTo>
                    <a:pt x="8589" y="3330"/>
                    <a:pt x="8589" y="3330"/>
                    <a:pt x="8589" y="3330"/>
                  </a:cubicBezTo>
                  <a:cubicBezTo>
                    <a:pt x="8589" y="3252"/>
                    <a:pt x="8775" y="3099"/>
                    <a:pt x="8925" y="3099"/>
                  </a:cubicBezTo>
                  <a:cubicBezTo>
                    <a:pt x="9049" y="3099"/>
                    <a:pt x="9107" y="3177"/>
                    <a:pt x="9107" y="3288"/>
                  </a:cubicBezTo>
                  <a:cubicBezTo>
                    <a:pt x="9107" y="3916"/>
                    <a:pt x="9107" y="3916"/>
                    <a:pt x="9107" y="3916"/>
                  </a:cubicBezTo>
                  <a:cubicBezTo>
                    <a:pt x="9107" y="3954"/>
                    <a:pt x="9020" y="4037"/>
                    <a:pt x="8986" y="4037"/>
                  </a:cubicBezTo>
                  <a:cubicBezTo>
                    <a:pt x="8921" y="4037"/>
                    <a:pt x="8921" y="4037"/>
                    <a:pt x="8921" y="4037"/>
                  </a:cubicBezTo>
                  <a:cubicBezTo>
                    <a:pt x="8921" y="4124"/>
                    <a:pt x="8921" y="4124"/>
                    <a:pt x="8921" y="4124"/>
                  </a:cubicBezTo>
                  <a:cubicBezTo>
                    <a:pt x="9504" y="4124"/>
                    <a:pt x="9504" y="4124"/>
                    <a:pt x="9504" y="4124"/>
                  </a:cubicBezTo>
                  <a:cubicBezTo>
                    <a:pt x="9504" y="4037"/>
                    <a:pt x="9504" y="4037"/>
                    <a:pt x="9504" y="4037"/>
                  </a:cubicBezTo>
                  <a:cubicBezTo>
                    <a:pt x="9439" y="4037"/>
                    <a:pt x="9439" y="4037"/>
                    <a:pt x="9439" y="4037"/>
                  </a:cubicBezTo>
                  <a:cubicBezTo>
                    <a:pt x="9405" y="4037"/>
                    <a:pt x="9318" y="3954"/>
                    <a:pt x="9318" y="3916"/>
                  </a:cubicBezTo>
                  <a:cubicBezTo>
                    <a:pt x="9318" y="3323"/>
                    <a:pt x="9318" y="3323"/>
                    <a:pt x="9318" y="3323"/>
                  </a:cubicBezTo>
                  <a:cubicBezTo>
                    <a:pt x="9318" y="3246"/>
                    <a:pt x="9504" y="3101"/>
                    <a:pt x="9654" y="3101"/>
                  </a:cubicBezTo>
                  <a:cubicBezTo>
                    <a:pt x="9778" y="3101"/>
                    <a:pt x="9833" y="3178"/>
                    <a:pt x="9833" y="3289"/>
                  </a:cubicBezTo>
                  <a:cubicBezTo>
                    <a:pt x="9833" y="3917"/>
                    <a:pt x="9833" y="3917"/>
                    <a:pt x="9833" y="3917"/>
                  </a:cubicBezTo>
                  <a:cubicBezTo>
                    <a:pt x="9833" y="3954"/>
                    <a:pt x="9746" y="4037"/>
                    <a:pt x="9712" y="4037"/>
                  </a:cubicBezTo>
                  <a:close/>
                  <a:moveTo>
                    <a:pt x="7623" y="2957"/>
                  </a:moveTo>
                  <a:cubicBezTo>
                    <a:pt x="7320" y="2957"/>
                    <a:pt x="7051" y="3184"/>
                    <a:pt x="7051" y="3555"/>
                  </a:cubicBezTo>
                  <a:cubicBezTo>
                    <a:pt x="7051" y="3926"/>
                    <a:pt x="7320" y="4156"/>
                    <a:pt x="7623" y="4156"/>
                  </a:cubicBezTo>
                  <a:cubicBezTo>
                    <a:pt x="7925" y="4156"/>
                    <a:pt x="8192" y="3926"/>
                    <a:pt x="8192" y="3555"/>
                  </a:cubicBezTo>
                  <a:cubicBezTo>
                    <a:pt x="8192" y="3185"/>
                    <a:pt x="7925" y="2957"/>
                    <a:pt x="7623" y="2957"/>
                  </a:cubicBezTo>
                  <a:close/>
                  <a:moveTo>
                    <a:pt x="7962" y="3741"/>
                  </a:moveTo>
                  <a:cubicBezTo>
                    <a:pt x="7940" y="3920"/>
                    <a:pt x="7841" y="4044"/>
                    <a:pt x="7625" y="4044"/>
                  </a:cubicBezTo>
                  <a:cubicBezTo>
                    <a:pt x="7415" y="4044"/>
                    <a:pt x="7315" y="3916"/>
                    <a:pt x="7289" y="3739"/>
                  </a:cubicBezTo>
                  <a:cubicBezTo>
                    <a:pt x="7272" y="3613"/>
                    <a:pt x="7272" y="3485"/>
                    <a:pt x="7289" y="3359"/>
                  </a:cubicBezTo>
                  <a:cubicBezTo>
                    <a:pt x="7315" y="3177"/>
                    <a:pt x="7420" y="3056"/>
                    <a:pt x="7625" y="3056"/>
                  </a:cubicBezTo>
                  <a:cubicBezTo>
                    <a:pt x="7839" y="3056"/>
                    <a:pt x="7940" y="3177"/>
                    <a:pt x="7962" y="3361"/>
                  </a:cubicBezTo>
                  <a:cubicBezTo>
                    <a:pt x="7976" y="3487"/>
                    <a:pt x="7976" y="3615"/>
                    <a:pt x="7962" y="3741"/>
                  </a:cubicBezTo>
                  <a:close/>
                  <a:moveTo>
                    <a:pt x="13826" y="3916"/>
                  </a:moveTo>
                  <a:cubicBezTo>
                    <a:pt x="13826" y="3288"/>
                    <a:pt x="13826" y="3288"/>
                    <a:pt x="13826" y="3288"/>
                  </a:cubicBezTo>
                  <a:cubicBezTo>
                    <a:pt x="13826" y="3092"/>
                    <a:pt x="13685" y="2961"/>
                    <a:pt x="13509" y="2961"/>
                  </a:cubicBezTo>
                  <a:cubicBezTo>
                    <a:pt x="13303" y="2961"/>
                    <a:pt x="13196" y="3080"/>
                    <a:pt x="13058" y="3221"/>
                  </a:cubicBezTo>
                  <a:cubicBezTo>
                    <a:pt x="13016" y="2986"/>
                    <a:pt x="13016" y="2986"/>
                    <a:pt x="13016" y="2986"/>
                  </a:cubicBezTo>
                  <a:cubicBezTo>
                    <a:pt x="12654" y="2986"/>
                    <a:pt x="12654" y="2986"/>
                    <a:pt x="12654" y="2986"/>
                  </a:cubicBezTo>
                  <a:cubicBezTo>
                    <a:pt x="12654" y="3073"/>
                    <a:pt x="12654" y="3073"/>
                    <a:pt x="12654" y="3073"/>
                  </a:cubicBezTo>
                  <a:cubicBezTo>
                    <a:pt x="12724" y="3073"/>
                    <a:pt x="12724" y="3073"/>
                    <a:pt x="12724" y="3073"/>
                  </a:cubicBezTo>
                  <a:cubicBezTo>
                    <a:pt x="12758" y="3073"/>
                    <a:pt x="12850" y="3158"/>
                    <a:pt x="12850" y="3194"/>
                  </a:cubicBezTo>
                  <a:cubicBezTo>
                    <a:pt x="12850" y="3915"/>
                    <a:pt x="12850" y="3915"/>
                    <a:pt x="12850" y="3915"/>
                  </a:cubicBezTo>
                  <a:cubicBezTo>
                    <a:pt x="12850" y="3954"/>
                    <a:pt x="12758" y="4036"/>
                    <a:pt x="12724" y="4036"/>
                  </a:cubicBezTo>
                  <a:cubicBezTo>
                    <a:pt x="12586" y="4036"/>
                    <a:pt x="12586" y="4036"/>
                    <a:pt x="12586" y="4036"/>
                  </a:cubicBezTo>
                  <a:cubicBezTo>
                    <a:pt x="12555" y="4036"/>
                    <a:pt x="12460" y="3954"/>
                    <a:pt x="12460" y="3915"/>
                  </a:cubicBezTo>
                  <a:cubicBezTo>
                    <a:pt x="12460" y="3302"/>
                    <a:pt x="12460" y="3302"/>
                    <a:pt x="12460" y="3302"/>
                  </a:cubicBezTo>
                  <a:cubicBezTo>
                    <a:pt x="12460" y="3077"/>
                    <a:pt x="12267" y="2956"/>
                    <a:pt x="12020" y="2956"/>
                  </a:cubicBezTo>
                  <a:cubicBezTo>
                    <a:pt x="11787" y="2956"/>
                    <a:pt x="11639" y="3041"/>
                    <a:pt x="11545" y="3138"/>
                  </a:cubicBezTo>
                  <a:cubicBezTo>
                    <a:pt x="11698" y="3367"/>
                    <a:pt x="11698" y="3367"/>
                    <a:pt x="11698" y="3367"/>
                  </a:cubicBezTo>
                  <a:cubicBezTo>
                    <a:pt x="11780" y="3367"/>
                    <a:pt x="11780" y="3367"/>
                    <a:pt x="11780" y="3367"/>
                  </a:cubicBezTo>
                  <a:cubicBezTo>
                    <a:pt x="11695" y="3171"/>
                    <a:pt x="11773" y="3041"/>
                    <a:pt x="11969" y="3041"/>
                  </a:cubicBezTo>
                  <a:cubicBezTo>
                    <a:pt x="12175" y="3041"/>
                    <a:pt x="12252" y="3138"/>
                    <a:pt x="12250" y="3300"/>
                  </a:cubicBezTo>
                  <a:cubicBezTo>
                    <a:pt x="12247" y="3435"/>
                    <a:pt x="12247" y="3435"/>
                    <a:pt x="12247" y="3435"/>
                  </a:cubicBezTo>
                  <a:cubicBezTo>
                    <a:pt x="11952" y="3496"/>
                    <a:pt x="11952" y="3496"/>
                    <a:pt x="11952" y="3496"/>
                  </a:cubicBezTo>
                  <a:cubicBezTo>
                    <a:pt x="11790" y="3531"/>
                    <a:pt x="11578" y="3608"/>
                    <a:pt x="11578" y="3836"/>
                  </a:cubicBezTo>
                  <a:cubicBezTo>
                    <a:pt x="11578" y="4023"/>
                    <a:pt x="11714" y="4146"/>
                    <a:pt x="11871" y="4146"/>
                  </a:cubicBezTo>
                  <a:cubicBezTo>
                    <a:pt x="12041" y="4146"/>
                    <a:pt x="12162" y="4008"/>
                    <a:pt x="12254" y="3890"/>
                  </a:cubicBezTo>
                  <a:cubicBezTo>
                    <a:pt x="12283" y="4125"/>
                    <a:pt x="12283" y="4125"/>
                    <a:pt x="12283" y="4125"/>
                  </a:cubicBezTo>
                  <a:cubicBezTo>
                    <a:pt x="13251" y="4125"/>
                    <a:pt x="13251" y="4125"/>
                    <a:pt x="13251" y="4125"/>
                  </a:cubicBezTo>
                  <a:cubicBezTo>
                    <a:pt x="13251" y="4038"/>
                    <a:pt x="13251" y="4038"/>
                    <a:pt x="13251" y="4038"/>
                  </a:cubicBezTo>
                  <a:cubicBezTo>
                    <a:pt x="13186" y="4038"/>
                    <a:pt x="13186" y="4038"/>
                    <a:pt x="13186" y="4038"/>
                  </a:cubicBezTo>
                  <a:cubicBezTo>
                    <a:pt x="13152" y="4038"/>
                    <a:pt x="13060" y="3955"/>
                    <a:pt x="13060" y="3917"/>
                  </a:cubicBezTo>
                  <a:cubicBezTo>
                    <a:pt x="13060" y="3342"/>
                    <a:pt x="13060" y="3342"/>
                    <a:pt x="13060" y="3342"/>
                  </a:cubicBezTo>
                  <a:cubicBezTo>
                    <a:pt x="13060" y="3264"/>
                    <a:pt x="13271" y="3104"/>
                    <a:pt x="13433" y="3104"/>
                  </a:cubicBezTo>
                  <a:cubicBezTo>
                    <a:pt x="13557" y="3104"/>
                    <a:pt x="13615" y="3190"/>
                    <a:pt x="13615" y="3301"/>
                  </a:cubicBezTo>
                  <a:cubicBezTo>
                    <a:pt x="13615" y="3916"/>
                    <a:pt x="13615" y="3916"/>
                    <a:pt x="13615" y="3916"/>
                  </a:cubicBezTo>
                  <a:cubicBezTo>
                    <a:pt x="13615" y="3954"/>
                    <a:pt x="13523" y="4037"/>
                    <a:pt x="13489" y="4037"/>
                  </a:cubicBezTo>
                  <a:cubicBezTo>
                    <a:pt x="13423" y="4037"/>
                    <a:pt x="13423" y="4037"/>
                    <a:pt x="13423" y="4037"/>
                  </a:cubicBezTo>
                  <a:cubicBezTo>
                    <a:pt x="13423" y="4124"/>
                    <a:pt x="13423" y="4124"/>
                    <a:pt x="13423" y="4124"/>
                  </a:cubicBezTo>
                  <a:cubicBezTo>
                    <a:pt x="14022" y="4124"/>
                    <a:pt x="14022" y="4124"/>
                    <a:pt x="14022" y="4124"/>
                  </a:cubicBezTo>
                  <a:cubicBezTo>
                    <a:pt x="14022" y="4037"/>
                    <a:pt x="14022" y="4037"/>
                    <a:pt x="14022" y="4037"/>
                  </a:cubicBezTo>
                  <a:cubicBezTo>
                    <a:pt x="13952" y="4037"/>
                    <a:pt x="13952" y="4037"/>
                    <a:pt x="13952" y="4037"/>
                  </a:cubicBezTo>
                  <a:cubicBezTo>
                    <a:pt x="13918" y="4037"/>
                    <a:pt x="13826" y="3954"/>
                    <a:pt x="13826" y="3916"/>
                  </a:cubicBezTo>
                  <a:close/>
                  <a:moveTo>
                    <a:pt x="12250" y="3787"/>
                  </a:moveTo>
                  <a:cubicBezTo>
                    <a:pt x="12201" y="3873"/>
                    <a:pt x="12080" y="3988"/>
                    <a:pt x="11969" y="3988"/>
                  </a:cubicBezTo>
                  <a:cubicBezTo>
                    <a:pt x="11872" y="3993"/>
                    <a:pt x="11789" y="3918"/>
                    <a:pt x="11785" y="3820"/>
                  </a:cubicBezTo>
                  <a:cubicBezTo>
                    <a:pt x="11785" y="3816"/>
                    <a:pt x="11785" y="3811"/>
                    <a:pt x="11785" y="3807"/>
                  </a:cubicBezTo>
                  <a:cubicBezTo>
                    <a:pt x="11785" y="3693"/>
                    <a:pt x="11833" y="3618"/>
                    <a:pt x="11977" y="3582"/>
                  </a:cubicBezTo>
                  <a:cubicBezTo>
                    <a:pt x="12251" y="3511"/>
                    <a:pt x="12251" y="3511"/>
                    <a:pt x="12251" y="3511"/>
                  </a:cubicBezTo>
                  <a:lnTo>
                    <a:pt x="12250" y="3787"/>
                  </a:lnTo>
                  <a:close/>
                  <a:moveTo>
                    <a:pt x="8336" y="1790"/>
                  </a:moveTo>
                  <a:cubicBezTo>
                    <a:pt x="8617" y="1790"/>
                    <a:pt x="8765" y="1637"/>
                    <a:pt x="8840" y="1388"/>
                  </a:cubicBezTo>
                  <a:cubicBezTo>
                    <a:pt x="8769" y="1388"/>
                    <a:pt x="8769" y="1388"/>
                    <a:pt x="8769" y="1388"/>
                  </a:cubicBezTo>
                  <a:cubicBezTo>
                    <a:pt x="8697" y="1519"/>
                    <a:pt x="8605" y="1584"/>
                    <a:pt x="8411" y="1584"/>
                  </a:cubicBezTo>
                  <a:cubicBezTo>
                    <a:pt x="8152" y="1584"/>
                    <a:pt x="8002" y="1349"/>
                    <a:pt x="7997" y="1141"/>
                  </a:cubicBezTo>
                  <a:cubicBezTo>
                    <a:pt x="8758" y="1080"/>
                    <a:pt x="8758" y="1080"/>
                    <a:pt x="8758" y="1080"/>
                  </a:cubicBezTo>
                  <a:cubicBezTo>
                    <a:pt x="8753" y="997"/>
                    <a:pt x="8753" y="997"/>
                    <a:pt x="8753" y="997"/>
                  </a:cubicBezTo>
                  <a:cubicBezTo>
                    <a:pt x="8740" y="774"/>
                    <a:pt x="8595" y="600"/>
                    <a:pt x="8336" y="598"/>
                  </a:cubicBezTo>
                  <a:cubicBezTo>
                    <a:pt x="8041" y="595"/>
                    <a:pt x="7811" y="857"/>
                    <a:pt x="7811" y="1196"/>
                  </a:cubicBezTo>
                  <a:cubicBezTo>
                    <a:pt x="7811" y="1519"/>
                    <a:pt x="8033" y="1790"/>
                    <a:pt x="8336" y="1790"/>
                  </a:cubicBezTo>
                  <a:close/>
                  <a:moveTo>
                    <a:pt x="8331" y="686"/>
                  </a:moveTo>
                  <a:cubicBezTo>
                    <a:pt x="8554" y="686"/>
                    <a:pt x="8578" y="850"/>
                    <a:pt x="8559" y="1013"/>
                  </a:cubicBezTo>
                  <a:cubicBezTo>
                    <a:pt x="7990" y="1061"/>
                    <a:pt x="7990" y="1061"/>
                    <a:pt x="7990" y="1061"/>
                  </a:cubicBezTo>
                  <a:cubicBezTo>
                    <a:pt x="7997" y="882"/>
                    <a:pt x="8094" y="686"/>
                    <a:pt x="8331" y="686"/>
                  </a:cubicBezTo>
                  <a:close/>
                  <a:moveTo>
                    <a:pt x="8947" y="843"/>
                  </a:moveTo>
                  <a:cubicBezTo>
                    <a:pt x="9349" y="1635"/>
                    <a:pt x="9349" y="1635"/>
                    <a:pt x="9349" y="1635"/>
                  </a:cubicBezTo>
                  <a:cubicBezTo>
                    <a:pt x="9005" y="2259"/>
                    <a:pt x="9005" y="2259"/>
                    <a:pt x="9005" y="2259"/>
                  </a:cubicBezTo>
                  <a:cubicBezTo>
                    <a:pt x="9105" y="2310"/>
                    <a:pt x="9105" y="2310"/>
                    <a:pt x="9105" y="2310"/>
                  </a:cubicBezTo>
                  <a:cubicBezTo>
                    <a:pt x="9444" y="1669"/>
                    <a:pt x="9444" y="1669"/>
                    <a:pt x="9444" y="1669"/>
                  </a:cubicBezTo>
                  <a:cubicBezTo>
                    <a:pt x="9828" y="839"/>
                    <a:pt x="9828" y="839"/>
                    <a:pt x="9828" y="839"/>
                  </a:cubicBezTo>
                  <a:cubicBezTo>
                    <a:pt x="9853" y="800"/>
                    <a:pt x="9935" y="713"/>
                    <a:pt x="9962" y="713"/>
                  </a:cubicBezTo>
                  <a:cubicBezTo>
                    <a:pt x="10015" y="713"/>
                    <a:pt x="10015" y="713"/>
                    <a:pt x="10015" y="713"/>
                  </a:cubicBezTo>
                  <a:cubicBezTo>
                    <a:pt x="10015" y="626"/>
                    <a:pt x="10015" y="626"/>
                    <a:pt x="10015" y="626"/>
                  </a:cubicBezTo>
                  <a:cubicBezTo>
                    <a:pt x="9553" y="626"/>
                    <a:pt x="9553" y="626"/>
                    <a:pt x="9553" y="626"/>
                  </a:cubicBezTo>
                  <a:cubicBezTo>
                    <a:pt x="9553" y="713"/>
                    <a:pt x="9553" y="713"/>
                    <a:pt x="9553" y="713"/>
                  </a:cubicBezTo>
                  <a:cubicBezTo>
                    <a:pt x="9623" y="713"/>
                    <a:pt x="9623" y="713"/>
                    <a:pt x="9623" y="713"/>
                  </a:cubicBezTo>
                  <a:cubicBezTo>
                    <a:pt x="9654" y="713"/>
                    <a:pt x="9725" y="793"/>
                    <a:pt x="9722" y="839"/>
                  </a:cubicBezTo>
                  <a:cubicBezTo>
                    <a:pt x="9470" y="1398"/>
                    <a:pt x="9470" y="1398"/>
                    <a:pt x="9470" y="1398"/>
                  </a:cubicBezTo>
                  <a:cubicBezTo>
                    <a:pt x="9194" y="836"/>
                    <a:pt x="9194" y="836"/>
                    <a:pt x="9194" y="836"/>
                  </a:cubicBezTo>
                  <a:cubicBezTo>
                    <a:pt x="9194" y="794"/>
                    <a:pt x="9262" y="713"/>
                    <a:pt x="9293" y="713"/>
                  </a:cubicBezTo>
                  <a:cubicBezTo>
                    <a:pt x="9364" y="713"/>
                    <a:pt x="9364" y="713"/>
                    <a:pt x="9364" y="713"/>
                  </a:cubicBezTo>
                  <a:cubicBezTo>
                    <a:pt x="9364" y="626"/>
                    <a:pt x="9364" y="626"/>
                    <a:pt x="9364" y="626"/>
                  </a:cubicBezTo>
                  <a:cubicBezTo>
                    <a:pt x="8749" y="626"/>
                    <a:pt x="8749" y="626"/>
                    <a:pt x="8749" y="626"/>
                  </a:cubicBezTo>
                  <a:cubicBezTo>
                    <a:pt x="8749" y="713"/>
                    <a:pt x="8749" y="713"/>
                    <a:pt x="8749" y="713"/>
                  </a:cubicBezTo>
                  <a:cubicBezTo>
                    <a:pt x="8800" y="713"/>
                    <a:pt x="8800" y="713"/>
                    <a:pt x="8800" y="713"/>
                  </a:cubicBezTo>
                  <a:cubicBezTo>
                    <a:pt x="8829" y="712"/>
                    <a:pt x="8928" y="807"/>
                    <a:pt x="8947" y="843"/>
                  </a:cubicBezTo>
                  <a:close/>
                  <a:moveTo>
                    <a:pt x="5117" y="349"/>
                  </a:moveTo>
                  <a:cubicBezTo>
                    <a:pt x="5195" y="353"/>
                    <a:pt x="5261" y="293"/>
                    <a:pt x="5265" y="215"/>
                  </a:cubicBezTo>
                  <a:cubicBezTo>
                    <a:pt x="5265" y="210"/>
                    <a:pt x="5265" y="206"/>
                    <a:pt x="5265" y="201"/>
                  </a:cubicBezTo>
                  <a:cubicBezTo>
                    <a:pt x="5265" y="112"/>
                    <a:pt x="5202" y="56"/>
                    <a:pt x="5117" y="56"/>
                  </a:cubicBezTo>
                  <a:cubicBezTo>
                    <a:pt x="5032" y="56"/>
                    <a:pt x="4967" y="112"/>
                    <a:pt x="4967" y="201"/>
                  </a:cubicBezTo>
                  <a:cubicBezTo>
                    <a:pt x="4965" y="280"/>
                    <a:pt x="5026" y="346"/>
                    <a:pt x="5105" y="349"/>
                  </a:cubicBezTo>
                  <a:cubicBezTo>
                    <a:pt x="5109" y="349"/>
                    <a:pt x="5113" y="349"/>
                    <a:pt x="5117" y="349"/>
                  </a:cubicBezTo>
                  <a:close/>
                  <a:moveTo>
                    <a:pt x="3836" y="1676"/>
                  </a:moveTo>
                  <a:cubicBezTo>
                    <a:pt x="3749" y="1676"/>
                    <a:pt x="3749" y="1676"/>
                    <a:pt x="3749" y="1676"/>
                  </a:cubicBezTo>
                  <a:cubicBezTo>
                    <a:pt x="3715" y="1676"/>
                    <a:pt x="3613" y="1579"/>
                    <a:pt x="3613" y="1543"/>
                  </a:cubicBezTo>
                  <a:cubicBezTo>
                    <a:pt x="3613" y="1075"/>
                    <a:pt x="3613" y="1075"/>
                    <a:pt x="3613" y="1075"/>
                  </a:cubicBezTo>
                  <a:cubicBezTo>
                    <a:pt x="3793" y="882"/>
                    <a:pt x="3793" y="882"/>
                    <a:pt x="3793" y="882"/>
                  </a:cubicBezTo>
                  <a:cubicBezTo>
                    <a:pt x="4403" y="1763"/>
                    <a:pt x="4403" y="1763"/>
                    <a:pt x="4403" y="1763"/>
                  </a:cubicBezTo>
                  <a:cubicBezTo>
                    <a:pt x="6040" y="1763"/>
                    <a:pt x="6040" y="1763"/>
                    <a:pt x="6040" y="1763"/>
                  </a:cubicBezTo>
                  <a:cubicBezTo>
                    <a:pt x="6040" y="1676"/>
                    <a:pt x="6040" y="1676"/>
                    <a:pt x="6040" y="1676"/>
                  </a:cubicBezTo>
                  <a:cubicBezTo>
                    <a:pt x="5974" y="1676"/>
                    <a:pt x="5974" y="1676"/>
                    <a:pt x="5974" y="1676"/>
                  </a:cubicBezTo>
                  <a:cubicBezTo>
                    <a:pt x="5940" y="1676"/>
                    <a:pt x="5848" y="1594"/>
                    <a:pt x="5848" y="1555"/>
                  </a:cubicBezTo>
                  <a:cubicBezTo>
                    <a:pt x="5848" y="981"/>
                    <a:pt x="5848" y="981"/>
                    <a:pt x="5848" y="981"/>
                  </a:cubicBezTo>
                  <a:cubicBezTo>
                    <a:pt x="5848" y="904"/>
                    <a:pt x="6059" y="744"/>
                    <a:pt x="6221" y="744"/>
                  </a:cubicBezTo>
                  <a:cubicBezTo>
                    <a:pt x="6345" y="744"/>
                    <a:pt x="6403" y="829"/>
                    <a:pt x="6403" y="940"/>
                  </a:cubicBezTo>
                  <a:cubicBezTo>
                    <a:pt x="6403" y="1555"/>
                    <a:pt x="6403" y="1555"/>
                    <a:pt x="6403" y="1555"/>
                  </a:cubicBezTo>
                  <a:cubicBezTo>
                    <a:pt x="6403" y="1594"/>
                    <a:pt x="6311" y="1676"/>
                    <a:pt x="6277" y="1676"/>
                  </a:cubicBezTo>
                  <a:cubicBezTo>
                    <a:pt x="6211" y="1676"/>
                    <a:pt x="6211" y="1676"/>
                    <a:pt x="6211" y="1676"/>
                  </a:cubicBezTo>
                  <a:cubicBezTo>
                    <a:pt x="6211" y="1763"/>
                    <a:pt x="6211" y="1763"/>
                    <a:pt x="6211" y="1763"/>
                  </a:cubicBezTo>
                  <a:cubicBezTo>
                    <a:pt x="6810" y="1763"/>
                    <a:pt x="6810" y="1763"/>
                    <a:pt x="6810" y="1763"/>
                  </a:cubicBezTo>
                  <a:cubicBezTo>
                    <a:pt x="6810" y="1676"/>
                    <a:pt x="6810" y="1676"/>
                    <a:pt x="6810" y="1676"/>
                  </a:cubicBezTo>
                  <a:cubicBezTo>
                    <a:pt x="6739" y="1676"/>
                    <a:pt x="6739" y="1676"/>
                    <a:pt x="6739" y="1676"/>
                  </a:cubicBezTo>
                  <a:cubicBezTo>
                    <a:pt x="6706" y="1676"/>
                    <a:pt x="6613" y="1594"/>
                    <a:pt x="6613" y="1555"/>
                  </a:cubicBezTo>
                  <a:cubicBezTo>
                    <a:pt x="6613" y="928"/>
                    <a:pt x="6613" y="928"/>
                    <a:pt x="6613" y="928"/>
                  </a:cubicBezTo>
                  <a:cubicBezTo>
                    <a:pt x="6613" y="732"/>
                    <a:pt x="6473" y="601"/>
                    <a:pt x="6296" y="601"/>
                  </a:cubicBezTo>
                  <a:cubicBezTo>
                    <a:pt x="6091" y="601"/>
                    <a:pt x="5984" y="720"/>
                    <a:pt x="5846" y="860"/>
                  </a:cubicBezTo>
                  <a:cubicBezTo>
                    <a:pt x="5803" y="625"/>
                    <a:pt x="5803" y="625"/>
                    <a:pt x="5803" y="625"/>
                  </a:cubicBezTo>
                  <a:cubicBezTo>
                    <a:pt x="5441" y="625"/>
                    <a:pt x="5441" y="625"/>
                    <a:pt x="5441" y="625"/>
                  </a:cubicBezTo>
                  <a:cubicBezTo>
                    <a:pt x="5441" y="712"/>
                    <a:pt x="5441" y="712"/>
                    <a:pt x="5441" y="712"/>
                  </a:cubicBezTo>
                  <a:cubicBezTo>
                    <a:pt x="5512" y="712"/>
                    <a:pt x="5512" y="712"/>
                    <a:pt x="5512" y="712"/>
                  </a:cubicBezTo>
                  <a:cubicBezTo>
                    <a:pt x="5546" y="712"/>
                    <a:pt x="5638" y="798"/>
                    <a:pt x="5638" y="833"/>
                  </a:cubicBezTo>
                  <a:cubicBezTo>
                    <a:pt x="5638" y="1555"/>
                    <a:pt x="5638" y="1555"/>
                    <a:pt x="5638" y="1555"/>
                  </a:cubicBezTo>
                  <a:cubicBezTo>
                    <a:pt x="5638" y="1593"/>
                    <a:pt x="5546" y="1676"/>
                    <a:pt x="5512" y="1676"/>
                  </a:cubicBezTo>
                  <a:cubicBezTo>
                    <a:pt x="5371" y="1676"/>
                    <a:pt x="5371" y="1676"/>
                    <a:pt x="5371" y="1676"/>
                  </a:cubicBezTo>
                  <a:cubicBezTo>
                    <a:pt x="5340" y="1676"/>
                    <a:pt x="5245" y="1593"/>
                    <a:pt x="5245" y="1555"/>
                  </a:cubicBezTo>
                  <a:cubicBezTo>
                    <a:pt x="5245" y="625"/>
                    <a:pt x="5245" y="625"/>
                    <a:pt x="5245" y="625"/>
                  </a:cubicBezTo>
                  <a:cubicBezTo>
                    <a:pt x="4836" y="625"/>
                    <a:pt x="4836" y="625"/>
                    <a:pt x="4836" y="625"/>
                  </a:cubicBezTo>
                  <a:cubicBezTo>
                    <a:pt x="4836" y="712"/>
                    <a:pt x="4836" y="712"/>
                    <a:pt x="4836" y="712"/>
                  </a:cubicBezTo>
                  <a:cubicBezTo>
                    <a:pt x="4906" y="712"/>
                    <a:pt x="4906" y="712"/>
                    <a:pt x="4906" y="712"/>
                  </a:cubicBezTo>
                  <a:cubicBezTo>
                    <a:pt x="4940" y="712"/>
                    <a:pt x="5032" y="798"/>
                    <a:pt x="5032" y="833"/>
                  </a:cubicBezTo>
                  <a:cubicBezTo>
                    <a:pt x="5032" y="1555"/>
                    <a:pt x="5032" y="1555"/>
                    <a:pt x="5032" y="1555"/>
                  </a:cubicBezTo>
                  <a:cubicBezTo>
                    <a:pt x="5032" y="1594"/>
                    <a:pt x="4940" y="1676"/>
                    <a:pt x="4906" y="1676"/>
                  </a:cubicBezTo>
                  <a:cubicBezTo>
                    <a:pt x="4778" y="1676"/>
                    <a:pt x="4778" y="1676"/>
                    <a:pt x="4778" y="1676"/>
                  </a:cubicBezTo>
                  <a:cubicBezTo>
                    <a:pt x="4742" y="1676"/>
                    <a:pt x="4599" y="1567"/>
                    <a:pt x="4570" y="1528"/>
                  </a:cubicBezTo>
                  <a:cubicBezTo>
                    <a:pt x="3953" y="707"/>
                    <a:pt x="3953" y="707"/>
                    <a:pt x="3953" y="707"/>
                  </a:cubicBezTo>
                  <a:cubicBezTo>
                    <a:pt x="4381" y="247"/>
                    <a:pt x="4381" y="247"/>
                    <a:pt x="4381" y="247"/>
                  </a:cubicBezTo>
                  <a:cubicBezTo>
                    <a:pt x="4405" y="221"/>
                    <a:pt x="4572" y="88"/>
                    <a:pt x="4606" y="88"/>
                  </a:cubicBezTo>
                  <a:cubicBezTo>
                    <a:pt x="4692" y="88"/>
                    <a:pt x="4692" y="88"/>
                    <a:pt x="4692" y="88"/>
                  </a:cubicBezTo>
                  <a:cubicBezTo>
                    <a:pt x="4692" y="0"/>
                    <a:pt x="4692" y="0"/>
                    <a:pt x="4692" y="0"/>
                  </a:cubicBezTo>
                  <a:cubicBezTo>
                    <a:pt x="4052" y="0"/>
                    <a:pt x="4052" y="0"/>
                    <a:pt x="4052" y="0"/>
                  </a:cubicBezTo>
                  <a:cubicBezTo>
                    <a:pt x="4052" y="88"/>
                    <a:pt x="4052" y="88"/>
                    <a:pt x="4052" y="88"/>
                  </a:cubicBezTo>
                  <a:cubicBezTo>
                    <a:pt x="4137" y="88"/>
                    <a:pt x="4137" y="88"/>
                    <a:pt x="4137" y="88"/>
                  </a:cubicBezTo>
                  <a:cubicBezTo>
                    <a:pt x="4171" y="88"/>
                    <a:pt x="4270" y="209"/>
                    <a:pt x="4244" y="240"/>
                  </a:cubicBezTo>
                  <a:cubicBezTo>
                    <a:pt x="3614" y="942"/>
                    <a:pt x="3614" y="942"/>
                    <a:pt x="3614" y="942"/>
                  </a:cubicBezTo>
                  <a:cubicBezTo>
                    <a:pt x="3614" y="221"/>
                    <a:pt x="3614" y="221"/>
                    <a:pt x="3614" y="221"/>
                  </a:cubicBezTo>
                  <a:cubicBezTo>
                    <a:pt x="3614" y="184"/>
                    <a:pt x="3716" y="88"/>
                    <a:pt x="3750" y="88"/>
                  </a:cubicBezTo>
                  <a:cubicBezTo>
                    <a:pt x="3837" y="88"/>
                    <a:pt x="3837" y="88"/>
                    <a:pt x="3837" y="88"/>
                  </a:cubicBezTo>
                  <a:cubicBezTo>
                    <a:pt x="3837" y="0"/>
                    <a:pt x="3837" y="0"/>
                    <a:pt x="3837" y="0"/>
                  </a:cubicBezTo>
                  <a:cubicBezTo>
                    <a:pt x="3149" y="0"/>
                    <a:pt x="3149" y="0"/>
                    <a:pt x="3149" y="0"/>
                  </a:cubicBezTo>
                  <a:cubicBezTo>
                    <a:pt x="3149" y="88"/>
                    <a:pt x="3149" y="88"/>
                    <a:pt x="3149" y="88"/>
                  </a:cubicBezTo>
                  <a:cubicBezTo>
                    <a:pt x="3236" y="88"/>
                    <a:pt x="3236" y="88"/>
                    <a:pt x="3236" y="88"/>
                  </a:cubicBezTo>
                  <a:cubicBezTo>
                    <a:pt x="3270" y="88"/>
                    <a:pt x="3371" y="184"/>
                    <a:pt x="3371" y="221"/>
                  </a:cubicBezTo>
                  <a:cubicBezTo>
                    <a:pt x="3371" y="1543"/>
                    <a:pt x="3371" y="1543"/>
                    <a:pt x="3371" y="1543"/>
                  </a:cubicBezTo>
                  <a:cubicBezTo>
                    <a:pt x="3371" y="1579"/>
                    <a:pt x="3270" y="1676"/>
                    <a:pt x="3236" y="1676"/>
                  </a:cubicBezTo>
                  <a:cubicBezTo>
                    <a:pt x="3149" y="1676"/>
                    <a:pt x="3149" y="1676"/>
                    <a:pt x="3149" y="1676"/>
                  </a:cubicBezTo>
                  <a:cubicBezTo>
                    <a:pt x="3149" y="1763"/>
                    <a:pt x="3149" y="1763"/>
                    <a:pt x="3149" y="1763"/>
                  </a:cubicBezTo>
                  <a:cubicBezTo>
                    <a:pt x="3836" y="1763"/>
                    <a:pt x="3836" y="1763"/>
                    <a:pt x="3836" y="1763"/>
                  </a:cubicBezTo>
                  <a:lnTo>
                    <a:pt x="3836" y="1676"/>
                  </a:lnTo>
                  <a:close/>
                  <a:moveTo>
                    <a:pt x="7720" y="1446"/>
                  </a:moveTo>
                  <a:cubicBezTo>
                    <a:pt x="7720" y="1262"/>
                    <a:pt x="7579" y="1163"/>
                    <a:pt x="7456" y="1114"/>
                  </a:cubicBezTo>
                  <a:cubicBezTo>
                    <a:pt x="7361" y="1078"/>
                    <a:pt x="7296" y="1049"/>
                    <a:pt x="7209" y="1013"/>
                  </a:cubicBezTo>
                  <a:cubicBezTo>
                    <a:pt x="7090" y="962"/>
                    <a:pt x="7023" y="927"/>
                    <a:pt x="7023" y="829"/>
                  </a:cubicBezTo>
                  <a:cubicBezTo>
                    <a:pt x="7023" y="739"/>
                    <a:pt x="7085" y="683"/>
                    <a:pt x="7219" y="683"/>
                  </a:cubicBezTo>
                  <a:cubicBezTo>
                    <a:pt x="7432" y="683"/>
                    <a:pt x="7565" y="884"/>
                    <a:pt x="7565" y="979"/>
                  </a:cubicBezTo>
                  <a:cubicBezTo>
                    <a:pt x="7635" y="979"/>
                    <a:pt x="7635" y="979"/>
                    <a:pt x="7635" y="979"/>
                  </a:cubicBezTo>
                  <a:cubicBezTo>
                    <a:pt x="7635" y="625"/>
                    <a:pt x="7635" y="625"/>
                    <a:pt x="7635" y="625"/>
                  </a:cubicBezTo>
                  <a:cubicBezTo>
                    <a:pt x="7572" y="625"/>
                    <a:pt x="7572" y="625"/>
                    <a:pt x="7572" y="625"/>
                  </a:cubicBezTo>
                  <a:cubicBezTo>
                    <a:pt x="7562" y="649"/>
                    <a:pt x="7543" y="657"/>
                    <a:pt x="7509" y="657"/>
                  </a:cubicBezTo>
                  <a:cubicBezTo>
                    <a:pt x="7422" y="657"/>
                    <a:pt x="7352" y="598"/>
                    <a:pt x="7226" y="598"/>
                  </a:cubicBezTo>
                  <a:cubicBezTo>
                    <a:pt x="7015" y="598"/>
                    <a:pt x="6882" y="707"/>
                    <a:pt x="6882" y="913"/>
                  </a:cubicBezTo>
                  <a:cubicBezTo>
                    <a:pt x="6882" y="1071"/>
                    <a:pt x="6986" y="1160"/>
                    <a:pt x="7124" y="1223"/>
                  </a:cubicBezTo>
                  <a:cubicBezTo>
                    <a:pt x="7216" y="1264"/>
                    <a:pt x="7282" y="1291"/>
                    <a:pt x="7361" y="1325"/>
                  </a:cubicBezTo>
                  <a:cubicBezTo>
                    <a:pt x="7463" y="1367"/>
                    <a:pt x="7577" y="1412"/>
                    <a:pt x="7577" y="1540"/>
                  </a:cubicBezTo>
                  <a:cubicBezTo>
                    <a:pt x="7577" y="1647"/>
                    <a:pt x="7497" y="1695"/>
                    <a:pt x="7354" y="1695"/>
                  </a:cubicBezTo>
                  <a:cubicBezTo>
                    <a:pt x="7107" y="1695"/>
                    <a:pt x="6952" y="1468"/>
                    <a:pt x="6952" y="1361"/>
                  </a:cubicBezTo>
                  <a:cubicBezTo>
                    <a:pt x="6882" y="1361"/>
                    <a:pt x="6882" y="1361"/>
                    <a:pt x="6882" y="1361"/>
                  </a:cubicBezTo>
                  <a:cubicBezTo>
                    <a:pt x="6882" y="1763"/>
                    <a:pt x="6882" y="1763"/>
                    <a:pt x="6882" y="1763"/>
                  </a:cubicBezTo>
                  <a:cubicBezTo>
                    <a:pt x="6938" y="1763"/>
                    <a:pt x="6938" y="1763"/>
                    <a:pt x="6938" y="1763"/>
                  </a:cubicBezTo>
                  <a:cubicBezTo>
                    <a:pt x="6967" y="1737"/>
                    <a:pt x="6979" y="1725"/>
                    <a:pt x="7025" y="1725"/>
                  </a:cubicBezTo>
                  <a:cubicBezTo>
                    <a:pt x="7124" y="1725"/>
                    <a:pt x="7209" y="1790"/>
                    <a:pt x="7354" y="1790"/>
                  </a:cubicBezTo>
                  <a:cubicBezTo>
                    <a:pt x="7570" y="1790"/>
                    <a:pt x="7720" y="1664"/>
                    <a:pt x="7720" y="1446"/>
                  </a:cubicBezTo>
                  <a:close/>
                  <a:moveTo>
                    <a:pt x="2703" y="1584"/>
                  </a:moveTo>
                  <a:cubicBezTo>
                    <a:pt x="2442" y="1584"/>
                    <a:pt x="2282" y="1383"/>
                    <a:pt x="2282" y="1129"/>
                  </a:cubicBezTo>
                  <a:cubicBezTo>
                    <a:pt x="2282" y="860"/>
                    <a:pt x="2391" y="683"/>
                    <a:pt x="2618" y="683"/>
                  </a:cubicBezTo>
                  <a:cubicBezTo>
                    <a:pt x="2815" y="683"/>
                    <a:pt x="2844" y="840"/>
                    <a:pt x="2812" y="1017"/>
                  </a:cubicBezTo>
                  <a:cubicBezTo>
                    <a:pt x="2882" y="1013"/>
                    <a:pt x="2882" y="1013"/>
                    <a:pt x="2882" y="1013"/>
                  </a:cubicBezTo>
                  <a:cubicBezTo>
                    <a:pt x="3049" y="753"/>
                    <a:pt x="3049" y="753"/>
                    <a:pt x="3049" y="753"/>
                  </a:cubicBezTo>
                  <a:cubicBezTo>
                    <a:pt x="2945" y="649"/>
                    <a:pt x="2824" y="596"/>
                    <a:pt x="2645" y="596"/>
                  </a:cubicBezTo>
                  <a:cubicBezTo>
                    <a:pt x="2345" y="596"/>
                    <a:pt x="2100" y="833"/>
                    <a:pt x="2100" y="1201"/>
                  </a:cubicBezTo>
                  <a:cubicBezTo>
                    <a:pt x="2100" y="1526"/>
                    <a:pt x="2306" y="1792"/>
                    <a:pt x="2623" y="1792"/>
                  </a:cubicBezTo>
                  <a:cubicBezTo>
                    <a:pt x="2909" y="1792"/>
                    <a:pt x="3061" y="1635"/>
                    <a:pt x="3136" y="1386"/>
                  </a:cubicBezTo>
                  <a:cubicBezTo>
                    <a:pt x="3066" y="1386"/>
                    <a:pt x="3066" y="1386"/>
                    <a:pt x="3066" y="1386"/>
                  </a:cubicBezTo>
                  <a:cubicBezTo>
                    <a:pt x="2986" y="1519"/>
                    <a:pt x="2902" y="1584"/>
                    <a:pt x="2703" y="1584"/>
                  </a:cubicBezTo>
                  <a:close/>
                  <a:moveTo>
                    <a:pt x="1053" y="1322"/>
                  </a:moveTo>
                  <a:cubicBezTo>
                    <a:pt x="1041" y="1322"/>
                    <a:pt x="1041" y="1322"/>
                    <a:pt x="1041" y="1322"/>
                  </a:cubicBezTo>
                  <a:cubicBezTo>
                    <a:pt x="511" y="0"/>
                    <a:pt x="511" y="0"/>
                    <a:pt x="51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87" y="88"/>
                    <a:pt x="87" y="88"/>
                    <a:pt x="87" y="88"/>
                  </a:cubicBezTo>
                  <a:cubicBezTo>
                    <a:pt x="121" y="88"/>
                    <a:pt x="223" y="184"/>
                    <a:pt x="223" y="221"/>
                  </a:cubicBezTo>
                  <a:cubicBezTo>
                    <a:pt x="223" y="1543"/>
                    <a:pt x="223" y="1543"/>
                    <a:pt x="223" y="1543"/>
                  </a:cubicBezTo>
                  <a:cubicBezTo>
                    <a:pt x="223" y="1579"/>
                    <a:pt x="121" y="1676"/>
                    <a:pt x="87" y="1676"/>
                  </a:cubicBezTo>
                  <a:cubicBezTo>
                    <a:pt x="0" y="1676"/>
                    <a:pt x="0" y="1676"/>
                    <a:pt x="0" y="1676"/>
                  </a:cubicBezTo>
                  <a:cubicBezTo>
                    <a:pt x="0" y="1763"/>
                    <a:pt x="0" y="1763"/>
                    <a:pt x="0" y="1763"/>
                  </a:cubicBezTo>
                  <a:cubicBezTo>
                    <a:pt x="549" y="1763"/>
                    <a:pt x="549" y="1763"/>
                    <a:pt x="549" y="1763"/>
                  </a:cubicBezTo>
                  <a:cubicBezTo>
                    <a:pt x="549" y="1676"/>
                    <a:pt x="549" y="1676"/>
                    <a:pt x="549" y="1676"/>
                  </a:cubicBezTo>
                  <a:cubicBezTo>
                    <a:pt x="462" y="1676"/>
                    <a:pt x="462" y="1676"/>
                    <a:pt x="462" y="1676"/>
                  </a:cubicBezTo>
                  <a:cubicBezTo>
                    <a:pt x="428" y="1676"/>
                    <a:pt x="327" y="1579"/>
                    <a:pt x="327" y="1543"/>
                  </a:cubicBezTo>
                  <a:cubicBezTo>
                    <a:pt x="327" y="233"/>
                    <a:pt x="327" y="233"/>
                    <a:pt x="327" y="233"/>
                  </a:cubicBezTo>
                  <a:cubicBezTo>
                    <a:pt x="968" y="1794"/>
                    <a:pt x="968" y="1794"/>
                    <a:pt x="968" y="1794"/>
                  </a:cubicBezTo>
                  <a:cubicBezTo>
                    <a:pt x="1609" y="259"/>
                    <a:pt x="1609" y="259"/>
                    <a:pt x="1609" y="259"/>
                  </a:cubicBezTo>
                  <a:cubicBezTo>
                    <a:pt x="1609" y="1543"/>
                    <a:pt x="1609" y="1543"/>
                    <a:pt x="1609" y="1543"/>
                  </a:cubicBezTo>
                  <a:cubicBezTo>
                    <a:pt x="1609" y="1579"/>
                    <a:pt x="1507" y="1676"/>
                    <a:pt x="1473" y="1676"/>
                  </a:cubicBezTo>
                  <a:cubicBezTo>
                    <a:pt x="1386" y="1676"/>
                    <a:pt x="1386" y="1676"/>
                    <a:pt x="1386" y="1676"/>
                  </a:cubicBezTo>
                  <a:cubicBezTo>
                    <a:pt x="1386" y="1763"/>
                    <a:pt x="1386" y="1763"/>
                    <a:pt x="1386" y="1763"/>
                  </a:cubicBezTo>
                  <a:cubicBezTo>
                    <a:pt x="2069" y="1763"/>
                    <a:pt x="2069" y="1763"/>
                    <a:pt x="2069" y="1763"/>
                  </a:cubicBezTo>
                  <a:cubicBezTo>
                    <a:pt x="2069" y="1676"/>
                    <a:pt x="2069" y="1676"/>
                    <a:pt x="2069" y="1676"/>
                  </a:cubicBezTo>
                  <a:cubicBezTo>
                    <a:pt x="1983" y="1676"/>
                    <a:pt x="1983" y="1676"/>
                    <a:pt x="1983" y="1676"/>
                  </a:cubicBezTo>
                  <a:cubicBezTo>
                    <a:pt x="1949" y="1676"/>
                    <a:pt x="1848" y="1579"/>
                    <a:pt x="1848" y="1543"/>
                  </a:cubicBezTo>
                  <a:cubicBezTo>
                    <a:pt x="1848" y="221"/>
                    <a:pt x="1848" y="221"/>
                    <a:pt x="1848" y="221"/>
                  </a:cubicBezTo>
                  <a:cubicBezTo>
                    <a:pt x="1848" y="184"/>
                    <a:pt x="1949" y="88"/>
                    <a:pt x="1983" y="88"/>
                  </a:cubicBezTo>
                  <a:cubicBezTo>
                    <a:pt x="2070" y="88"/>
                    <a:pt x="2070" y="88"/>
                    <a:pt x="2070" y="88"/>
                  </a:cubicBezTo>
                  <a:cubicBezTo>
                    <a:pt x="2070" y="0"/>
                    <a:pt x="2070" y="0"/>
                    <a:pt x="2070" y="0"/>
                  </a:cubicBezTo>
                  <a:cubicBezTo>
                    <a:pt x="1610" y="0"/>
                    <a:pt x="1610" y="0"/>
                    <a:pt x="1610" y="0"/>
                  </a:cubicBezTo>
                  <a:lnTo>
                    <a:pt x="1053" y="13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 dirty="0">
                <a:latin typeface="Arial" panose="020B0604020202020204" pitchFamily="34" charset="0"/>
              </a:endParaRPr>
            </a:p>
          </p:txBody>
        </p:sp>
      </p:grpSp>
      <p:sp>
        <p:nvSpPr>
          <p:cNvPr id="3" name="ClientLogo">
            <a:extLst>
              <a:ext uri="{FF2B5EF4-FFF2-40B4-BE49-F238E27FC236}">
                <a16:creationId xmlns:a16="http://schemas.microsoft.com/office/drawing/2014/main" id="{0D1A260D-45D1-4D8D-ACC4-246C7DD9AFAD}"/>
              </a:ext>
            </a:extLst>
          </p:cNvPr>
          <p:cNvSpPr>
            <a:spLocks noGrp="1"/>
          </p:cNvSpPr>
          <p:nvPr userDrawn="1">
            <p:ph type="pic" sz="quarter" idx="14" hasCustomPrompt="1"/>
            <p:custDataLst>
              <p:tags r:id="rId4"/>
            </p:custDataLst>
          </p:nvPr>
        </p:nvSpPr>
        <p:spPr>
          <a:xfrm>
            <a:off x="551942" y="4984025"/>
            <a:ext cx="1901952" cy="969264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it-IT" dirty="0"/>
              <a:t>Client logo goes here.</a:t>
            </a:r>
          </a:p>
        </p:txBody>
      </p:sp>
      <p:sp>
        <p:nvSpPr>
          <p:cNvPr id="15" name="Documenttype">
            <a:extLst>
              <a:ext uri="{FF2B5EF4-FFF2-40B4-BE49-F238E27FC236}">
                <a16:creationId xmlns:a16="http://schemas.microsoft.com/office/drawing/2014/main" id="{CB5FF56E-DA90-4199-AF9A-359BE08E9A15}"/>
              </a:ext>
            </a:extLst>
          </p:cNvPr>
          <p:cNvSpPr>
            <a:spLocks noGrp="1"/>
          </p:cNvSpPr>
          <p:nvPr userDrawn="1">
            <p:ph type="body" sz="quarter" idx="13" hasCustomPrompt="1"/>
            <p:custDataLst>
              <p:tags r:id="rId5"/>
            </p:custDataLst>
          </p:nvPr>
        </p:nvSpPr>
        <p:spPr>
          <a:xfrm>
            <a:off x="554736" y="4510168"/>
            <a:ext cx="6016752" cy="215444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buNone/>
              <a:defRPr sz="1400">
                <a:solidFill>
                  <a:schemeClr val="tx2"/>
                </a:solidFill>
              </a:defRPr>
            </a:lvl1pPr>
            <a:lvl2pPr marL="115888" indent="0">
              <a:buNone/>
              <a:defRPr>
                <a:solidFill>
                  <a:schemeClr val="bg1"/>
                </a:solidFill>
              </a:defRPr>
            </a:lvl2pPr>
            <a:lvl3pPr marL="466344" indent="0">
              <a:buNone/>
              <a:defRPr>
                <a:solidFill>
                  <a:schemeClr val="bg1"/>
                </a:solidFill>
              </a:defRPr>
            </a:lvl3pPr>
            <a:lvl4pPr marL="813816" indent="0">
              <a:buNone/>
              <a:defRPr>
                <a:solidFill>
                  <a:schemeClr val="bg1"/>
                </a:solidFill>
              </a:defRPr>
            </a:lvl4pPr>
            <a:lvl5pPr marL="1161288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t-IT" dirty="0"/>
              <a:t>Edit date or title/role</a:t>
            </a:r>
          </a:p>
        </p:txBody>
      </p:sp>
      <p:sp>
        <p:nvSpPr>
          <p:cNvPr id="14" name="Subtitle">
            <a:extLst>
              <a:ext uri="{FF2B5EF4-FFF2-40B4-BE49-F238E27FC236}">
                <a16:creationId xmlns:a16="http://schemas.microsoft.com/office/drawing/2014/main" id="{BFC960F1-3A46-4C93-83F3-47AB2EB0D15E}"/>
              </a:ext>
            </a:extLst>
          </p:cNvPr>
          <p:cNvSpPr>
            <a:spLocks noGrp="1"/>
          </p:cNvSpPr>
          <p:nvPr userDrawn="1">
            <p:ph type="subTitle" idx="1"/>
            <p:custDataLst>
              <p:tags r:id="rId6"/>
            </p:custDataLst>
          </p:nvPr>
        </p:nvSpPr>
        <p:spPr>
          <a:xfrm>
            <a:off x="551942" y="4092559"/>
            <a:ext cx="6016752" cy="307777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t-IT" dirty="0"/>
          </a:p>
        </p:txBody>
      </p:sp>
      <p:sp>
        <p:nvSpPr>
          <p:cNvPr id="13" name="Title">
            <a:extLst>
              <a:ext uri="{FF2B5EF4-FFF2-40B4-BE49-F238E27FC236}">
                <a16:creationId xmlns:a16="http://schemas.microsoft.com/office/drawing/2014/main" id="{14DBF1FD-6C25-4E00-ACAB-F60F35C9625C}"/>
              </a:ext>
            </a:extLst>
          </p:cNvPr>
          <p:cNvSpPr>
            <a:spLocks noGrp="1"/>
          </p:cNvSpPr>
          <p:nvPr userDrawn="1">
            <p:ph type="title"/>
            <p:custDataLst>
              <p:tags r:id="rId7"/>
            </p:custDataLst>
          </p:nvPr>
        </p:nvSpPr>
        <p:spPr>
          <a:xfrm>
            <a:off x="551942" y="2049805"/>
            <a:ext cx="6016752" cy="1921708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400" baseline="0">
                <a:ln w="6350" cap="flat">
                  <a:noFill/>
                  <a:miter lim="800000"/>
                </a:ln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it-IT" dirty="0"/>
          </a:p>
        </p:txBody>
      </p:sp>
      <p:sp>
        <p:nvSpPr>
          <p:cNvPr id="19" name="Disclaimer-Italian (Italy)">
            <a:extLst>
              <a:ext uri="{FF2B5EF4-FFF2-40B4-BE49-F238E27FC236}">
                <a16:creationId xmlns:a16="http://schemas.microsoft.com/office/drawing/2014/main" id="{FB7A54AC-E14F-4BA1-B48F-5284B039668B}"/>
              </a:ext>
            </a:extLst>
          </p:cNvPr>
          <p:cNvSpPr>
            <a:spLocks noChangeArrowheads="1"/>
          </p:cNvSpPr>
          <p:nvPr userDrawn="1">
            <p:custDataLst>
              <p:tags r:id="rId8"/>
            </p:custDataLst>
          </p:nvPr>
        </p:nvSpPr>
        <p:spPr bwMode="black">
          <a:xfrm>
            <a:off x="551942" y="6190488"/>
            <a:ext cx="3995928" cy="356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 anchorCtr="0">
            <a:noAutofit/>
          </a:bodyPr>
          <a:lstStyle/>
          <a:p>
            <a:pPr defTabSz="804863" eaLnBrk="0" hangingPunct="0"/>
            <a:r>
              <a:rPr lang="it-IT" sz="750">
                <a:solidFill>
                  <a:schemeClr val="tx2"/>
                </a:solidFill>
                <a:latin typeface="+mn-lt"/>
              </a:rPr>
              <a:t>RISERVATO ED ESCLUSIVO | © 2024 McKinsey &amp; Company.</a:t>
            </a:r>
          </a:p>
          <a:p>
            <a:pPr defTabSz="804863" eaLnBrk="0" hangingPunct="0"/>
            <a:r>
              <a:rPr lang="it-IT" sz="750">
                <a:solidFill>
                  <a:schemeClr val="tx2"/>
                </a:solidFill>
                <a:latin typeface="+mn-lt"/>
              </a:rPr>
              <a:t>il presente documento è destinato esclusivamente ad uso interno. È severamente vietato qualsiasi utilizzo del presente documento senza specifica autorizzazione di McKinsey &amp; Company. Tutti i diritti sonno riservati</a:t>
            </a:r>
            <a:endParaRPr lang="it-IT" sz="750" dirty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2331227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>
            <a:extLst>
              <a:ext uri="{FF2B5EF4-FFF2-40B4-BE49-F238E27FC236}">
                <a16:creationId xmlns:a16="http://schemas.microsoft.com/office/drawing/2014/main" id="{D8EFF8A2-0FB9-4B25-8B8D-49235327498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5526209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9" imgW="413" imgH="416" progId="TCLayout.ActiveDocument.1">
                  <p:embed/>
                </p:oleObj>
              </mc:Choice>
              <mc:Fallback>
                <p:oleObj name="think-cell Slide" r:id="rId9" imgW="413" imgH="416" progId="TCLayout.ActiveDocument.1">
                  <p:embed/>
                  <p:pic>
                    <p:nvPicPr>
                      <p:cNvPr id="3" name="Object 6" hidden="1">
                        <a:extLst>
                          <a:ext uri="{FF2B5EF4-FFF2-40B4-BE49-F238E27FC236}">
                            <a16:creationId xmlns:a16="http://schemas.microsoft.com/office/drawing/2014/main" id="{D8EFF8A2-0FB9-4B25-8B8D-4923532749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9F741700-5035-4E61-A4AC-1B3C7AE220D5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it-IT" sz="2500" b="1" i="0" baseline="0" dirty="0" err="1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66686DBA-90DA-4033-B950-94CBD0D7A425}"/>
              </a:ext>
            </a:extLst>
          </p:cNvPr>
          <p:cNvSpPr>
            <a:spLocks noChangeArrowheads="1"/>
          </p:cNvSpPr>
          <p:nvPr userDrawn="1">
            <p:custDataLst>
              <p:tags r:id="rId3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it-IT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it-IT" sz="90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5. Source" hidden="1">
            <a:extLst>
              <a:ext uri="{FF2B5EF4-FFF2-40B4-BE49-F238E27FC236}">
                <a16:creationId xmlns:a16="http://schemas.microsoft.com/office/drawing/2014/main" id="{9238B1D6-2095-4826-AA45-9A4E6F7D1A16}"/>
              </a:ext>
            </a:extLst>
          </p:cNvPr>
          <p:cNvSpPr txBox="1"/>
          <p:nvPr userDrawn="1">
            <p:custDataLst>
              <p:tags r:id="rId4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it-IT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it-IT" sz="800" dirty="0"/>
              <a:t>Fonte: …</a:t>
            </a:r>
          </a:p>
        </p:txBody>
      </p:sp>
      <p:sp>
        <p:nvSpPr>
          <p:cNvPr id="12" name="2. Slide Title">
            <a:extLst>
              <a:ext uri="{FF2B5EF4-FFF2-40B4-BE49-F238E27FC236}">
                <a16:creationId xmlns:a16="http://schemas.microsoft.com/office/drawing/2014/main" id="{FFB187DD-F064-49DA-8DD6-3CE2A3A086D9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54736" y="182372"/>
            <a:ext cx="11082528" cy="7315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 dirty="0"/>
          </a:p>
        </p:txBody>
      </p:sp>
      <p:sp>
        <p:nvSpPr>
          <p:cNvPr id="13" name="3. Subtitle">
            <a:extLst>
              <a:ext uri="{FF2B5EF4-FFF2-40B4-BE49-F238E27FC236}">
                <a16:creationId xmlns:a16="http://schemas.microsoft.com/office/drawing/2014/main" id="{A45F24A0-E1E5-4CEF-AAE5-F2C8B392CA86}"/>
              </a:ext>
            </a:extLst>
          </p:cNvPr>
          <p:cNvSpPr>
            <a:spLocks noGrp="1"/>
          </p:cNvSpPr>
          <p:nvPr>
            <p:ph type="subTitle" idx="1"/>
            <p:custDataLst>
              <p:tags r:id="rId6"/>
            </p:custDataLst>
          </p:nvPr>
        </p:nvSpPr>
        <p:spPr>
          <a:xfrm>
            <a:off x="554736" y="903861"/>
            <a:ext cx="11082528" cy="276999"/>
          </a:xfrm>
        </p:spPr>
        <p:txBody>
          <a:bodyPr anchor="ctr" anchorCtr="0"/>
          <a:lstStyle/>
          <a:p>
            <a:r>
              <a:rPr lang="en-US" sz="1600"/>
              <a:t>Click to edit Master subtitle style</a:t>
            </a:r>
            <a:endParaRPr lang="it-IT" sz="1600" dirty="0"/>
          </a:p>
        </p:txBody>
      </p:sp>
      <p:sp>
        <p:nvSpPr>
          <p:cNvPr id="16" name="1. On-page tracker">
            <a:extLst>
              <a:ext uri="{FF2B5EF4-FFF2-40B4-BE49-F238E27FC236}">
                <a16:creationId xmlns:a16="http://schemas.microsoft.com/office/drawing/2014/main" id="{8FCF4E3F-783E-400E-BD81-0CA854D3CE46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7"/>
            </p:custDataLst>
          </p:nvPr>
        </p:nvSpPr>
        <p:spPr>
          <a:xfrm>
            <a:off x="7159752" y="78768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it-IT" dirty="0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101157668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. Slide Title">
            <a:extLst>
              <a:ext uri="{FF2B5EF4-FFF2-40B4-BE49-F238E27FC236}">
                <a16:creationId xmlns:a16="http://schemas.microsoft.com/office/drawing/2014/main" id="{064E079D-5BD2-4787-A7F2-0859A1CB5E94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54736" y="1706563"/>
            <a:ext cx="3813048" cy="694944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>
                <a:ln w="6350" cap="flat">
                  <a:noFill/>
                  <a:miter lim="800000"/>
                </a:ln>
              </a:defRPr>
            </a:lvl1pPr>
          </a:lstStyle>
          <a:p>
            <a:r>
              <a:rPr lang="en-US"/>
              <a:t>Click to edit Master title style</a:t>
            </a:r>
            <a:endParaRPr lang="it-IT" dirty="0"/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EFB4BF85-6002-4998-80DC-DC1B92544D1D}"/>
              </a:ext>
            </a:extLst>
          </p:cNvPr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it-IT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it-IT" sz="90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5. Source" hidden="1">
            <a:extLst>
              <a:ext uri="{FF2B5EF4-FFF2-40B4-BE49-F238E27FC236}">
                <a16:creationId xmlns:a16="http://schemas.microsoft.com/office/drawing/2014/main" id="{0E2D5DBB-C1B8-4A27-836D-C2E6D553234D}"/>
              </a:ext>
            </a:extLst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it-IT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it-IT" sz="800" dirty="0"/>
              <a:t>Fonte: …</a:t>
            </a:r>
          </a:p>
        </p:txBody>
      </p:sp>
      <p:sp>
        <p:nvSpPr>
          <p:cNvPr id="7" name="1. On-page tracker">
            <a:extLst>
              <a:ext uri="{FF2B5EF4-FFF2-40B4-BE49-F238E27FC236}">
                <a16:creationId xmlns:a16="http://schemas.microsoft.com/office/drawing/2014/main" id="{55DBC78B-88B8-43F6-BCE1-7874113155D1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4"/>
            </p:custDataLst>
          </p:nvPr>
        </p:nvSpPr>
        <p:spPr>
          <a:xfrm>
            <a:off x="7159752" y="78768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it-IT" dirty="0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416671775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d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. Slide Title">
            <a:extLst>
              <a:ext uri="{FF2B5EF4-FFF2-40B4-BE49-F238E27FC236}">
                <a16:creationId xmlns:a16="http://schemas.microsoft.com/office/drawing/2014/main" id="{064E079D-5BD2-4787-A7F2-0859A1CB5E94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54736" y="3044280"/>
            <a:ext cx="5065776" cy="769441"/>
          </a:xfrm>
          <a:prstGeom prst="rect">
            <a:avLst/>
          </a:prstGeom>
        </p:spPr>
        <p:txBody>
          <a:bodyPr rIns="365760" anchor="ctr">
            <a:noAutofit/>
          </a:bodyPr>
          <a:lstStyle>
            <a:lvl1pPr>
              <a:defRPr>
                <a:ln w="6350" cap="flat">
                  <a:noFill/>
                  <a:miter lim="800000"/>
                </a:ln>
              </a:defRPr>
            </a:lvl1pPr>
          </a:lstStyle>
          <a:p>
            <a:r>
              <a:rPr lang="en-US"/>
              <a:t>Click to edit Master title style</a:t>
            </a:r>
            <a:endParaRPr lang="it-IT" dirty="0"/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2BF771FC-DD10-42B6-A51E-7F1E26F8184D}"/>
              </a:ext>
            </a:extLst>
          </p:cNvPr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it-IT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it-IT" sz="90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5. Source" hidden="1">
            <a:extLst>
              <a:ext uri="{FF2B5EF4-FFF2-40B4-BE49-F238E27FC236}">
                <a16:creationId xmlns:a16="http://schemas.microsoft.com/office/drawing/2014/main" id="{C0D33C43-5B9F-44B4-82FA-BAAD11A7FB8E}"/>
              </a:ext>
            </a:extLst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it-IT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it-IT" sz="800" dirty="0"/>
              <a:t>Fonte: …</a:t>
            </a:r>
          </a:p>
        </p:txBody>
      </p:sp>
      <p:sp>
        <p:nvSpPr>
          <p:cNvPr id="7" name="1. On-page tracker">
            <a:extLst>
              <a:ext uri="{FF2B5EF4-FFF2-40B4-BE49-F238E27FC236}">
                <a16:creationId xmlns:a16="http://schemas.microsoft.com/office/drawing/2014/main" id="{5D9E4AB5-0E2B-409B-8FCC-CAB012B1AA2C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4"/>
            </p:custDataLst>
          </p:nvPr>
        </p:nvSpPr>
        <p:spPr>
          <a:xfrm>
            <a:off x="7159752" y="78768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it-IT" dirty="0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12096591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42FA0375-D84E-4F98-814F-2E809706189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440093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473" imgH="476" progId="TCLayout.ActiveDocument.1">
                  <p:embed/>
                </p:oleObj>
              </mc:Choice>
              <mc:Fallback>
                <p:oleObj name="think-cell Slide" r:id="rId8" imgW="473" imgH="47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42FA0375-D84E-4F98-814F-2E809706189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5EC24333-0504-41AA-98B2-378A074C996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it-IT" sz="4400" b="1" i="0" baseline="0" dirty="0" err="1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7" name="2. Slide Title">
            <a:extLst>
              <a:ext uri="{FF2B5EF4-FFF2-40B4-BE49-F238E27FC236}">
                <a16:creationId xmlns:a16="http://schemas.microsoft.com/office/drawing/2014/main" id="{99495DFD-8D6A-4DD8-AE3A-47FA42AA0A4F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54736" y="4580468"/>
            <a:ext cx="11082528" cy="677108"/>
          </a:xfrm>
        </p:spPr>
        <p:txBody>
          <a:bodyPr anchor="b">
            <a:noAutofit/>
          </a:bodyPr>
          <a:lstStyle>
            <a:lvl1pPr>
              <a:lnSpc>
                <a:spcPct val="93000"/>
              </a:lnSpc>
              <a:defRPr sz="4400"/>
            </a:lvl1pPr>
          </a:lstStyle>
          <a:p>
            <a:r>
              <a:rPr lang="en-US"/>
              <a:t>Click to edit Master title style</a:t>
            </a:r>
            <a:endParaRPr lang="it-IT" dirty="0"/>
          </a:p>
        </p:txBody>
      </p:sp>
      <p:sp>
        <p:nvSpPr>
          <p:cNvPr id="8" name="Slide Number">
            <a:extLst>
              <a:ext uri="{FF2B5EF4-FFF2-40B4-BE49-F238E27FC236}">
                <a16:creationId xmlns:a16="http://schemas.microsoft.com/office/drawing/2014/main" id="{A86AE8A6-05EF-4E76-AAAD-41743692E9F9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it-IT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it-IT" sz="90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5. Source" hidden="1">
            <a:extLst>
              <a:ext uri="{FF2B5EF4-FFF2-40B4-BE49-F238E27FC236}">
                <a16:creationId xmlns:a16="http://schemas.microsoft.com/office/drawing/2014/main" id="{B871FE09-BB6E-4334-B0EA-E52395AA61B3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it-IT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it-IT" sz="800" dirty="0"/>
              <a:t>Fonte: …</a:t>
            </a:r>
          </a:p>
        </p:txBody>
      </p:sp>
      <p:sp>
        <p:nvSpPr>
          <p:cNvPr id="9" name="1. On-page tracker">
            <a:extLst>
              <a:ext uri="{FF2B5EF4-FFF2-40B4-BE49-F238E27FC236}">
                <a16:creationId xmlns:a16="http://schemas.microsoft.com/office/drawing/2014/main" id="{5BDCF0DB-75C4-4002-BCC8-47678D66A91A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6"/>
            </p:custDataLst>
          </p:nvPr>
        </p:nvSpPr>
        <p:spPr>
          <a:xfrm>
            <a:off x="7159752" y="78768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it-IT" dirty="0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66463628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BD3E892C-6763-407B-82D7-D647149C429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0967690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9" imgW="473" imgH="476" progId="TCLayout.ActiveDocument.1">
                  <p:embed/>
                </p:oleObj>
              </mc:Choice>
              <mc:Fallback>
                <p:oleObj name="think-cell Slide" r:id="rId9" imgW="473" imgH="47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BD3E892C-6763-407B-82D7-D647149C429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96C9B1A6-9C70-43C3-A5FE-4FAF8D797BE5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it-IT" sz="3400" b="1" i="0" baseline="0" dirty="0" err="1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8" name="2. Slide Title">
            <a:extLst>
              <a:ext uri="{FF2B5EF4-FFF2-40B4-BE49-F238E27FC236}">
                <a16:creationId xmlns:a16="http://schemas.microsoft.com/office/drawing/2014/main" id="{EA735538-C733-4892-93A4-7B433D8B8293}"/>
              </a:ext>
            </a:extLst>
          </p:cNvPr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1505712" y="3592841"/>
            <a:ext cx="9180576" cy="486608"/>
          </a:xfrm>
          <a:prstGeom prst="rect">
            <a:avLst/>
          </a:prstGeom>
        </p:spPr>
        <p:txBody>
          <a:bodyPr>
            <a:spAutoFit/>
          </a:bodyPr>
          <a:lstStyle>
            <a:lvl1pPr>
              <a:lnSpc>
                <a:spcPct val="93000"/>
              </a:lnSpc>
              <a:defRPr sz="3400"/>
            </a:lvl1pPr>
          </a:lstStyle>
          <a:p>
            <a:r>
              <a:rPr lang="it-IT" dirty="0"/>
              <a:t>“Click to add quote</a:t>
            </a:r>
          </a:p>
        </p:txBody>
      </p:sp>
      <p:sp>
        <p:nvSpPr>
          <p:cNvPr id="6" name="3. Subtitle">
            <a:extLst>
              <a:ext uri="{FF2B5EF4-FFF2-40B4-BE49-F238E27FC236}">
                <a16:creationId xmlns:a16="http://schemas.microsoft.com/office/drawing/2014/main" id="{8DB5022C-F66C-4018-82F3-195571DDD527}"/>
              </a:ext>
            </a:extLst>
          </p:cNvPr>
          <p:cNvSpPr>
            <a:spLocks noGrp="1"/>
          </p:cNvSpPr>
          <p:nvPr>
            <p:ph type="subTitle" idx="1" hasCustomPrompt="1"/>
            <p:custDataLst>
              <p:tags r:id="rId4"/>
            </p:custDataLst>
          </p:nvPr>
        </p:nvSpPr>
        <p:spPr>
          <a:xfrm>
            <a:off x="1505712" y="4284630"/>
            <a:ext cx="9180576" cy="276999"/>
          </a:xfrm>
        </p:spPr>
        <p:txBody>
          <a:bodyPr wrap="square">
            <a:noAutofit/>
          </a:bodyPr>
          <a:lstStyle>
            <a:lvl1pPr marL="0" indent="0" algn="l">
              <a:buNone/>
              <a:defRPr sz="16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dirty="0"/>
              <a:t>Click to add quote source</a:t>
            </a:r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FAEB6FCE-50CC-4F2B-A5B3-CB508EDFCD46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it-IT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it-IT" sz="90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5. Source" hidden="1">
            <a:extLst>
              <a:ext uri="{FF2B5EF4-FFF2-40B4-BE49-F238E27FC236}">
                <a16:creationId xmlns:a16="http://schemas.microsoft.com/office/drawing/2014/main" id="{97195F4E-ECA7-41A9-AFF3-0C4DAD103DA6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it-IT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it-IT" sz="800" dirty="0"/>
              <a:t>Fonte: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A950F413-0AED-4FE7-B055-F5A279CFBFAC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7"/>
            </p:custDataLst>
          </p:nvPr>
        </p:nvSpPr>
        <p:spPr>
          <a:xfrm>
            <a:off x="7159752" y="78768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it-IT" dirty="0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2388337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919B4-CBF4-A7D0-0F8D-74A05E879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61EB3A-6A68-E6C4-3574-0EAEC33FBC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503632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/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DA8D6A48-EE20-4EB4-A234-9F3B16C0287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0779922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1" imgW="413" imgH="416" progId="TCLayout.ActiveDocument.1">
                  <p:embed/>
                </p:oleObj>
              </mc:Choice>
              <mc:Fallback>
                <p:oleObj name="think-cell Slide" r:id="rId11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DA8D6A48-EE20-4EB4-A234-9F3B16C0287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C6FAC554-F995-4246-BE36-413D2200D983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it-IT" sz="2500" b="1" i="0" baseline="0" dirty="0" err="1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6" name="RectangleLight">
            <a:extLst>
              <a:ext uri="{FF2B5EF4-FFF2-40B4-BE49-F238E27FC236}">
                <a16:creationId xmlns:a16="http://schemas.microsoft.com/office/drawing/2014/main" id="{3FA229FA-A3E6-464F-8FAE-54175450EBEB}"/>
              </a:ext>
            </a:extLst>
          </p:cNvPr>
          <p:cNvSpPr/>
          <p:nvPr userDrawn="1">
            <p:custDataLst>
              <p:tags r:id="rId3"/>
            </p:custDataLst>
          </p:nvPr>
        </p:nvSpPr>
        <p:spPr bwMode="ltGray">
          <a:xfrm>
            <a:off x="3413760" y="0"/>
            <a:ext cx="8778240" cy="6858000"/>
          </a:xfrm>
          <a:prstGeom prst="rect">
            <a:avLst/>
          </a:prstGeom>
          <a:solidFill>
            <a:srgbClr val="E6E6E6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 dirty="0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16" name="SlideLogoText">
            <a:extLst>
              <a:ext uri="{FF2B5EF4-FFF2-40B4-BE49-F238E27FC236}">
                <a16:creationId xmlns:a16="http://schemas.microsoft.com/office/drawing/2014/main" id="{7D03BAA3-96F1-4B7C-895E-B9B8CFDDA50B}"/>
              </a:ext>
            </a:extLst>
          </p:cNvPr>
          <p:cNvSpPr txBox="1"/>
          <p:nvPr userDrawn="1">
            <p:custDataLst>
              <p:tags r:id="rId4"/>
            </p:custDataLst>
          </p:nvPr>
        </p:nvSpPr>
        <p:spPr>
          <a:xfrm>
            <a:off x="10059149" y="6499381"/>
            <a:ext cx="1301639" cy="1384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kern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McKinsey Health Institute</a:t>
            </a:r>
          </a:p>
        </p:txBody>
      </p:sp>
      <p:sp>
        <p:nvSpPr>
          <p:cNvPr id="17" name="Slide Number">
            <a:extLst>
              <a:ext uri="{FF2B5EF4-FFF2-40B4-BE49-F238E27FC236}">
                <a16:creationId xmlns:a16="http://schemas.microsoft.com/office/drawing/2014/main" id="{ACF9526A-1F1C-4E57-8A8D-21EDBC12066F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it-IT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it-IT" sz="90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2. Slide Title">
            <a:extLst>
              <a:ext uri="{FF2B5EF4-FFF2-40B4-BE49-F238E27FC236}">
                <a16:creationId xmlns:a16="http://schemas.microsoft.com/office/drawing/2014/main" id="{6647A441-8DE4-4236-BCC7-B694B2C59E00}"/>
              </a:ext>
            </a:extLst>
          </p:cNvPr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554736" y="2744369"/>
            <a:ext cx="2514600" cy="769441"/>
          </a:xfrm>
        </p:spPr>
        <p:txBody>
          <a:bodyPr anchor="b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it-IT" dirty="0"/>
          </a:p>
        </p:txBody>
      </p:sp>
      <p:sp>
        <p:nvSpPr>
          <p:cNvPr id="20" name="3. Subtitle">
            <a:extLst>
              <a:ext uri="{FF2B5EF4-FFF2-40B4-BE49-F238E27FC236}">
                <a16:creationId xmlns:a16="http://schemas.microsoft.com/office/drawing/2014/main" id="{A4DBA574-6D59-4DFD-82A7-9B1E9AEB906E}"/>
              </a:ext>
            </a:extLst>
          </p:cNvPr>
          <p:cNvSpPr>
            <a:spLocks noGrp="1"/>
          </p:cNvSpPr>
          <p:nvPr>
            <p:ph type="subTitle" idx="1"/>
            <p:custDataLst>
              <p:tags r:id="rId7"/>
            </p:custDataLst>
          </p:nvPr>
        </p:nvSpPr>
        <p:spPr>
          <a:xfrm>
            <a:off x="554736" y="3659644"/>
            <a:ext cx="2514600" cy="492443"/>
          </a:xfrm>
        </p:spPr>
        <p:txBody>
          <a:bodyPr wrap="square">
            <a:spAutoFit/>
          </a:bodyPr>
          <a:lstStyle>
            <a:lvl1pPr marL="0" indent="0" algn="l">
              <a:buNone/>
              <a:defRPr sz="1600" b="0">
                <a:solidFill>
                  <a:schemeClr val="tx1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t-IT" dirty="0"/>
          </a:p>
        </p:txBody>
      </p:sp>
      <p:sp>
        <p:nvSpPr>
          <p:cNvPr id="21" name="5. Source" hidden="1">
            <a:extLst>
              <a:ext uri="{FF2B5EF4-FFF2-40B4-BE49-F238E27FC236}">
                <a16:creationId xmlns:a16="http://schemas.microsoft.com/office/drawing/2014/main" id="{25B2DE14-9B3F-4199-B082-9FEB12CE57EA}"/>
              </a:ext>
            </a:extLst>
          </p:cNvPr>
          <p:cNvSpPr txBox="1"/>
          <p:nvPr userDrawn="1">
            <p:custDataLst>
              <p:tags r:id="rId8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it-IT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it-IT" sz="800" dirty="0"/>
              <a:t>Fonte: …</a:t>
            </a:r>
          </a:p>
        </p:txBody>
      </p:sp>
      <p:sp>
        <p:nvSpPr>
          <p:cNvPr id="15" name="1. On-page tracker">
            <a:extLst>
              <a:ext uri="{FF2B5EF4-FFF2-40B4-BE49-F238E27FC236}">
                <a16:creationId xmlns:a16="http://schemas.microsoft.com/office/drawing/2014/main" id="{751D41A4-E6B3-4D0C-A699-AB99EB50F8A2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9"/>
            </p:custDataLst>
          </p:nvPr>
        </p:nvSpPr>
        <p:spPr>
          <a:xfrm>
            <a:off x="7159752" y="78768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it-IT" dirty="0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427683674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CEE6E84E-0DE7-4EEF-8932-BF42153B3B5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1551837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1" imgW="413" imgH="416" progId="TCLayout.ActiveDocument.1">
                  <p:embed/>
                </p:oleObj>
              </mc:Choice>
              <mc:Fallback>
                <p:oleObj name="think-cell Slide" r:id="rId11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CEE6E84E-0DE7-4EEF-8932-BF42153B3B5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22D2E0F6-5BB5-47A0-8E4A-CD4E6673B19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it-IT" sz="2500" b="1" i="0" baseline="0" dirty="0" err="1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6" name="RectangleLight">
            <a:extLst>
              <a:ext uri="{FF2B5EF4-FFF2-40B4-BE49-F238E27FC236}">
                <a16:creationId xmlns:a16="http://schemas.microsoft.com/office/drawing/2014/main" id="{3FA229FA-A3E6-464F-8FAE-54175450EBEB}"/>
              </a:ext>
            </a:extLst>
          </p:cNvPr>
          <p:cNvSpPr/>
          <p:nvPr userDrawn="1">
            <p:custDataLst>
              <p:tags r:id="rId3"/>
            </p:custDataLst>
          </p:nvPr>
        </p:nvSpPr>
        <p:spPr bwMode="ltGray">
          <a:xfrm>
            <a:off x="4364736" y="0"/>
            <a:ext cx="7827264" cy="6858000"/>
          </a:xfrm>
          <a:prstGeom prst="rect">
            <a:avLst/>
          </a:prstGeom>
          <a:solidFill>
            <a:srgbClr val="E6E6E6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 dirty="0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16" name="SlideLogoText">
            <a:extLst>
              <a:ext uri="{FF2B5EF4-FFF2-40B4-BE49-F238E27FC236}">
                <a16:creationId xmlns:a16="http://schemas.microsoft.com/office/drawing/2014/main" id="{2D4C39DE-34D3-430B-A68C-3662DBF9F427}"/>
              </a:ext>
            </a:extLst>
          </p:cNvPr>
          <p:cNvSpPr txBox="1"/>
          <p:nvPr userDrawn="1">
            <p:custDataLst>
              <p:tags r:id="rId4"/>
            </p:custDataLst>
          </p:nvPr>
        </p:nvSpPr>
        <p:spPr bwMode="black">
          <a:xfrm>
            <a:off x="10059149" y="6499381"/>
            <a:ext cx="1301639" cy="1384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kern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McKinsey Health Institute</a:t>
            </a:r>
          </a:p>
        </p:txBody>
      </p:sp>
      <p:sp>
        <p:nvSpPr>
          <p:cNvPr id="17" name="Slide Number">
            <a:extLst>
              <a:ext uri="{FF2B5EF4-FFF2-40B4-BE49-F238E27FC236}">
                <a16:creationId xmlns:a16="http://schemas.microsoft.com/office/drawing/2014/main" id="{36B65DC7-979F-4AB7-9872-8CF5F2DCB753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it-IT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it-IT" sz="90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2. Slide Title">
            <a:extLst>
              <a:ext uri="{FF2B5EF4-FFF2-40B4-BE49-F238E27FC236}">
                <a16:creationId xmlns:a16="http://schemas.microsoft.com/office/drawing/2014/main" id="{4EF89F43-35C6-451B-BBE8-87D2B8B83F5E}"/>
              </a:ext>
            </a:extLst>
          </p:cNvPr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554736" y="2744369"/>
            <a:ext cx="3465576" cy="769441"/>
          </a:xfrm>
          <a:prstGeom prst="rect">
            <a:avLst/>
          </a:prstGeom>
        </p:spPr>
        <p:txBody>
          <a:bodyPr wrap="square" anchor="b">
            <a:noAutofit/>
          </a:bodyPr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it-IT" dirty="0"/>
          </a:p>
        </p:txBody>
      </p:sp>
      <p:sp>
        <p:nvSpPr>
          <p:cNvPr id="20" name="3. Subtitle">
            <a:extLst>
              <a:ext uri="{FF2B5EF4-FFF2-40B4-BE49-F238E27FC236}">
                <a16:creationId xmlns:a16="http://schemas.microsoft.com/office/drawing/2014/main" id="{9F06A69A-B095-4159-932B-3658DD253FDF}"/>
              </a:ext>
            </a:extLst>
          </p:cNvPr>
          <p:cNvSpPr>
            <a:spLocks noGrp="1"/>
          </p:cNvSpPr>
          <p:nvPr>
            <p:ph type="subTitle" idx="1"/>
            <p:custDataLst>
              <p:tags r:id="rId7"/>
            </p:custDataLst>
          </p:nvPr>
        </p:nvSpPr>
        <p:spPr>
          <a:xfrm>
            <a:off x="554735" y="3659644"/>
            <a:ext cx="3465575" cy="246221"/>
          </a:xfrm>
        </p:spPr>
        <p:txBody>
          <a:bodyPr wrap="square">
            <a:spAutoFit/>
          </a:bodyPr>
          <a:lstStyle>
            <a:lvl1pPr marL="0" indent="0" algn="l">
              <a:buNone/>
              <a:defRPr sz="1600" b="0">
                <a:solidFill>
                  <a:schemeClr val="tx1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t-IT" dirty="0"/>
          </a:p>
        </p:txBody>
      </p:sp>
      <p:sp>
        <p:nvSpPr>
          <p:cNvPr id="21" name="5. Source" hidden="1">
            <a:extLst>
              <a:ext uri="{FF2B5EF4-FFF2-40B4-BE49-F238E27FC236}">
                <a16:creationId xmlns:a16="http://schemas.microsoft.com/office/drawing/2014/main" id="{DA204BE1-D5C8-4D03-9090-21D41FEC78E0}"/>
              </a:ext>
            </a:extLst>
          </p:cNvPr>
          <p:cNvSpPr txBox="1"/>
          <p:nvPr userDrawn="1">
            <p:custDataLst>
              <p:tags r:id="rId8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it-IT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it-IT" sz="800" dirty="0"/>
              <a:t>Fonte: …</a:t>
            </a:r>
          </a:p>
        </p:txBody>
      </p:sp>
      <p:sp>
        <p:nvSpPr>
          <p:cNvPr id="15" name="1. On-page tracker">
            <a:extLst>
              <a:ext uri="{FF2B5EF4-FFF2-40B4-BE49-F238E27FC236}">
                <a16:creationId xmlns:a16="http://schemas.microsoft.com/office/drawing/2014/main" id="{F852C653-273D-4533-A8C9-1D2F00B14CB4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9"/>
            </p:custDataLst>
          </p:nvPr>
        </p:nvSpPr>
        <p:spPr>
          <a:xfrm>
            <a:off x="7159752" y="78768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it-IT" dirty="0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319560384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9F7114D8-6025-4386-BA96-B034FE6B3CD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5486427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1" imgW="413" imgH="416" progId="TCLayout.ActiveDocument.1">
                  <p:embed/>
                </p:oleObj>
              </mc:Choice>
              <mc:Fallback>
                <p:oleObj name="think-cell Slide" r:id="rId11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9F7114D8-6025-4386-BA96-B034FE6B3C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25C86E70-6ADC-4EA2-90F2-373AC4FDE5D0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it-IT" sz="2500" b="1" i="0" baseline="0" dirty="0" err="1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7" name="RectangleLight">
            <a:extLst>
              <a:ext uri="{FF2B5EF4-FFF2-40B4-BE49-F238E27FC236}">
                <a16:creationId xmlns:a16="http://schemas.microsoft.com/office/drawing/2014/main" id="{2365F90A-9CD8-40EE-93CD-2729135A9569}"/>
              </a:ext>
            </a:extLst>
          </p:cNvPr>
          <p:cNvSpPr/>
          <p:nvPr userDrawn="1">
            <p:custDataLst>
              <p:tags r:id="rId3"/>
            </p:custDataLst>
          </p:nvPr>
        </p:nvSpPr>
        <p:spPr bwMode="ltGray">
          <a:xfrm>
            <a:off x="6092952" y="0"/>
            <a:ext cx="6099048" cy="6858000"/>
          </a:xfrm>
          <a:prstGeom prst="rect">
            <a:avLst/>
          </a:prstGeom>
          <a:solidFill>
            <a:srgbClr val="E6E6E6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 dirty="0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17" name="SlideLogoText">
            <a:extLst>
              <a:ext uri="{FF2B5EF4-FFF2-40B4-BE49-F238E27FC236}">
                <a16:creationId xmlns:a16="http://schemas.microsoft.com/office/drawing/2014/main" id="{609F85FD-B74A-4A4E-BFA9-7668DD6BCB90}"/>
              </a:ext>
            </a:extLst>
          </p:cNvPr>
          <p:cNvSpPr txBox="1"/>
          <p:nvPr userDrawn="1">
            <p:custDataLst>
              <p:tags r:id="rId4"/>
            </p:custDataLst>
          </p:nvPr>
        </p:nvSpPr>
        <p:spPr bwMode="black">
          <a:xfrm>
            <a:off x="10059149" y="6499381"/>
            <a:ext cx="1301639" cy="1384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kern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McKinsey Health Institute</a:t>
            </a:r>
          </a:p>
        </p:txBody>
      </p:sp>
      <p:sp>
        <p:nvSpPr>
          <p:cNvPr id="18" name="Slide Number">
            <a:extLst>
              <a:ext uri="{FF2B5EF4-FFF2-40B4-BE49-F238E27FC236}">
                <a16:creationId xmlns:a16="http://schemas.microsoft.com/office/drawing/2014/main" id="{D0E8D6D4-65CF-4E97-809E-C2399703986A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it-IT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it-IT" sz="90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5. Source" hidden="1">
            <a:extLst>
              <a:ext uri="{FF2B5EF4-FFF2-40B4-BE49-F238E27FC236}">
                <a16:creationId xmlns:a16="http://schemas.microsoft.com/office/drawing/2014/main" id="{F5E9C22A-A356-4521-A359-338A663DFEA2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it-IT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it-IT" sz="800" dirty="0"/>
              <a:t>Fonte: …</a:t>
            </a:r>
          </a:p>
        </p:txBody>
      </p:sp>
      <p:sp>
        <p:nvSpPr>
          <p:cNvPr id="20" name="2. Slide Title">
            <a:extLst>
              <a:ext uri="{FF2B5EF4-FFF2-40B4-BE49-F238E27FC236}">
                <a16:creationId xmlns:a16="http://schemas.microsoft.com/office/drawing/2014/main" id="{24FC89B9-27D6-473D-93DF-880226F4C89E}"/>
              </a:ext>
            </a:extLst>
          </p:cNvPr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554736" y="182372"/>
            <a:ext cx="5065776" cy="7315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 dirty="0"/>
          </a:p>
        </p:txBody>
      </p:sp>
      <p:sp>
        <p:nvSpPr>
          <p:cNvPr id="21" name="3. Subtitle">
            <a:extLst>
              <a:ext uri="{FF2B5EF4-FFF2-40B4-BE49-F238E27FC236}">
                <a16:creationId xmlns:a16="http://schemas.microsoft.com/office/drawing/2014/main" id="{63337359-D43D-43A2-84F1-8094F8635ABB}"/>
              </a:ext>
            </a:extLst>
          </p:cNvPr>
          <p:cNvSpPr>
            <a:spLocks noGrp="1"/>
          </p:cNvSpPr>
          <p:nvPr>
            <p:ph type="subTitle" idx="1"/>
            <p:custDataLst>
              <p:tags r:id="rId8"/>
            </p:custDataLst>
          </p:nvPr>
        </p:nvSpPr>
        <p:spPr>
          <a:xfrm>
            <a:off x="554736" y="903861"/>
            <a:ext cx="5065776" cy="276999"/>
          </a:xfrm>
        </p:spPr>
        <p:txBody>
          <a:bodyPr anchor="ctr" anchorCtr="0"/>
          <a:lstStyle/>
          <a:p>
            <a:r>
              <a:rPr lang="en-US" sz="1600"/>
              <a:t>Click to edit Master subtitle style</a:t>
            </a:r>
            <a:endParaRPr lang="it-IT" sz="1600" dirty="0"/>
          </a:p>
        </p:txBody>
      </p:sp>
      <p:sp>
        <p:nvSpPr>
          <p:cNvPr id="25" name="1. On-page tracker">
            <a:extLst>
              <a:ext uri="{FF2B5EF4-FFF2-40B4-BE49-F238E27FC236}">
                <a16:creationId xmlns:a16="http://schemas.microsoft.com/office/drawing/2014/main" id="{E56FBB8C-4E9C-4207-9A79-5E0466E3B3CA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9"/>
            </p:custDataLst>
          </p:nvPr>
        </p:nvSpPr>
        <p:spPr>
          <a:xfrm>
            <a:off x="7159752" y="78768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it-IT" dirty="0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407177189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>
            <a:extLst>
              <a:ext uri="{FF2B5EF4-FFF2-40B4-BE49-F238E27FC236}">
                <a16:creationId xmlns:a16="http://schemas.microsoft.com/office/drawing/2014/main" id="{C293AC4C-5B2F-4A0C-8C9B-7295BEE1F45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7468083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1" imgW="572" imgH="588" progId="TCLayout.ActiveDocument.1">
                  <p:embed/>
                </p:oleObj>
              </mc:Choice>
              <mc:Fallback>
                <p:oleObj name="think-cell Slide" r:id="rId11" imgW="572" imgH="588" progId="TCLayout.ActiveDocument.1">
                  <p:embed/>
                  <p:pic>
                    <p:nvPicPr>
                      <p:cNvPr id="3" name="Object 6" hidden="1">
                        <a:extLst>
                          <a:ext uri="{FF2B5EF4-FFF2-40B4-BE49-F238E27FC236}">
                            <a16:creationId xmlns:a16="http://schemas.microsoft.com/office/drawing/2014/main" id="{C293AC4C-5B2F-4A0C-8C9B-7295BEE1F4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D8F8ABD0-305F-4DFC-AC60-1FB7BB16830A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it-IT" sz="2500" b="1" i="0" baseline="0" dirty="0" err="1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7" name="RectangleLight">
            <a:extLst>
              <a:ext uri="{FF2B5EF4-FFF2-40B4-BE49-F238E27FC236}">
                <a16:creationId xmlns:a16="http://schemas.microsoft.com/office/drawing/2014/main" id="{2365F90A-9CD8-40EE-93CD-2729135A9569}"/>
              </a:ext>
            </a:extLst>
          </p:cNvPr>
          <p:cNvSpPr/>
          <p:nvPr userDrawn="1">
            <p:custDataLst>
              <p:tags r:id="rId3"/>
            </p:custDataLst>
          </p:nvPr>
        </p:nvSpPr>
        <p:spPr bwMode="ltGray">
          <a:xfrm>
            <a:off x="7830312" y="0"/>
            <a:ext cx="4361688" cy="6858000"/>
          </a:xfrm>
          <a:prstGeom prst="rect">
            <a:avLst/>
          </a:prstGeom>
          <a:solidFill>
            <a:srgbClr val="E6E6E6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 dirty="0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16" name="SlideLogoText">
            <a:extLst>
              <a:ext uri="{FF2B5EF4-FFF2-40B4-BE49-F238E27FC236}">
                <a16:creationId xmlns:a16="http://schemas.microsoft.com/office/drawing/2014/main" id="{AEC46ACE-42CD-4304-9E51-86DBC38CA4EB}"/>
              </a:ext>
            </a:extLst>
          </p:cNvPr>
          <p:cNvSpPr txBox="1"/>
          <p:nvPr userDrawn="1">
            <p:custDataLst>
              <p:tags r:id="rId4"/>
            </p:custDataLst>
          </p:nvPr>
        </p:nvSpPr>
        <p:spPr bwMode="black">
          <a:xfrm>
            <a:off x="10059149" y="6499381"/>
            <a:ext cx="1301639" cy="1384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kern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McKinsey Health Institute</a:t>
            </a:r>
          </a:p>
        </p:txBody>
      </p:sp>
      <p:sp>
        <p:nvSpPr>
          <p:cNvPr id="17" name="Slide Number">
            <a:extLst>
              <a:ext uri="{FF2B5EF4-FFF2-40B4-BE49-F238E27FC236}">
                <a16:creationId xmlns:a16="http://schemas.microsoft.com/office/drawing/2014/main" id="{3B7A7C0C-AC02-4989-860B-73442D510162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it-IT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it-IT" sz="90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5. Source" hidden="1">
            <a:extLst>
              <a:ext uri="{FF2B5EF4-FFF2-40B4-BE49-F238E27FC236}">
                <a16:creationId xmlns:a16="http://schemas.microsoft.com/office/drawing/2014/main" id="{F25A304F-F50E-4F96-991D-CFEB07060178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554735" y="6501669"/>
            <a:ext cx="6967729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it-IT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it-IT" sz="800" dirty="0"/>
              <a:t>Fonte: …</a:t>
            </a:r>
          </a:p>
        </p:txBody>
      </p:sp>
      <p:sp>
        <p:nvSpPr>
          <p:cNvPr id="20" name="2. Slide Title">
            <a:extLst>
              <a:ext uri="{FF2B5EF4-FFF2-40B4-BE49-F238E27FC236}">
                <a16:creationId xmlns:a16="http://schemas.microsoft.com/office/drawing/2014/main" id="{BF892DF2-A615-4A13-AE28-F230ADABF814}"/>
              </a:ext>
            </a:extLst>
          </p:cNvPr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554736" y="182372"/>
            <a:ext cx="6967728" cy="7315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 dirty="0"/>
          </a:p>
        </p:txBody>
      </p:sp>
      <p:sp>
        <p:nvSpPr>
          <p:cNvPr id="23" name="3. Subtitle">
            <a:extLst>
              <a:ext uri="{FF2B5EF4-FFF2-40B4-BE49-F238E27FC236}">
                <a16:creationId xmlns:a16="http://schemas.microsoft.com/office/drawing/2014/main" id="{32B704E5-A4ED-4790-BA8A-8088FD242299}"/>
              </a:ext>
            </a:extLst>
          </p:cNvPr>
          <p:cNvSpPr>
            <a:spLocks noGrp="1"/>
          </p:cNvSpPr>
          <p:nvPr>
            <p:ph type="subTitle" idx="1"/>
            <p:custDataLst>
              <p:tags r:id="rId8"/>
            </p:custDataLst>
          </p:nvPr>
        </p:nvSpPr>
        <p:spPr>
          <a:xfrm>
            <a:off x="554736" y="903861"/>
            <a:ext cx="6967728" cy="276999"/>
          </a:xfrm>
        </p:spPr>
        <p:txBody>
          <a:bodyPr anchor="ctr" anchorCtr="0"/>
          <a:lstStyle/>
          <a:p>
            <a:r>
              <a:rPr lang="en-US" sz="1600"/>
              <a:t>Click to edit Master subtitle style</a:t>
            </a:r>
            <a:endParaRPr lang="it-IT" sz="1600" dirty="0"/>
          </a:p>
        </p:txBody>
      </p:sp>
      <p:sp>
        <p:nvSpPr>
          <p:cNvPr id="19" name="1. On-page tracker">
            <a:extLst>
              <a:ext uri="{FF2B5EF4-FFF2-40B4-BE49-F238E27FC236}">
                <a16:creationId xmlns:a16="http://schemas.microsoft.com/office/drawing/2014/main" id="{00428EFC-1C36-4D46-8B4A-89934D8F09F2}"/>
              </a:ext>
            </a:extLst>
          </p:cNvPr>
          <p:cNvSpPr>
            <a:spLocks noGrp="1"/>
          </p:cNvSpPr>
          <p:nvPr>
            <p:ph type="body" sz="quarter" idx="18" hasCustomPrompt="1"/>
            <p:custDataLst>
              <p:tags r:id="rId9"/>
            </p:custDataLst>
          </p:nvPr>
        </p:nvSpPr>
        <p:spPr>
          <a:xfrm>
            <a:off x="8173370" y="78768"/>
            <a:ext cx="3466941" cy="123111"/>
          </a:xfrm>
        </p:spPr>
        <p:txBody>
          <a:bodyPr wrap="square"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it-IT" dirty="0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53891315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/4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>
            <a:extLst>
              <a:ext uri="{FF2B5EF4-FFF2-40B4-BE49-F238E27FC236}">
                <a16:creationId xmlns:a16="http://schemas.microsoft.com/office/drawing/2014/main" id="{9F7114D8-6025-4386-BA96-B034FE6B3CD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4619053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1" imgW="413" imgH="416" progId="TCLayout.ActiveDocument.1">
                  <p:embed/>
                </p:oleObj>
              </mc:Choice>
              <mc:Fallback>
                <p:oleObj name="think-cell Slide" r:id="rId11" imgW="413" imgH="416" progId="TCLayout.ActiveDocument.1">
                  <p:embed/>
                  <p:pic>
                    <p:nvPicPr>
                      <p:cNvPr id="3" name="Object 6" hidden="1">
                        <a:extLst>
                          <a:ext uri="{FF2B5EF4-FFF2-40B4-BE49-F238E27FC236}">
                            <a16:creationId xmlns:a16="http://schemas.microsoft.com/office/drawing/2014/main" id="{9F7114D8-6025-4386-BA96-B034FE6B3C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25C86E70-6ADC-4EA2-90F2-373AC4FDE5D0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500" b="1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23" name="RectangleLight">
            <a:extLst>
              <a:ext uri="{FF2B5EF4-FFF2-40B4-BE49-F238E27FC236}">
                <a16:creationId xmlns:a16="http://schemas.microsoft.com/office/drawing/2014/main" id="{A80E2F68-4ED6-42EF-9858-2FE4B1382825}"/>
              </a:ext>
            </a:extLst>
          </p:cNvPr>
          <p:cNvSpPr/>
          <p:nvPr userDrawn="1">
            <p:custDataLst>
              <p:tags r:id="rId3"/>
            </p:custDataLst>
          </p:nvPr>
        </p:nvSpPr>
        <p:spPr bwMode="ltGray">
          <a:xfrm>
            <a:off x="8781416" y="0"/>
            <a:ext cx="3410584" cy="6858000"/>
          </a:xfrm>
          <a:prstGeom prst="rect">
            <a:avLst/>
          </a:prstGeom>
          <a:solidFill>
            <a:srgbClr val="E6E6E6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F0F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SlideLogoText">
            <a:extLst>
              <a:ext uri="{FF2B5EF4-FFF2-40B4-BE49-F238E27FC236}">
                <a16:creationId xmlns:a16="http://schemas.microsoft.com/office/drawing/2014/main" id="{609F85FD-B74A-4A4E-BFA9-7668DD6BCB90}"/>
              </a:ext>
            </a:extLst>
          </p:cNvPr>
          <p:cNvSpPr txBox="1"/>
          <p:nvPr userDrawn="1">
            <p:custDataLst>
              <p:tags r:id="rId4"/>
            </p:custDataLst>
          </p:nvPr>
        </p:nvSpPr>
        <p:spPr bwMode="black">
          <a:xfrm>
            <a:off x="10059149" y="6499381"/>
            <a:ext cx="1301639" cy="1384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kern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McKinsey Health Institute</a:t>
            </a:r>
          </a:p>
        </p:txBody>
      </p:sp>
      <p:sp>
        <p:nvSpPr>
          <p:cNvPr id="18" name="Slide Number">
            <a:extLst>
              <a:ext uri="{FF2B5EF4-FFF2-40B4-BE49-F238E27FC236}">
                <a16:creationId xmlns:a16="http://schemas.microsoft.com/office/drawing/2014/main" id="{D0E8D6D4-65CF-4E97-809E-C2399703986A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marL="0" marR="0" lvl="0" indent="0" algn="r" defTabSz="6107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BDCABE-3F10-B64C-92F1-862014417034}" type="slidenum">
              <a:rPr kumimoji="0" lang="it-IT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pPr marL="0" marR="0" lvl="0" indent="0" algn="r" defTabSz="6107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t-IT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5. Source" hidden="1">
            <a:extLst>
              <a:ext uri="{FF2B5EF4-FFF2-40B4-BE49-F238E27FC236}">
                <a16:creationId xmlns:a16="http://schemas.microsoft.com/office/drawing/2014/main" id="{F5E9C22A-A356-4521-A359-338A663DFEA2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it-IT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it-IT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Fonte: …</a:t>
            </a:r>
          </a:p>
        </p:txBody>
      </p:sp>
      <p:sp>
        <p:nvSpPr>
          <p:cNvPr id="20" name="2. Slide Title">
            <a:extLst>
              <a:ext uri="{FF2B5EF4-FFF2-40B4-BE49-F238E27FC236}">
                <a16:creationId xmlns:a16="http://schemas.microsoft.com/office/drawing/2014/main" id="{9652696F-EFD9-43A8-9378-D6B1AEECB1C8}"/>
              </a:ext>
            </a:extLst>
          </p:cNvPr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554736" y="182372"/>
            <a:ext cx="7918704" cy="7315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 dirty="0"/>
          </a:p>
        </p:txBody>
      </p:sp>
      <p:sp>
        <p:nvSpPr>
          <p:cNvPr id="21" name="3. Subtitle">
            <a:extLst>
              <a:ext uri="{FF2B5EF4-FFF2-40B4-BE49-F238E27FC236}">
                <a16:creationId xmlns:a16="http://schemas.microsoft.com/office/drawing/2014/main" id="{CED2DA29-6CC2-4955-8428-7042ACF53F47}"/>
              </a:ext>
            </a:extLst>
          </p:cNvPr>
          <p:cNvSpPr>
            <a:spLocks noGrp="1"/>
          </p:cNvSpPr>
          <p:nvPr>
            <p:ph type="subTitle" idx="1"/>
            <p:custDataLst>
              <p:tags r:id="rId8"/>
            </p:custDataLst>
          </p:nvPr>
        </p:nvSpPr>
        <p:spPr>
          <a:xfrm>
            <a:off x="554736" y="903861"/>
            <a:ext cx="7918704" cy="276999"/>
          </a:xfrm>
        </p:spPr>
        <p:txBody>
          <a:bodyPr anchor="ctr" anchorCtr="0"/>
          <a:lstStyle/>
          <a:p>
            <a:r>
              <a:rPr lang="en-US" sz="1600"/>
              <a:t>Click to edit Master subtitle style</a:t>
            </a:r>
            <a:endParaRPr lang="it-IT" sz="1600" dirty="0"/>
          </a:p>
        </p:txBody>
      </p:sp>
      <p:sp>
        <p:nvSpPr>
          <p:cNvPr id="29" name="1. On-page tracker">
            <a:extLst>
              <a:ext uri="{FF2B5EF4-FFF2-40B4-BE49-F238E27FC236}">
                <a16:creationId xmlns:a16="http://schemas.microsoft.com/office/drawing/2014/main" id="{D9B6A5BF-7878-4706-857C-F1D3AF1152D7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9"/>
            </p:custDataLst>
          </p:nvPr>
        </p:nvSpPr>
        <p:spPr>
          <a:xfrm>
            <a:off x="9119861" y="78768"/>
            <a:ext cx="2520450" cy="123111"/>
          </a:xfrm>
        </p:spPr>
        <p:txBody>
          <a:bodyPr wrap="square"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it-IT" dirty="0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25374746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-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LogoText">
            <a:extLst>
              <a:ext uri="{FF2B5EF4-FFF2-40B4-BE49-F238E27FC236}">
                <a16:creationId xmlns:a16="http://schemas.microsoft.com/office/drawing/2014/main" id="{B789CE62-716F-47B1-B8FE-60436A1FA5A7}"/>
              </a:ext>
            </a:extLst>
          </p:cNvPr>
          <p:cNvSpPr txBox="1"/>
          <p:nvPr userDrawn="1">
            <p:custDataLst>
              <p:tags r:id="rId1"/>
            </p:custDataLst>
          </p:nvPr>
        </p:nvSpPr>
        <p:spPr bwMode="black">
          <a:xfrm>
            <a:off x="10059149" y="6499381"/>
            <a:ext cx="1301639" cy="1384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kern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McKinsey Health Institute</a:t>
            </a:r>
          </a:p>
        </p:txBody>
      </p:sp>
      <p:sp>
        <p:nvSpPr>
          <p:cNvPr id="15" name="Slide Number">
            <a:extLst>
              <a:ext uri="{FF2B5EF4-FFF2-40B4-BE49-F238E27FC236}">
                <a16:creationId xmlns:a16="http://schemas.microsoft.com/office/drawing/2014/main" id="{0AA537C7-2883-43C1-848C-3A4E9645077F}"/>
              </a:ext>
            </a:extLst>
          </p:cNvPr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it-IT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it-IT" sz="90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2. Slide Title">
            <a:extLst>
              <a:ext uri="{FF2B5EF4-FFF2-40B4-BE49-F238E27FC236}">
                <a16:creationId xmlns:a16="http://schemas.microsoft.com/office/drawing/2014/main" id="{6C3D89FC-A4B9-4683-B64F-B0644150274F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54736" y="175171"/>
            <a:ext cx="11082528" cy="989512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it-IT" dirty="0"/>
          </a:p>
        </p:txBody>
      </p:sp>
      <p:sp>
        <p:nvSpPr>
          <p:cNvPr id="10" name="5. Source" hidden="1">
            <a:extLst>
              <a:ext uri="{FF2B5EF4-FFF2-40B4-BE49-F238E27FC236}">
                <a16:creationId xmlns:a16="http://schemas.microsoft.com/office/drawing/2014/main" id="{81E2484B-3E40-408C-A350-5EB40C8A09F0}"/>
              </a:ext>
            </a:extLst>
          </p:cNvPr>
          <p:cNvSpPr txBox="1"/>
          <p:nvPr userDrawn="1">
            <p:custDataLst>
              <p:tags r:id="rId4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it-IT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it-IT" sz="800" dirty="0"/>
              <a:t>Fonte: …</a:t>
            </a:r>
          </a:p>
        </p:txBody>
      </p:sp>
      <p:sp>
        <p:nvSpPr>
          <p:cNvPr id="9" name="1. On-page tracker">
            <a:extLst>
              <a:ext uri="{FF2B5EF4-FFF2-40B4-BE49-F238E27FC236}">
                <a16:creationId xmlns:a16="http://schemas.microsoft.com/office/drawing/2014/main" id="{CDC87208-3CBB-488C-BB06-AA468CE05C2B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5"/>
            </p:custDataLst>
          </p:nvPr>
        </p:nvSpPr>
        <p:spPr>
          <a:xfrm>
            <a:off x="7159752" y="78768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it-IT" dirty="0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364728843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LogoText">
            <a:extLst>
              <a:ext uri="{FF2B5EF4-FFF2-40B4-BE49-F238E27FC236}">
                <a16:creationId xmlns:a16="http://schemas.microsoft.com/office/drawing/2014/main" id="{92A63429-03F1-4595-BAE1-A5F5E74A0DF2}"/>
              </a:ext>
            </a:extLst>
          </p:cNvPr>
          <p:cNvSpPr txBox="1"/>
          <p:nvPr userDrawn="1">
            <p:custDataLst>
              <p:tags r:id="rId1"/>
            </p:custDataLst>
          </p:nvPr>
        </p:nvSpPr>
        <p:spPr bwMode="black">
          <a:xfrm>
            <a:off x="10059149" y="6499381"/>
            <a:ext cx="1301639" cy="1384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kern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McKinsey Health Institute</a:t>
            </a:r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6982A9EE-ED1D-4D7E-84CA-3C36D0891D68}"/>
              </a:ext>
            </a:extLst>
          </p:cNvPr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it-IT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it-IT" sz="90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5. Source" hidden="1">
            <a:extLst>
              <a:ext uri="{FF2B5EF4-FFF2-40B4-BE49-F238E27FC236}">
                <a16:creationId xmlns:a16="http://schemas.microsoft.com/office/drawing/2014/main" id="{09F9A864-CDB7-4063-BBF8-591908AA18D0}"/>
              </a:ext>
            </a:extLst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it-IT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it-IT" sz="800" dirty="0"/>
              <a:t>Fonte: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4CE455DE-0881-4DFC-927A-9D0EF661A4AD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4"/>
            </p:custDataLst>
          </p:nvPr>
        </p:nvSpPr>
        <p:spPr>
          <a:xfrm>
            <a:off x="7159752" y="78768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it-IT" dirty="0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244412656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ackground">
            <a:extLst>
              <a:ext uri="{FF2B5EF4-FFF2-40B4-BE49-F238E27FC236}">
                <a16:creationId xmlns:a16="http://schemas.microsoft.com/office/drawing/2014/main" id="{8E1A16BC-C04A-C0AC-3AE6-6787C006B7F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artnership">
            <a:extLst>
              <a:ext uri="{FF2B5EF4-FFF2-40B4-BE49-F238E27FC236}">
                <a16:creationId xmlns:a16="http://schemas.microsoft.com/office/drawing/2014/main" id="{4F5B65D1-D513-FF5A-8C70-3ACA010C9E2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489B2432-6AD6-42B1-B21E-ECDED56A513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9917928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" imgW="344" imgH="344" progId="TCLayout.ActiveDocument.1">
                  <p:embed/>
                </p:oleObj>
              </mc:Choice>
              <mc:Fallback>
                <p:oleObj name="think-cell Slide" r:id="rId7" imgW="344" imgH="344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489B2432-6AD6-42B1-B21E-ECDED56A513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5. Source" hidden="1">
            <a:extLst>
              <a:ext uri="{FF2B5EF4-FFF2-40B4-BE49-F238E27FC236}">
                <a16:creationId xmlns:a16="http://schemas.microsoft.com/office/drawing/2014/main" id="{330AE89A-7771-4A6E-A02D-893DCB66C876}"/>
              </a:ext>
            </a:extLst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it-IT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it-IT" sz="800" dirty="0"/>
              <a:t>Fonte: …</a:t>
            </a:r>
          </a:p>
        </p:txBody>
      </p:sp>
    </p:spTree>
    <p:extLst>
      <p:ext uri="{BB962C8B-B14F-4D97-AF65-F5344CB8AC3E}">
        <p14:creationId xmlns:p14="http://schemas.microsoft.com/office/powerpoint/2010/main" val="326445666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DF1E2-DA66-6F4E-082C-3E7267E72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BEED17-C5CE-71F4-9C6F-467ECC786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ADDCF-EEA6-490E-B367-8463221BDDC4}" type="datetimeFigureOut">
              <a:rPr lang="bg-BG" smtClean="0"/>
              <a:t>22.5.2024 г.</a:t>
            </a:fld>
            <a:endParaRPr lang="bg-B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1D50B8-781E-E67C-6DA4-C8686308A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5B037C-1E4C-D7A3-5617-E88A50ED4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12F08-8654-4863-A27E-1987A7EB3717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28461150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AE24CC1-08F4-A057-6868-93D437B520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025" y="470539"/>
            <a:ext cx="8864339" cy="590956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D4BA3FB-2A2F-0491-3A02-3D4021583964}"/>
              </a:ext>
            </a:extLst>
          </p:cNvPr>
          <p:cNvSpPr/>
          <p:nvPr userDrawn="1"/>
        </p:nvSpPr>
        <p:spPr>
          <a:xfrm>
            <a:off x="-21264" y="0"/>
            <a:ext cx="5613990" cy="6880081"/>
          </a:xfrm>
          <a:custGeom>
            <a:avLst/>
            <a:gdLst>
              <a:gd name="connsiteX0" fmla="*/ 0 w 5061096"/>
              <a:gd name="connsiteY0" fmla="*/ 0 h 7109638"/>
              <a:gd name="connsiteX1" fmla="*/ 5061096 w 5061096"/>
              <a:gd name="connsiteY1" fmla="*/ 0 h 7109638"/>
              <a:gd name="connsiteX2" fmla="*/ 5061096 w 5061096"/>
              <a:gd name="connsiteY2" fmla="*/ 7109638 h 7109638"/>
              <a:gd name="connsiteX3" fmla="*/ 0 w 5061096"/>
              <a:gd name="connsiteY3" fmla="*/ 7109638 h 7109638"/>
              <a:gd name="connsiteX4" fmla="*/ 0 w 5061096"/>
              <a:gd name="connsiteY4" fmla="*/ 0 h 7109638"/>
              <a:gd name="connsiteX0" fmla="*/ 0 w 5061096"/>
              <a:gd name="connsiteY0" fmla="*/ 14176 h 7123814"/>
              <a:gd name="connsiteX1" fmla="*/ 3572538 w 5061096"/>
              <a:gd name="connsiteY1" fmla="*/ 0 h 7123814"/>
              <a:gd name="connsiteX2" fmla="*/ 5061096 w 5061096"/>
              <a:gd name="connsiteY2" fmla="*/ 7123814 h 7123814"/>
              <a:gd name="connsiteX3" fmla="*/ 0 w 5061096"/>
              <a:gd name="connsiteY3" fmla="*/ 7123814 h 7123814"/>
              <a:gd name="connsiteX4" fmla="*/ 0 w 5061096"/>
              <a:gd name="connsiteY4" fmla="*/ 14176 h 7123814"/>
              <a:gd name="connsiteX0" fmla="*/ 0 w 6627626"/>
              <a:gd name="connsiteY0" fmla="*/ 14176 h 7130903"/>
              <a:gd name="connsiteX1" fmla="*/ 3572538 w 6627626"/>
              <a:gd name="connsiteY1" fmla="*/ 0 h 7130903"/>
              <a:gd name="connsiteX2" fmla="*/ 6627626 w 6627626"/>
              <a:gd name="connsiteY2" fmla="*/ 7130903 h 7130903"/>
              <a:gd name="connsiteX3" fmla="*/ 0 w 6627626"/>
              <a:gd name="connsiteY3" fmla="*/ 7123814 h 7130903"/>
              <a:gd name="connsiteX4" fmla="*/ 0 w 6627626"/>
              <a:gd name="connsiteY4" fmla="*/ 14176 h 7130903"/>
              <a:gd name="connsiteX0" fmla="*/ 0 w 6627626"/>
              <a:gd name="connsiteY0" fmla="*/ 14176 h 7241742"/>
              <a:gd name="connsiteX1" fmla="*/ 3572538 w 6627626"/>
              <a:gd name="connsiteY1" fmla="*/ 0 h 7241742"/>
              <a:gd name="connsiteX2" fmla="*/ 6627626 w 6627626"/>
              <a:gd name="connsiteY2" fmla="*/ 7130903 h 7241742"/>
              <a:gd name="connsiteX3" fmla="*/ 189762 w 6627626"/>
              <a:gd name="connsiteY3" fmla="*/ 7241742 h 7241742"/>
              <a:gd name="connsiteX4" fmla="*/ 0 w 6627626"/>
              <a:gd name="connsiteY4" fmla="*/ 14176 h 7241742"/>
              <a:gd name="connsiteX0" fmla="*/ 7028 w 6634654"/>
              <a:gd name="connsiteY0" fmla="*/ 14176 h 7153296"/>
              <a:gd name="connsiteX1" fmla="*/ 3579566 w 6634654"/>
              <a:gd name="connsiteY1" fmla="*/ 0 h 7153296"/>
              <a:gd name="connsiteX2" fmla="*/ 6634654 w 6634654"/>
              <a:gd name="connsiteY2" fmla="*/ 7130903 h 7153296"/>
              <a:gd name="connsiteX3" fmla="*/ 0 w 6634654"/>
              <a:gd name="connsiteY3" fmla="*/ 7153296 h 7153296"/>
              <a:gd name="connsiteX4" fmla="*/ 7028 w 6634654"/>
              <a:gd name="connsiteY4" fmla="*/ 14176 h 7153296"/>
              <a:gd name="connsiteX0" fmla="*/ 7028 w 6634654"/>
              <a:gd name="connsiteY0" fmla="*/ 14176 h 7153296"/>
              <a:gd name="connsiteX1" fmla="*/ 4023553 w 6634654"/>
              <a:gd name="connsiteY1" fmla="*/ 0 h 7153296"/>
              <a:gd name="connsiteX2" fmla="*/ 6634654 w 6634654"/>
              <a:gd name="connsiteY2" fmla="*/ 7130903 h 7153296"/>
              <a:gd name="connsiteX3" fmla="*/ 0 w 6634654"/>
              <a:gd name="connsiteY3" fmla="*/ 7153296 h 7153296"/>
              <a:gd name="connsiteX4" fmla="*/ 7028 w 6634654"/>
              <a:gd name="connsiteY4" fmla="*/ 14176 h 7153296"/>
              <a:gd name="connsiteX0" fmla="*/ 15405 w 6634654"/>
              <a:gd name="connsiteY0" fmla="*/ 0 h 7153862"/>
              <a:gd name="connsiteX1" fmla="*/ 4023553 w 6634654"/>
              <a:gd name="connsiteY1" fmla="*/ 566 h 7153862"/>
              <a:gd name="connsiteX2" fmla="*/ 6634654 w 6634654"/>
              <a:gd name="connsiteY2" fmla="*/ 7131469 h 7153862"/>
              <a:gd name="connsiteX3" fmla="*/ 0 w 6634654"/>
              <a:gd name="connsiteY3" fmla="*/ 7153862 h 7153862"/>
              <a:gd name="connsiteX4" fmla="*/ 15405 w 6634654"/>
              <a:gd name="connsiteY4" fmla="*/ 0 h 7153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34654" h="7153862">
                <a:moveTo>
                  <a:pt x="15405" y="0"/>
                </a:moveTo>
                <a:lnTo>
                  <a:pt x="4023553" y="566"/>
                </a:lnTo>
                <a:lnTo>
                  <a:pt x="6634654" y="7131469"/>
                </a:lnTo>
                <a:lnTo>
                  <a:pt x="0" y="7153862"/>
                </a:lnTo>
                <a:cubicBezTo>
                  <a:pt x="2343" y="4774155"/>
                  <a:pt x="13062" y="2379707"/>
                  <a:pt x="15405" y="0"/>
                </a:cubicBezTo>
                <a:close/>
              </a:path>
            </a:pathLst>
          </a:custGeom>
          <a:solidFill>
            <a:srgbClr val="3D996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164AE97-FBC0-0D04-6708-2A7A949822F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3043" y="618705"/>
            <a:ext cx="1591278" cy="136213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E0828D9-A4E1-7CC2-8B7B-F4749E335318}"/>
              </a:ext>
            </a:extLst>
          </p:cNvPr>
          <p:cNvSpPr txBox="1"/>
          <p:nvPr userDrawn="1"/>
        </p:nvSpPr>
        <p:spPr>
          <a:xfrm>
            <a:off x="3009636" y="5701541"/>
            <a:ext cx="2346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b="0" dirty="0">
                <a:solidFill>
                  <a:schemeClr val="bg1"/>
                </a:solidFill>
                <a:latin typeface="Montserrat" panose="00000500000000000000" pitchFamily="2" charset="0"/>
              </a:rPr>
              <a:t>MILAN </a:t>
            </a:r>
          </a:p>
          <a:p>
            <a:pPr algn="l"/>
            <a:r>
              <a:rPr lang="en-US" sz="1800" b="0" dirty="0">
                <a:solidFill>
                  <a:schemeClr val="bg1"/>
                </a:solidFill>
                <a:latin typeface="Montserrat" panose="00000500000000000000" pitchFamily="2" charset="0"/>
              </a:rPr>
              <a:t>May 23 - 24</a:t>
            </a:r>
            <a:endParaRPr lang="bg-BG" sz="1800" b="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C46D08A4-9A3F-8828-3BD7-0925D940ABD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3043" y="5796946"/>
            <a:ext cx="2013728" cy="435401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88ED7B7-4386-3AAA-6C0C-D115E8448D50}"/>
              </a:ext>
            </a:extLst>
          </p:cNvPr>
          <p:cNvCxnSpPr>
            <a:cxnSpLocks/>
          </p:cNvCxnSpPr>
          <p:nvPr userDrawn="1"/>
        </p:nvCxnSpPr>
        <p:spPr>
          <a:xfrm>
            <a:off x="2851971" y="5759815"/>
            <a:ext cx="0" cy="486708"/>
          </a:xfrm>
          <a:prstGeom prst="line">
            <a:avLst/>
          </a:prstGeom>
          <a:ln w="254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Parallelogram 5">
            <a:extLst>
              <a:ext uri="{FF2B5EF4-FFF2-40B4-BE49-F238E27FC236}">
                <a16:creationId xmlns:a16="http://schemas.microsoft.com/office/drawing/2014/main" id="{AEB41BB1-0406-F356-00E2-30AB1824C312}"/>
              </a:ext>
            </a:extLst>
          </p:cNvPr>
          <p:cNvSpPr/>
          <p:nvPr userDrawn="1"/>
        </p:nvSpPr>
        <p:spPr>
          <a:xfrm flipH="1">
            <a:off x="4695418" y="5701541"/>
            <a:ext cx="6006353" cy="646331"/>
          </a:xfrm>
          <a:prstGeom prst="parallelogram">
            <a:avLst>
              <a:gd name="adj" fmla="val 3325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44F2AE-5854-7269-71F8-034A15E0A336}"/>
              </a:ext>
            </a:extLst>
          </p:cNvPr>
          <p:cNvSpPr txBox="1"/>
          <p:nvPr userDrawn="1"/>
        </p:nvSpPr>
        <p:spPr>
          <a:xfrm>
            <a:off x="5127553" y="5708374"/>
            <a:ext cx="5895077" cy="556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4100"/>
              </a:lnSpc>
              <a:spcBef>
                <a:spcPts val="0"/>
              </a:spcBef>
            </a:pPr>
            <a:r>
              <a:rPr lang="en-US" sz="2200" b="0" spc="0" dirty="0">
                <a:solidFill>
                  <a:schemeClr val="bg1"/>
                </a:solidFill>
                <a:latin typeface="Montserrat" panose="00000500000000000000" pitchFamily="2" charset="0"/>
              </a:rPr>
              <a:t>Building Sustainable </a:t>
            </a:r>
            <a:r>
              <a:rPr lang="en-US" sz="2200" b="0" spc="0" dirty="0" err="1">
                <a:solidFill>
                  <a:schemeClr val="bg1"/>
                </a:solidFill>
                <a:latin typeface="Montserrat" panose="00000500000000000000" pitchFamily="2" charset="0"/>
              </a:rPr>
              <a:t>Organisations</a:t>
            </a:r>
            <a:endParaRPr lang="bg-BG" sz="2200" b="0" spc="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674476B-6F80-7633-B475-4154F39A988C}"/>
              </a:ext>
            </a:extLst>
          </p:cNvPr>
          <p:cNvCxnSpPr>
            <a:cxnSpLocks/>
          </p:cNvCxnSpPr>
          <p:nvPr userDrawn="1"/>
        </p:nvCxnSpPr>
        <p:spPr>
          <a:xfrm>
            <a:off x="4898064" y="6347872"/>
            <a:ext cx="5803707" cy="13921"/>
          </a:xfrm>
          <a:prstGeom prst="line">
            <a:avLst/>
          </a:prstGeom>
          <a:ln w="254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3741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D8EFF8A2-0FB9-4B25-8B8D-49235327498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2742848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0" imgW="413" imgH="416" progId="TCLayout.ActiveDocument.1">
                  <p:embed/>
                </p:oleObj>
              </mc:Choice>
              <mc:Fallback>
                <p:oleObj name="think-cell Slide" r:id="rId10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D8EFF8A2-0FB9-4B25-8B8D-4923532749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9F741700-5035-4E61-A4AC-1B3C7AE220D5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500" b="1" i="0" baseline="0" dirty="0" err="1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15" name="2. Slide Title">
            <a:extLst>
              <a:ext uri="{FF2B5EF4-FFF2-40B4-BE49-F238E27FC236}">
                <a16:creationId xmlns:a16="http://schemas.microsoft.com/office/drawing/2014/main" id="{699FD2C4-82B5-475E-9235-DB128978B618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54736" y="182372"/>
            <a:ext cx="11082528" cy="7315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5. Source" hidden="1">
            <a:extLst>
              <a:ext uri="{FF2B5EF4-FFF2-40B4-BE49-F238E27FC236}">
                <a16:creationId xmlns:a16="http://schemas.microsoft.com/office/drawing/2014/main" id="{9238B1D6-2095-4826-AA45-9A4E6F7D1A16}"/>
              </a:ext>
            </a:extLst>
          </p:cNvPr>
          <p:cNvSpPr txBox="1"/>
          <p:nvPr userDrawn="1">
            <p:custDataLst>
              <p:tags r:id="rId4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 dirty="0"/>
              <a:t>Source: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A8BAFD1A-3C11-49E6-B76E-5166760AF118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5"/>
            </p:custDataLst>
          </p:nvPr>
        </p:nvSpPr>
        <p:spPr>
          <a:xfrm>
            <a:off x="7159752" y="78768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en-US" dirty="0"/>
              <a:t>Chapter › Topic</a:t>
            </a:r>
          </a:p>
        </p:txBody>
      </p:sp>
      <p:sp>
        <p:nvSpPr>
          <p:cNvPr id="12" name="3. Subtitle">
            <a:extLst>
              <a:ext uri="{FF2B5EF4-FFF2-40B4-BE49-F238E27FC236}">
                <a16:creationId xmlns:a16="http://schemas.microsoft.com/office/drawing/2014/main" id="{1EE9FF4B-7331-4DE1-A594-C0C335ED5BE5}"/>
              </a:ext>
            </a:extLst>
          </p:cNvPr>
          <p:cNvSpPr>
            <a:spLocks noGrp="1"/>
          </p:cNvSpPr>
          <p:nvPr>
            <p:ph type="subTitle" idx="1"/>
            <p:custDataLst>
              <p:tags r:id="rId6"/>
            </p:custDataLst>
          </p:nvPr>
        </p:nvSpPr>
        <p:spPr>
          <a:xfrm>
            <a:off x="554736" y="903861"/>
            <a:ext cx="11082528" cy="276999"/>
          </a:xfrm>
        </p:spPr>
        <p:txBody>
          <a:bodyPr anchor="ctr" anchorCtr="0"/>
          <a:lstStyle/>
          <a:p>
            <a:r>
              <a:rPr lang="en-US" sz="1600"/>
              <a:t>Click to edit Master subtitle style</a:t>
            </a:r>
            <a:endParaRPr lang="en-US" sz="1600" dirty="0"/>
          </a:p>
        </p:txBody>
      </p:sp>
      <p:sp>
        <p:nvSpPr>
          <p:cNvPr id="4" name="SlideLogoText" hidden="1">
            <a:extLst>
              <a:ext uri="{FF2B5EF4-FFF2-40B4-BE49-F238E27FC236}">
                <a16:creationId xmlns:a16="http://schemas.microsoft.com/office/drawing/2014/main" id="{632EA5E5-E5AF-B27A-13F6-33F4378F95AD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 bwMode="black">
          <a:xfrm>
            <a:off x="9975794" y="6499381"/>
            <a:ext cx="1301638" cy="1384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McKinsey Sans" panose="020B0504020101020102" pitchFamily="34" charset="0"/>
                <a:sym typeface=""/>
              </a:rPr>
              <a:t>McKinsey Health Institute</a:t>
            </a:r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6E53916C-A519-FF96-7FCB-DDC77A747D63}"/>
              </a:ext>
            </a:extLst>
          </p:cNvPr>
          <p:cNvSpPr>
            <a:spLocks noChangeArrowheads="1"/>
          </p:cNvSpPr>
          <p:nvPr userDrawn="1">
            <p:custDataLst>
              <p:tags r:id="rId8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649736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6CE9E03-46D8-43B0-98E4-A269B1421964}"/>
              </a:ext>
            </a:extLst>
          </p:cNvPr>
          <p:cNvSpPr/>
          <p:nvPr userDrawn="1"/>
        </p:nvSpPr>
        <p:spPr>
          <a:xfrm>
            <a:off x="0" y="-1859"/>
            <a:ext cx="12192000" cy="1224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E389210-F752-2CAC-F186-325FE8A7C550}"/>
              </a:ext>
            </a:extLst>
          </p:cNvPr>
          <p:cNvSpPr/>
          <p:nvPr userDrawn="1"/>
        </p:nvSpPr>
        <p:spPr>
          <a:xfrm>
            <a:off x="-636850" y="0"/>
            <a:ext cx="12456000" cy="1222141"/>
          </a:xfrm>
          <a:prstGeom prst="rect">
            <a:avLst/>
          </a:prstGeom>
          <a:blipFill dpi="0" rotWithShape="0">
            <a:blip r:embed="rId2"/>
            <a:srcRect/>
            <a:stretch>
              <a:fillRect l="30237" t="-119119" r="5887" b="-54410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18" name="Rectangle 8">
            <a:extLst>
              <a:ext uri="{FF2B5EF4-FFF2-40B4-BE49-F238E27FC236}">
                <a16:creationId xmlns:a16="http://schemas.microsoft.com/office/drawing/2014/main" id="{EDEFEC9A-062E-5712-CF99-671A00017750}"/>
              </a:ext>
            </a:extLst>
          </p:cNvPr>
          <p:cNvSpPr/>
          <p:nvPr userDrawn="1"/>
        </p:nvSpPr>
        <p:spPr>
          <a:xfrm>
            <a:off x="211856" y="-930"/>
            <a:ext cx="4523776" cy="1222141"/>
          </a:xfrm>
          <a:custGeom>
            <a:avLst/>
            <a:gdLst>
              <a:gd name="connsiteX0" fmla="*/ 0 w 5061096"/>
              <a:gd name="connsiteY0" fmla="*/ 0 h 7109638"/>
              <a:gd name="connsiteX1" fmla="*/ 5061096 w 5061096"/>
              <a:gd name="connsiteY1" fmla="*/ 0 h 7109638"/>
              <a:gd name="connsiteX2" fmla="*/ 5061096 w 5061096"/>
              <a:gd name="connsiteY2" fmla="*/ 7109638 h 7109638"/>
              <a:gd name="connsiteX3" fmla="*/ 0 w 5061096"/>
              <a:gd name="connsiteY3" fmla="*/ 7109638 h 7109638"/>
              <a:gd name="connsiteX4" fmla="*/ 0 w 5061096"/>
              <a:gd name="connsiteY4" fmla="*/ 0 h 7109638"/>
              <a:gd name="connsiteX0" fmla="*/ 0 w 5061096"/>
              <a:gd name="connsiteY0" fmla="*/ 14176 h 7123814"/>
              <a:gd name="connsiteX1" fmla="*/ 3572538 w 5061096"/>
              <a:gd name="connsiteY1" fmla="*/ 0 h 7123814"/>
              <a:gd name="connsiteX2" fmla="*/ 5061096 w 5061096"/>
              <a:gd name="connsiteY2" fmla="*/ 7123814 h 7123814"/>
              <a:gd name="connsiteX3" fmla="*/ 0 w 5061096"/>
              <a:gd name="connsiteY3" fmla="*/ 7123814 h 7123814"/>
              <a:gd name="connsiteX4" fmla="*/ 0 w 5061096"/>
              <a:gd name="connsiteY4" fmla="*/ 14176 h 7123814"/>
              <a:gd name="connsiteX0" fmla="*/ 0 w 6627626"/>
              <a:gd name="connsiteY0" fmla="*/ 14176 h 7130903"/>
              <a:gd name="connsiteX1" fmla="*/ 3572538 w 6627626"/>
              <a:gd name="connsiteY1" fmla="*/ 0 h 7130903"/>
              <a:gd name="connsiteX2" fmla="*/ 6627626 w 6627626"/>
              <a:gd name="connsiteY2" fmla="*/ 7130903 h 7130903"/>
              <a:gd name="connsiteX3" fmla="*/ 0 w 6627626"/>
              <a:gd name="connsiteY3" fmla="*/ 7123814 h 7130903"/>
              <a:gd name="connsiteX4" fmla="*/ 0 w 6627626"/>
              <a:gd name="connsiteY4" fmla="*/ 14176 h 7130903"/>
              <a:gd name="connsiteX0" fmla="*/ 611456 w 6627626"/>
              <a:gd name="connsiteY0" fmla="*/ 0 h 7146209"/>
              <a:gd name="connsiteX1" fmla="*/ 3572538 w 6627626"/>
              <a:gd name="connsiteY1" fmla="*/ 15306 h 7146209"/>
              <a:gd name="connsiteX2" fmla="*/ 6627626 w 6627626"/>
              <a:gd name="connsiteY2" fmla="*/ 7146209 h 7146209"/>
              <a:gd name="connsiteX3" fmla="*/ 0 w 6627626"/>
              <a:gd name="connsiteY3" fmla="*/ 7139120 h 7146209"/>
              <a:gd name="connsiteX4" fmla="*/ 611456 w 6627626"/>
              <a:gd name="connsiteY4" fmla="*/ 0 h 7146209"/>
              <a:gd name="connsiteX0" fmla="*/ 7028 w 6627626"/>
              <a:gd name="connsiteY0" fmla="*/ 6805 h 7130903"/>
              <a:gd name="connsiteX1" fmla="*/ 3572538 w 6627626"/>
              <a:gd name="connsiteY1" fmla="*/ 0 h 7130903"/>
              <a:gd name="connsiteX2" fmla="*/ 6627626 w 6627626"/>
              <a:gd name="connsiteY2" fmla="*/ 7130903 h 7130903"/>
              <a:gd name="connsiteX3" fmla="*/ 0 w 6627626"/>
              <a:gd name="connsiteY3" fmla="*/ 7123814 h 7130903"/>
              <a:gd name="connsiteX4" fmla="*/ 7028 w 6627626"/>
              <a:gd name="connsiteY4" fmla="*/ 6805 h 7130903"/>
              <a:gd name="connsiteX0" fmla="*/ 7028 w 4132603"/>
              <a:gd name="connsiteY0" fmla="*/ 6805 h 7123814"/>
              <a:gd name="connsiteX1" fmla="*/ 3572538 w 4132603"/>
              <a:gd name="connsiteY1" fmla="*/ 0 h 7123814"/>
              <a:gd name="connsiteX2" fmla="*/ 4132603 w 4132603"/>
              <a:gd name="connsiteY2" fmla="*/ 1249291 h 7123814"/>
              <a:gd name="connsiteX3" fmla="*/ 0 w 4132603"/>
              <a:gd name="connsiteY3" fmla="*/ 7123814 h 7123814"/>
              <a:gd name="connsiteX4" fmla="*/ 7028 w 4132603"/>
              <a:gd name="connsiteY4" fmla="*/ 6805 h 7123814"/>
              <a:gd name="connsiteX0" fmla="*/ 26 w 4125601"/>
              <a:gd name="connsiteY0" fmla="*/ 6805 h 3453334"/>
              <a:gd name="connsiteX1" fmla="*/ 3565536 w 4125601"/>
              <a:gd name="connsiteY1" fmla="*/ 0 h 3453334"/>
              <a:gd name="connsiteX2" fmla="*/ 4125601 w 4125601"/>
              <a:gd name="connsiteY2" fmla="*/ 1249291 h 3453334"/>
              <a:gd name="connsiteX3" fmla="*/ 154648 w 4125601"/>
              <a:gd name="connsiteY3" fmla="*/ 3453334 h 3453334"/>
              <a:gd name="connsiteX4" fmla="*/ 26 w 4125601"/>
              <a:gd name="connsiteY4" fmla="*/ 6805 h 3453334"/>
              <a:gd name="connsiteX0" fmla="*/ 16 w 4125591"/>
              <a:gd name="connsiteY0" fmla="*/ 6805 h 3453334"/>
              <a:gd name="connsiteX1" fmla="*/ 3565526 w 4125591"/>
              <a:gd name="connsiteY1" fmla="*/ 0 h 3453334"/>
              <a:gd name="connsiteX2" fmla="*/ 4125591 w 4125591"/>
              <a:gd name="connsiteY2" fmla="*/ 1249291 h 3453334"/>
              <a:gd name="connsiteX3" fmla="*/ 154638 w 4125591"/>
              <a:gd name="connsiteY3" fmla="*/ 3453334 h 3453334"/>
              <a:gd name="connsiteX4" fmla="*/ 16 w 4125591"/>
              <a:gd name="connsiteY4" fmla="*/ 6805 h 3453334"/>
              <a:gd name="connsiteX0" fmla="*/ 14056 w 4139631"/>
              <a:gd name="connsiteY0" fmla="*/ 6805 h 1337332"/>
              <a:gd name="connsiteX1" fmla="*/ 3579566 w 4139631"/>
              <a:gd name="connsiteY1" fmla="*/ 0 h 1337332"/>
              <a:gd name="connsiteX2" fmla="*/ 4139631 w 4139631"/>
              <a:gd name="connsiteY2" fmla="*/ 1249291 h 1337332"/>
              <a:gd name="connsiteX3" fmla="*/ 0 w 4139631"/>
              <a:gd name="connsiteY3" fmla="*/ 1279054 h 1337332"/>
              <a:gd name="connsiteX4" fmla="*/ 14056 w 4139631"/>
              <a:gd name="connsiteY4" fmla="*/ 6805 h 1337332"/>
              <a:gd name="connsiteX0" fmla="*/ 14056 w 4139631"/>
              <a:gd name="connsiteY0" fmla="*/ 6805 h 1324878"/>
              <a:gd name="connsiteX1" fmla="*/ 3579566 w 4139631"/>
              <a:gd name="connsiteY1" fmla="*/ 0 h 1324878"/>
              <a:gd name="connsiteX2" fmla="*/ 4139631 w 4139631"/>
              <a:gd name="connsiteY2" fmla="*/ 1249291 h 1324878"/>
              <a:gd name="connsiteX3" fmla="*/ 0 w 4139631"/>
              <a:gd name="connsiteY3" fmla="*/ 1279054 h 1324878"/>
              <a:gd name="connsiteX4" fmla="*/ 14056 w 4139631"/>
              <a:gd name="connsiteY4" fmla="*/ 6805 h 1324878"/>
              <a:gd name="connsiteX0" fmla="*/ 14056 w 4125574"/>
              <a:gd name="connsiteY0" fmla="*/ 6805 h 1324878"/>
              <a:gd name="connsiteX1" fmla="*/ 3579566 w 4125574"/>
              <a:gd name="connsiteY1" fmla="*/ 0 h 1324878"/>
              <a:gd name="connsiteX2" fmla="*/ 4125574 w 4125574"/>
              <a:gd name="connsiteY2" fmla="*/ 1271402 h 1324878"/>
              <a:gd name="connsiteX3" fmla="*/ 0 w 4125574"/>
              <a:gd name="connsiteY3" fmla="*/ 1279054 h 1324878"/>
              <a:gd name="connsiteX4" fmla="*/ 14056 w 4125574"/>
              <a:gd name="connsiteY4" fmla="*/ 6805 h 1324878"/>
              <a:gd name="connsiteX0" fmla="*/ 14056 w 3579566"/>
              <a:gd name="connsiteY0" fmla="*/ 6805 h 1324878"/>
              <a:gd name="connsiteX1" fmla="*/ 3579566 w 3579566"/>
              <a:gd name="connsiteY1" fmla="*/ 0 h 1324878"/>
              <a:gd name="connsiteX2" fmla="*/ 2867905 w 3579566"/>
              <a:gd name="connsiteY2" fmla="*/ 1278762 h 1324878"/>
              <a:gd name="connsiteX3" fmla="*/ 0 w 3579566"/>
              <a:gd name="connsiteY3" fmla="*/ 1279054 h 1324878"/>
              <a:gd name="connsiteX4" fmla="*/ 14056 w 3579566"/>
              <a:gd name="connsiteY4" fmla="*/ 6805 h 1324878"/>
              <a:gd name="connsiteX0" fmla="*/ 14056 w 3990018"/>
              <a:gd name="connsiteY0" fmla="*/ 14165 h 1332238"/>
              <a:gd name="connsiteX1" fmla="*/ 3990018 w 3990018"/>
              <a:gd name="connsiteY1" fmla="*/ 0 h 1332238"/>
              <a:gd name="connsiteX2" fmla="*/ 2867905 w 3990018"/>
              <a:gd name="connsiteY2" fmla="*/ 1286122 h 1332238"/>
              <a:gd name="connsiteX3" fmla="*/ 0 w 3990018"/>
              <a:gd name="connsiteY3" fmla="*/ 1286414 h 1332238"/>
              <a:gd name="connsiteX4" fmla="*/ 14056 w 3990018"/>
              <a:gd name="connsiteY4" fmla="*/ 14165 h 1332238"/>
              <a:gd name="connsiteX0" fmla="*/ 14056 w 3990018"/>
              <a:gd name="connsiteY0" fmla="*/ 14165 h 1332238"/>
              <a:gd name="connsiteX1" fmla="*/ 3990018 w 3990018"/>
              <a:gd name="connsiteY1" fmla="*/ 0 h 1332238"/>
              <a:gd name="connsiteX2" fmla="*/ 3494109 w 3990018"/>
              <a:gd name="connsiteY2" fmla="*/ 1286122 h 1332238"/>
              <a:gd name="connsiteX3" fmla="*/ 0 w 3990018"/>
              <a:gd name="connsiteY3" fmla="*/ 1286414 h 1332238"/>
              <a:gd name="connsiteX4" fmla="*/ 14056 w 3990018"/>
              <a:gd name="connsiteY4" fmla="*/ 14165 h 1332238"/>
              <a:gd name="connsiteX0" fmla="*/ 503442 w 3990018"/>
              <a:gd name="connsiteY0" fmla="*/ 389546 h 1565454"/>
              <a:gd name="connsiteX1" fmla="*/ 3990018 w 3990018"/>
              <a:gd name="connsiteY1" fmla="*/ 0 h 1565454"/>
              <a:gd name="connsiteX2" fmla="*/ 3494109 w 3990018"/>
              <a:gd name="connsiteY2" fmla="*/ 1286122 h 1565454"/>
              <a:gd name="connsiteX3" fmla="*/ 0 w 3990018"/>
              <a:gd name="connsiteY3" fmla="*/ 1286414 h 1565454"/>
              <a:gd name="connsiteX4" fmla="*/ 503442 w 3990018"/>
              <a:gd name="connsiteY4" fmla="*/ 389546 h 1565454"/>
              <a:gd name="connsiteX0" fmla="*/ 503442 w 3990018"/>
              <a:gd name="connsiteY0" fmla="*/ 389546 h 1286414"/>
              <a:gd name="connsiteX1" fmla="*/ 3990018 w 3990018"/>
              <a:gd name="connsiteY1" fmla="*/ 0 h 1286414"/>
              <a:gd name="connsiteX2" fmla="*/ 3494109 w 3990018"/>
              <a:gd name="connsiteY2" fmla="*/ 1286122 h 1286414"/>
              <a:gd name="connsiteX3" fmla="*/ 0 w 3990018"/>
              <a:gd name="connsiteY3" fmla="*/ 1286414 h 1286414"/>
              <a:gd name="connsiteX4" fmla="*/ 503442 w 3990018"/>
              <a:gd name="connsiteY4" fmla="*/ 389546 h 1286414"/>
              <a:gd name="connsiteX0" fmla="*/ 0 w 4007535"/>
              <a:gd name="connsiteY0" fmla="*/ 0 h 1286971"/>
              <a:gd name="connsiteX1" fmla="*/ 4007535 w 4007535"/>
              <a:gd name="connsiteY1" fmla="*/ 557 h 1286971"/>
              <a:gd name="connsiteX2" fmla="*/ 3511626 w 4007535"/>
              <a:gd name="connsiteY2" fmla="*/ 1286679 h 1286971"/>
              <a:gd name="connsiteX3" fmla="*/ 17517 w 4007535"/>
              <a:gd name="connsiteY3" fmla="*/ 1286971 h 1286971"/>
              <a:gd name="connsiteX4" fmla="*/ 0 w 4007535"/>
              <a:gd name="connsiteY4" fmla="*/ 0 h 1286971"/>
              <a:gd name="connsiteX0" fmla="*/ 0 w 4007535"/>
              <a:gd name="connsiteY0" fmla="*/ 0 h 1286971"/>
              <a:gd name="connsiteX1" fmla="*/ 4007535 w 4007535"/>
              <a:gd name="connsiteY1" fmla="*/ 557 h 1286971"/>
              <a:gd name="connsiteX2" fmla="*/ 3511626 w 4007535"/>
              <a:gd name="connsiteY2" fmla="*/ 1286679 h 1286971"/>
              <a:gd name="connsiteX3" fmla="*/ 17517 w 4007535"/>
              <a:gd name="connsiteY3" fmla="*/ 1286971 h 1286971"/>
              <a:gd name="connsiteX4" fmla="*/ 0 w 4007535"/>
              <a:gd name="connsiteY4" fmla="*/ 0 h 1286971"/>
              <a:gd name="connsiteX0" fmla="*/ 0 w 4007535"/>
              <a:gd name="connsiteY0" fmla="*/ 0 h 1286971"/>
              <a:gd name="connsiteX1" fmla="*/ 4007535 w 4007535"/>
              <a:gd name="connsiteY1" fmla="*/ 557 h 1286971"/>
              <a:gd name="connsiteX2" fmla="*/ 3511626 w 4007535"/>
              <a:gd name="connsiteY2" fmla="*/ 1286679 h 1286971"/>
              <a:gd name="connsiteX3" fmla="*/ 17517 w 4007535"/>
              <a:gd name="connsiteY3" fmla="*/ 1286971 h 1286971"/>
              <a:gd name="connsiteX4" fmla="*/ 0 w 4007535"/>
              <a:gd name="connsiteY4" fmla="*/ 0 h 1286971"/>
              <a:gd name="connsiteX0" fmla="*/ 0 w 3528674"/>
              <a:gd name="connsiteY0" fmla="*/ 0 h 1286971"/>
              <a:gd name="connsiteX1" fmla="*/ 3528674 w 3528674"/>
              <a:gd name="connsiteY1" fmla="*/ 557 h 1286971"/>
              <a:gd name="connsiteX2" fmla="*/ 3511626 w 3528674"/>
              <a:gd name="connsiteY2" fmla="*/ 1286679 h 1286971"/>
              <a:gd name="connsiteX3" fmla="*/ 17517 w 3528674"/>
              <a:gd name="connsiteY3" fmla="*/ 1286971 h 1286971"/>
              <a:gd name="connsiteX4" fmla="*/ 0 w 3528674"/>
              <a:gd name="connsiteY4" fmla="*/ 0 h 1286971"/>
              <a:gd name="connsiteX0" fmla="*/ 0 w 4106256"/>
              <a:gd name="connsiteY0" fmla="*/ 0 h 1286971"/>
              <a:gd name="connsiteX1" fmla="*/ 3528674 w 4106256"/>
              <a:gd name="connsiteY1" fmla="*/ 557 h 1286971"/>
              <a:gd name="connsiteX2" fmla="*/ 4106256 w 4106256"/>
              <a:gd name="connsiteY2" fmla="*/ 1264598 h 1286971"/>
              <a:gd name="connsiteX3" fmla="*/ 17517 w 4106256"/>
              <a:gd name="connsiteY3" fmla="*/ 1286971 h 1286971"/>
              <a:gd name="connsiteX4" fmla="*/ 0 w 4106256"/>
              <a:gd name="connsiteY4" fmla="*/ 0 h 1286971"/>
              <a:gd name="connsiteX0" fmla="*/ 0 w 4090469"/>
              <a:gd name="connsiteY0" fmla="*/ 0 h 1286971"/>
              <a:gd name="connsiteX1" fmla="*/ 3528674 w 4090469"/>
              <a:gd name="connsiteY1" fmla="*/ 557 h 1286971"/>
              <a:gd name="connsiteX2" fmla="*/ 4090469 w 4090469"/>
              <a:gd name="connsiteY2" fmla="*/ 1286679 h 1286971"/>
              <a:gd name="connsiteX3" fmla="*/ 17517 w 4090469"/>
              <a:gd name="connsiteY3" fmla="*/ 1286971 h 1286971"/>
              <a:gd name="connsiteX4" fmla="*/ 0 w 4090469"/>
              <a:gd name="connsiteY4" fmla="*/ 0 h 1286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90469" h="1286971">
                <a:moveTo>
                  <a:pt x="0" y="0"/>
                </a:moveTo>
                <a:lnTo>
                  <a:pt x="3528674" y="557"/>
                </a:lnTo>
                <a:lnTo>
                  <a:pt x="4090469" y="1286679"/>
                </a:lnTo>
                <a:lnTo>
                  <a:pt x="17517" y="1286971"/>
                </a:lnTo>
                <a:cubicBezTo>
                  <a:pt x="11101" y="713023"/>
                  <a:pt x="18706" y="657355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>
              <a:solidFill>
                <a:srgbClr val="D8802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140837-D082-A6A6-96E1-6F3D2807096E}"/>
              </a:ext>
            </a:extLst>
          </p:cNvPr>
          <p:cNvSpPr/>
          <p:nvPr userDrawn="1"/>
        </p:nvSpPr>
        <p:spPr>
          <a:xfrm rot="10800000">
            <a:off x="9471263" y="674391"/>
            <a:ext cx="2757575" cy="547749"/>
          </a:xfrm>
          <a:custGeom>
            <a:avLst/>
            <a:gdLst>
              <a:gd name="connsiteX0" fmla="*/ 0 w 5061096"/>
              <a:gd name="connsiteY0" fmla="*/ 0 h 7109638"/>
              <a:gd name="connsiteX1" fmla="*/ 5061096 w 5061096"/>
              <a:gd name="connsiteY1" fmla="*/ 0 h 7109638"/>
              <a:gd name="connsiteX2" fmla="*/ 5061096 w 5061096"/>
              <a:gd name="connsiteY2" fmla="*/ 7109638 h 7109638"/>
              <a:gd name="connsiteX3" fmla="*/ 0 w 5061096"/>
              <a:gd name="connsiteY3" fmla="*/ 7109638 h 7109638"/>
              <a:gd name="connsiteX4" fmla="*/ 0 w 5061096"/>
              <a:gd name="connsiteY4" fmla="*/ 0 h 7109638"/>
              <a:gd name="connsiteX0" fmla="*/ 0 w 5061096"/>
              <a:gd name="connsiteY0" fmla="*/ 14176 h 7123814"/>
              <a:gd name="connsiteX1" fmla="*/ 3572538 w 5061096"/>
              <a:gd name="connsiteY1" fmla="*/ 0 h 7123814"/>
              <a:gd name="connsiteX2" fmla="*/ 5061096 w 5061096"/>
              <a:gd name="connsiteY2" fmla="*/ 7123814 h 7123814"/>
              <a:gd name="connsiteX3" fmla="*/ 0 w 5061096"/>
              <a:gd name="connsiteY3" fmla="*/ 7123814 h 7123814"/>
              <a:gd name="connsiteX4" fmla="*/ 0 w 5061096"/>
              <a:gd name="connsiteY4" fmla="*/ 14176 h 7123814"/>
              <a:gd name="connsiteX0" fmla="*/ 0 w 6627626"/>
              <a:gd name="connsiteY0" fmla="*/ 14176 h 7130903"/>
              <a:gd name="connsiteX1" fmla="*/ 3572538 w 6627626"/>
              <a:gd name="connsiteY1" fmla="*/ 0 h 7130903"/>
              <a:gd name="connsiteX2" fmla="*/ 6627626 w 6627626"/>
              <a:gd name="connsiteY2" fmla="*/ 7130903 h 7130903"/>
              <a:gd name="connsiteX3" fmla="*/ 0 w 6627626"/>
              <a:gd name="connsiteY3" fmla="*/ 7123814 h 7130903"/>
              <a:gd name="connsiteX4" fmla="*/ 0 w 6627626"/>
              <a:gd name="connsiteY4" fmla="*/ 14176 h 7130903"/>
              <a:gd name="connsiteX0" fmla="*/ 611456 w 6627626"/>
              <a:gd name="connsiteY0" fmla="*/ 0 h 7146209"/>
              <a:gd name="connsiteX1" fmla="*/ 3572538 w 6627626"/>
              <a:gd name="connsiteY1" fmla="*/ 15306 h 7146209"/>
              <a:gd name="connsiteX2" fmla="*/ 6627626 w 6627626"/>
              <a:gd name="connsiteY2" fmla="*/ 7146209 h 7146209"/>
              <a:gd name="connsiteX3" fmla="*/ 0 w 6627626"/>
              <a:gd name="connsiteY3" fmla="*/ 7139120 h 7146209"/>
              <a:gd name="connsiteX4" fmla="*/ 611456 w 6627626"/>
              <a:gd name="connsiteY4" fmla="*/ 0 h 7146209"/>
              <a:gd name="connsiteX0" fmla="*/ 7028 w 6627626"/>
              <a:gd name="connsiteY0" fmla="*/ 6805 h 7130903"/>
              <a:gd name="connsiteX1" fmla="*/ 3572538 w 6627626"/>
              <a:gd name="connsiteY1" fmla="*/ 0 h 7130903"/>
              <a:gd name="connsiteX2" fmla="*/ 6627626 w 6627626"/>
              <a:gd name="connsiteY2" fmla="*/ 7130903 h 7130903"/>
              <a:gd name="connsiteX3" fmla="*/ 0 w 6627626"/>
              <a:gd name="connsiteY3" fmla="*/ 7123814 h 7130903"/>
              <a:gd name="connsiteX4" fmla="*/ 7028 w 6627626"/>
              <a:gd name="connsiteY4" fmla="*/ 6805 h 7130903"/>
              <a:gd name="connsiteX0" fmla="*/ 7028 w 4132603"/>
              <a:gd name="connsiteY0" fmla="*/ 6805 h 7123814"/>
              <a:gd name="connsiteX1" fmla="*/ 3572538 w 4132603"/>
              <a:gd name="connsiteY1" fmla="*/ 0 h 7123814"/>
              <a:gd name="connsiteX2" fmla="*/ 4132603 w 4132603"/>
              <a:gd name="connsiteY2" fmla="*/ 1249291 h 7123814"/>
              <a:gd name="connsiteX3" fmla="*/ 0 w 4132603"/>
              <a:gd name="connsiteY3" fmla="*/ 7123814 h 7123814"/>
              <a:gd name="connsiteX4" fmla="*/ 7028 w 4132603"/>
              <a:gd name="connsiteY4" fmla="*/ 6805 h 7123814"/>
              <a:gd name="connsiteX0" fmla="*/ 26 w 4125601"/>
              <a:gd name="connsiteY0" fmla="*/ 6805 h 3453334"/>
              <a:gd name="connsiteX1" fmla="*/ 3565536 w 4125601"/>
              <a:gd name="connsiteY1" fmla="*/ 0 h 3453334"/>
              <a:gd name="connsiteX2" fmla="*/ 4125601 w 4125601"/>
              <a:gd name="connsiteY2" fmla="*/ 1249291 h 3453334"/>
              <a:gd name="connsiteX3" fmla="*/ 154648 w 4125601"/>
              <a:gd name="connsiteY3" fmla="*/ 3453334 h 3453334"/>
              <a:gd name="connsiteX4" fmla="*/ 26 w 4125601"/>
              <a:gd name="connsiteY4" fmla="*/ 6805 h 3453334"/>
              <a:gd name="connsiteX0" fmla="*/ 16 w 4125591"/>
              <a:gd name="connsiteY0" fmla="*/ 6805 h 3453334"/>
              <a:gd name="connsiteX1" fmla="*/ 3565526 w 4125591"/>
              <a:gd name="connsiteY1" fmla="*/ 0 h 3453334"/>
              <a:gd name="connsiteX2" fmla="*/ 4125591 w 4125591"/>
              <a:gd name="connsiteY2" fmla="*/ 1249291 h 3453334"/>
              <a:gd name="connsiteX3" fmla="*/ 154638 w 4125591"/>
              <a:gd name="connsiteY3" fmla="*/ 3453334 h 3453334"/>
              <a:gd name="connsiteX4" fmla="*/ 16 w 4125591"/>
              <a:gd name="connsiteY4" fmla="*/ 6805 h 3453334"/>
              <a:gd name="connsiteX0" fmla="*/ 14056 w 4139631"/>
              <a:gd name="connsiteY0" fmla="*/ 6805 h 1337332"/>
              <a:gd name="connsiteX1" fmla="*/ 3579566 w 4139631"/>
              <a:gd name="connsiteY1" fmla="*/ 0 h 1337332"/>
              <a:gd name="connsiteX2" fmla="*/ 4139631 w 4139631"/>
              <a:gd name="connsiteY2" fmla="*/ 1249291 h 1337332"/>
              <a:gd name="connsiteX3" fmla="*/ 0 w 4139631"/>
              <a:gd name="connsiteY3" fmla="*/ 1279054 h 1337332"/>
              <a:gd name="connsiteX4" fmla="*/ 14056 w 4139631"/>
              <a:gd name="connsiteY4" fmla="*/ 6805 h 1337332"/>
              <a:gd name="connsiteX0" fmla="*/ 14056 w 4139631"/>
              <a:gd name="connsiteY0" fmla="*/ 6805 h 1324878"/>
              <a:gd name="connsiteX1" fmla="*/ 3579566 w 4139631"/>
              <a:gd name="connsiteY1" fmla="*/ 0 h 1324878"/>
              <a:gd name="connsiteX2" fmla="*/ 4139631 w 4139631"/>
              <a:gd name="connsiteY2" fmla="*/ 1249291 h 1324878"/>
              <a:gd name="connsiteX3" fmla="*/ 0 w 4139631"/>
              <a:gd name="connsiteY3" fmla="*/ 1279054 h 1324878"/>
              <a:gd name="connsiteX4" fmla="*/ 14056 w 4139631"/>
              <a:gd name="connsiteY4" fmla="*/ 6805 h 1324878"/>
              <a:gd name="connsiteX0" fmla="*/ 14056 w 4125574"/>
              <a:gd name="connsiteY0" fmla="*/ 6805 h 1324878"/>
              <a:gd name="connsiteX1" fmla="*/ 3579566 w 4125574"/>
              <a:gd name="connsiteY1" fmla="*/ 0 h 1324878"/>
              <a:gd name="connsiteX2" fmla="*/ 4125574 w 4125574"/>
              <a:gd name="connsiteY2" fmla="*/ 1271402 h 1324878"/>
              <a:gd name="connsiteX3" fmla="*/ 0 w 4125574"/>
              <a:gd name="connsiteY3" fmla="*/ 1279054 h 1324878"/>
              <a:gd name="connsiteX4" fmla="*/ 14056 w 4125574"/>
              <a:gd name="connsiteY4" fmla="*/ 6805 h 1324878"/>
              <a:gd name="connsiteX0" fmla="*/ 14056 w 3579566"/>
              <a:gd name="connsiteY0" fmla="*/ 6805 h 1324878"/>
              <a:gd name="connsiteX1" fmla="*/ 3579566 w 3579566"/>
              <a:gd name="connsiteY1" fmla="*/ 0 h 1324878"/>
              <a:gd name="connsiteX2" fmla="*/ 2867905 w 3579566"/>
              <a:gd name="connsiteY2" fmla="*/ 1278762 h 1324878"/>
              <a:gd name="connsiteX3" fmla="*/ 0 w 3579566"/>
              <a:gd name="connsiteY3" fmla="*/ 1279054 h 1324878"/>
              <a:gd name="connsiteX4" fmla="*/ 14056 w 3579566"/>
              <a:gd name="connsiteY4" fmla="*/ 6805 h 1324878"/>
              <a:gd name="connsiteX0" fmla="*/ 14056 w 3990018"/>
              <a:gd name="connsiteY0" fmla="*/ 14165 h 1332238"/>
              <a:gd name="connsiteX1" fmla="*/ 3990018 w 3990018"/>
              <a:gd name="connsiteY1" fmla="*/ 0 h 1332238"/>
              <a:gd name="connsiteX2" fmla="*/ 2867905 w 3990018"/>
              <a:gd name="connsiteY2" fmla="*/ 1286122 h 1332238"/>
              <a:gd name="connsiteX3" fmla="*/ 0 w 3990018"/>
              <a:gd name="connsiteY3" fmla="*/ 1286414 h 1332238"/>
              <a:gd name="connsiteX4" fmla="*/ 14056 w 3990018"/>
              <a:gd name="connsiteY4" fmla="*/ 14165 h 1332238"/>
              <a:gd name="connsiteX0" fmla="*/ 14056 w 3990018"/>
              <a:gd name="connsiteY0" fmla="*/ 14165 h 1332238"/>
              <a:gd name="connsiteX1" fmla="*/ 3990018 w 3990018"/>
              <a:gd name="connsiteY1" fmla="*/ 0 h 1332238"/>
              <a:gd name="connsiteX2" fmla="*/ 3494109 w 3990018"/>
              <a:gd name="connsiteY2" fmla="*/ 1286122 h 1332238"/>
              <a:gd name="connsiteX3" fmla="*/ 0 w 3990018"/>
              <a:gd name="connsiteY3" fmla="*/ 1286414 h 1332238"/>
              <a:gd name="connsiteX4" fmla="*/ 14056 w 3990018"/>
              <a:gd name="connsiteY4" fmla="*/ 14165 h 1332238"/>
              <a:gd name="connsiteX0" fmla="*/ 503442 w 3990018"/>
              <a:gd name="connsiteY0" fmla="*/ 389546 h 1565454"/>
              <a:gd name="connsiteX1" fmla="*/ 3990018 w 3990018"/>
              <a:gd name="connsiteY1" fmla="*/ 0 h 1565454"/>
              <a:gd name="connsiteX2" fmla="*/ 3494109 w 3990018"/>
              <a:gd name="connsiteY2" fmla="*/ 1286122 h 1565454"/>
              <a:gd name="connsiteX3" fmla="*/ 0 w 3990018"/>
              <a:gd name="connsiteY3" fmla="*/ 1286414 h 1565454"/>
              <a:gd name="connsiteX4" fmla="*/ 503442 w 3990018"/>
              <a:gd name="connsiteY4" fmla="*/ 389546 h 1565454"/>
              <a:gd name="connsiteX0" fmla="*/ 503442 w 3990018"/>
              <a:gd name="connsiteY0" fmla="*/ 389546 h 1286414"/>
              <a:gd name="connsiteX1" fmla="*/ 3990018 w 3990018"/>
              <a:gd name="connsiteY1" fmla="*/ 0 h 1286414"/>
              <a:gd name="connsiteX2" fmla="*/ 3494109 w 3990018"/>
              <a:gd name="connsiteY2" fmla="*/ 1286122 h 1286414"/>
              <a:gd name="connsiteX3" fmla="*/ 0 w 3990018"/>
              <a:gd name="connsiteY3" fmla="*/ 1286414 h 1286414"/>
              <a:gd name="connsiteX4" fmla="*/ 503442 w 3990018"/>
              <a:gd name="connsiteY4" fmla="*/ 389546 h 1286414"/>
              <a:gd name="connsiteX0" fmla="*/ 0 w 4007535"/>
              <a:gd name="connsiteY0" fmla="*/ 0 h 1286971"/>
              <a:gd name="connsiteX1" fmla="*/ 4007535 w 4007535"/>
              <a:gd name="connsiteY1" fmla="*/ 557 h 1286971"/>
              <a:gd name="connsiteX2" fmla="*/ 3511626 w 4007535"/>
              <a:gd name="connsiteY2" fmla="*/ 1286679 h 1286971"/>
              <a:gd name="connsiteX3" fmla="*/ 17517 w 4007535"/>
              <a:gd name="connsiteY3" fmla="*/ 1286971 h 1286971"/>
              <a:gd name="connsiteX4" fmla="*/ 0 w 4007535"/>
              <a:gd name="connsiteY4" fmla="*/ 0 h 1286971"/>
              <a:gd name="connsiteX0" fmla="*/ 0 w 4007535"/>
              <a:gd name="connsiteY0" fmla="*/ 0 h 1286971"/>
              <a:gd name="connsiteX1" fmla="*/ 4007535 w 4007535"/>
              <a:gd name="connsiteY1" fmla="*/ 557 h 1286971"/>
              <a:gd name="connsiteX2" fmla="*/ 3511626 w 4007535"/>
              <a:gd name="connsiteY2" fmla="*/ 1286679 h 1286971"/>
              <a:gd name="connsiteX3" fmla="*/ 17517 w 4007535"/>
              <a:gd name="connsiteY3" fmla="*/ 1286971 h 1286971"/>
              <a:gd name="connsiteX4" fmla="*/ 0 w 4007535"/>
              <a:gd name="connsiteY4" fmla="*/ 0 h 1286971"/>
              <a:gd name="connsiteX0" fmla="*/ 0 w 4007535"/>
              <a:gd name="connsiteY0" fmla="*/ 0 h 1286971"/>
              <a:gd name="connsiteX1" fmla="*/ 4007535 w 4007535"/>
              <a:gd name="connsiteY1" fmla="*/ 557 h 1286971"/>
              <a:gd name="connsiteX2" fmla="*/ 3511626 w 4007535"/>
              <a:gd name="connsiteY2" fmla="*/ 1286679 h 1286971"/>
              <a:gd name="connsiteX3" fmla="*/ 17517 w 4007535"/>
              <a:gd name="connsiteY3" fmla="*/ 1286971 h 1286971"/>
              <a:gd name="connsiteX4" fmla="*/ 0 w 4007535"/>
              <a:gd name="connsiteY4" fmla="*/ 0 h 1286971"/>
              <a:gd name="connsiteX0" fmla="*/ 0 w 3528674"/>
              <a:gd name="connsiteY0" fmla="*/ 0 h 1286971"/>
              <a:gd name="connsiteX1" fmla="*/ 3528674 w 3528674"/>
              <a:gd name="connsiteY1" fmla="*/ 557 h 1286971"/>
              <a:gd name="connsiteX2" fmla="*/ 3511626 w 3528674"/>
              <a:gd name="connsiteY2" fmla="*/ 1286679 h 1286971"/>
              <a:gd name="connsiteX3" fmla="*/ 17517 w 3528674"/>
              <a:gd name="connsiteY3" fmla="*/ 1286971 h 1286971"/>
              <a:gd name="connsiteX4" fmla="*/ 0 w 3528674"/>
              <a:gd name="connsiteY4" fmla="*/ 0 h 1286971"/>
              <a:gd name="connsiteX0" fmla="*/ 0 w 4106256"/>
              <a:gd name="connsiteY0" fmla="*/ 0 h 1286971"/>
              <a:gd name="connsiteX1" fmla="*/ 3528674 w 4106256"/>
              <a:gd name="connsiteY1" fmla="*/ 557 h 1286971"/>
              <a:gd name="connsiteX2" fmla="*/ 4106256 w 4106256"/>
              <a:gd name="connsiteY2" fmla="*/ 1264598 h 1286971"/>
              <a:gd name="connsiteX3" fmla="*/ 17517 w 4106256"/>
              <a:gd name="connsiteY3" fmla="*/ 1286971 h 1286971"/>
              <a:gd name="connsiteX4" fmla="*/ 0 w 4106256"/>
              <a:gd name="connsiteY4" fmla="*/ 0 h 1286971"/>
              <a:gd name="connsiteX0" fmla="*/ 0 w 4090469"/>
              <a:gd name="connsiteY0" fmla="*/ 0 h 1286971"/>
              <a:gd name="connsiteX1" fmla="*/ 3528674 w 4090469"/>
              <a:gd name="connsiteY1" fmla="*/ 557 h 1286971"/>
              <a:gd name="connsiteX2" fmla="*/ 4090469 w 4090469"/>
              <a:gd name="connsiteY2" fmla="*/ 1286679 h 1286971"/>
              <a:gd name="connsiteX3" fmla="*/ 17517 w 4090469"/>
              <a:gd name="connsiteY3" fmla="*/ 1286971 h 1286971"/>
              <a:gd name="connsiteX4" fmla="*/ 0 w 4090469"/>
              <a:gd name="connsiteY4" fmla="*/ 0 h 1286971"/>
              <a:gd name="connsiteX0" fmla="*/ 0 w 3924408"/>
              <a:gd name="connsiteY0" fmla="*/ 0 h 1286971"/>
              <a:gd name="connsiteX1" fmla="*/ 3528674 w 3924408"/>
              <a:gd name="connsiteY1" fmla="*/ 557 h 1286971"/>
              <a:gd name="connsiteX2" fmla="*/ 3924408 w 3924408"/>
              <a:gd name="connsiteY2" fmla="*/ 1286679 h 1286971"/>
              <a:gd name="connsiteX3" fmla="*/ 17517 w 3924408"/>
              <a:gd name="connsiteY3" fmla="*/ 1286971 h 1286971"/>
              <a:gd name="connsiteX4" fmla="*/ 0 w 3924408"/>
              <a:gd name="connsiteY4" fmla="*/ 0 h 1286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24408" h="1286971">
                <a:moveTo>
                  <a:pt x="0" y="0"/>
                </a:moveTo>
                <a:lnTo>
                  <a:pt x="3528674" y="557"/>
                </a:lnTo>
                <a:lnTo>
                  <a:pt x="3924408" y="1286679"/>
                </a:lnTo>
                <a:lnTo>
                  <a:pt x="17517" y="1286971"/>
                </a:lnTo>
                <a:cubicBezTo>
                  <a:pt x="11101" y="713023"/>
                  <a:pt x="18706" y="657355"/>
                  <a:pt x="0" y="0"/>
                </a:cubicBezTo>
                <a:close/>
              </a:path>
            </a:pathLst>
          </a:custGeom>
          <a:solidFill>
            <a:srgbClr val="3D996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FA84A2E-3EBB-C0F1-2733-428C90B49B96}"/>
              </a:ext>
            </a:extLst>
          </p:cNvPr>
          <p:cNvSpPr txBox="1"/>
          <p:nvPr userDrawn="1"/>
        </p:nvSpPr>
        <p:spPr>
          <a:xfrm>
            <a:off x="9098413" y="775062"/>
            <a:ext cx="2720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0" spc="0" dirty="0">
                <a:solidFill>
                  <a:schemeClr val="bg1"/>
                </a:solidFill>
                <a:latin typeface="Montserrat" panose="00000500000000000000" pitchFamily="2" charset="0"/>
              </a:rPr>
              <a:t>KEYNOTE</a:t>
            </a:r>
            <a:endParaRPr lang="bg-BG" sz="1800" b="0" spc="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1517F2-57C4-E552-7F20-54BC89A3DA7F}"/>
              </a:ext>
            </a:extLst>
          </p:cNvPr>
          <p:cNvSpPr txBox="1"/>
          <p:nvPr userDrawn="1"/>
        </p:nvSpPr>
        <p:spPr>
          <a:xfrm>
            <a:off x="1583705" y="648943"/>
            <a:ext cx="2184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0" dirty="0">
                <a:solidFill>
                  <a:schemeClr val="bg1"/>
                </a:solidFill>
                <a:latin typeface="Montserrat" panose="00000500000000000000" pitchFamily="2" charset="0"/>
              </a:rPr>
              <a:t>MILAN </a:t>
            </a:r>
            <a:r>
              <a:rPr lang="bg-BG" sz="1400" b="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800" b="0" dirty="0">
                <a:solidFill>
                  <a:srgbClr val="FF9E1D"/>
                </a:solidFill>
                <a:latin typeface="Montserrat" panose="00000500000000000000" pitchFamily="2" charset="0"/>
              </a:rPr>
              <a:t>|</a:t>
            </a:r>
            <a:r>
              <a:rPr lang="en-US" sz="1400" b="0" dirty="0">
                <a:solidFill>
                  <a:schemeClr val="bg1"/>
                </a:solidFill>
                <a:latin typeface="Montserrat" panose="00000500000000000000" pitchFamily="2" charset="0"/>
              </a:rPr>
              <a:t>  May 23 - 24</a:t>
            </a:r>
            <a:endParaRPr lang="bg-BG" sz="1400" b="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0CC7A3E-137A-807C-7534-E7FDB676C9AE}"/>
              </a:ext>
            </a:extLst>
          </p:cNvPr>
          <p:cNvCxnSpPr>
            <a:cxnSpLocks/>
            <a:stCxn id="9" idx="2"/>
            <a:endCxn id="9" idx="1"/>
          </p:cNvCxnSpPr>
          <p:nvPr userDrawn="1"/>
        </p:nvCxnSpPr>
        <p:spPr>
          <a:xfrm>
            <a:off x="9471263" y="674515"/>
            <a:ext cx="278072" cy="547388"/>
          </a:xfrm>
          <a:prstGeom prst="line">
            <a:avLst/>
          </a:prstGeom>
          <a:ln w="25400" cap="flat">
            <a:solidFill>
              <a:srgbClr val="F88E00"/>
            </a:solidFill>
            <a:bevel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80FEA6C-00D0-CBA1-52BB-D69F884854D8}"/>
              </a:ext>
            </a:extLst>
          </p:cNvPr>
          <p:cNvCxnSpPr>
            <a:cxnSpLocks/>
            <a:stCxn id="18" idx="1"/>
            <a:endCxn id="18" idx="2"/>
          </p:cNvCxnSpPr>
          <p:nvPr userDrawn="1"/>
        </p:nvCxnSpPr>
        <p:spPr>
          <a:xfrm>
            <a:off x="4114326" y="-401"/>
            <a:ext cx="621306" cy="1221335"/>
          </a:xfrm>
          <a:prstGeom prst="line">
            <a:avLst/>
          </a:prstGeom>
          <a:ln w="25400">
            <a:solidFill>
              <a:srgbClr val="F88E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4" name="Graphic 13">
            <a:extLst>
              <a:ext uri="{FF2B5EF4-FFF2-40B4-BE49-F238E27FC236}">
                <a16:creationId xmlns:a16="http://schemas.microsoft.com/office/drawing/2014/main" id="{A2A6F287-7BC0-F879-91AE-5CFD4B7E4A0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1907" y="215112"/>
            <a:ext cx="3492781" cy="49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5367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D8EFF8A2-0FB9-4B25-8B8D-49235327498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2742848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9" imgW="413" imgH="416" progId="TCLayout.ActiveDocument.1">
                  <p:embed/>
                </p:oleObj>
              </mc:Choice>
              <mc:Fallback>
                <p:oleObj name="think-cell Slide" r:id="rId9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D8EFF8A2-0FB9-4B25-8B8D-4923532749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9F741700-5035-4E61-A4AC-1B3C7AE220D5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500" b="1" i="0" baseline="0" dirty="0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15" name="2. Slide Title">
            <a:extLst>
              <a:ext uri="{FF2B5EF4-FFF2-40B4-BE49-F238E27FC236}">
                <a16:creationId xmlns:a16="http://schemas.microsoft.com/office/drawing/2014/main" id="{699FD2C4-82B5-475E-9235-DB128978B618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54736" y="182372"/>
            <a:ext cx="11082528" cy="7315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66686DBA-90DA-4033-B950-94CBD0D7A425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5. Source" hidden="1">
            <a:extLst>
              <a:ext uri="{FF2B5EF4-FFF2-40B4-BE49-F238E27FC236}">
                <a16:creationId xmlns:a16="http://schemas.microsoft.com/office/drawing/2014/main" id="{9238B1D6-2095-4826-AA45-9A4E6F7D1A16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 dirty="0"/>
              <a:t>Source: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A8BAFD1A-3C11-49E6-B76E-5166760AF118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6"/>
            </p:custDataLst>
          </p:nvPr>
        </p:nvSpPr>
        <p:spPr>
          <a:xfrm>
            <a:off x="7159752" y="78768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en-US" dirty="0"/>
              <a:t>Chapter › Topic</a:t>
            </a:r>
          </a:p>
        </p:txBody>
      </p:sp>
      <p:sp>
        <p:nvSpPr>
          <p:cNvPr id="12" name="3. Subtitle">
            <a:extLst>
              <a:ext uri="{FF2B5EF4-FFF2-40B4-BE49-F238E27FC236}">
                <a16:creationId xmlns:a16="http://schemas.microsoft.com/office/drawing/2014/main" id="{1EE9FF4B-7331-4DE1-A594-C0C335ED5BE5}"/>
              </a:ext>
            </a:extLst>
          </p:cNvPr>
          <p:cNvSpPr>
            <a:spLocks noGrp="1"/>
          </p:cNvSpPr>
          <p:nvPr>
            <p:ph type="subTitle" idx="1"/>
            <p:custDataLst>
              <p:tags r:id="rId7"/>
            </p:custDataLst>
          </p:nvPr>
        </p:nvSpPr>
        <p:spPr>
          <a:xfrm>
            <a:off x="554736" y="903861"/>
            <a:ext cx="11082528" cy="276999"/>
          </a:xfrm>
        </p:spPr>
        <p:txBody>
          <a:bodyPr anchor="ctr" anchorCtr="0"/>
          <a:lstStyle/>
          <a:p>
            <a:r>
              <a:rPr lang="en-US" sz="1600"/>
              <a:t>Click to edit Master subtitle style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62492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7.xml"/><Relationship Id="rId13" Type="http://schemas.openxmlformats.org/officeDocument/2006/relationships/tags" Target="../tags/tag12.xml"/><Relationship Id="rId18" Type="http://schemas.openxmlformats.org/officeDocument/2006/relationships/tags" Target="../tags/tag17.xml"/><Relationship Id="rId26" Type="http://schemas.openxmlformats.org/officeDocument/2006/relationships/image" Target="../media/image1.emf"/><Relationship Id="rId3" Type="http://schemas.openxmlformats.org/officeDocument/2006/relationships/tags" Target="../tags/tag2.xml"/><Relationship Id="rId21" Type="http://schemas.openxmlformats.org/officeDocument/2006/relationships/tags" Target="../tags/tag20.xml"/><Relationship Id="rId7" Type="http://schemas.openxmlformats.org/officeDocument/2006/relationships/tags" Target="../tags/tag6.xml"/><Relationship Id="rId12" Type="http://schemas.openxmlformats.org/officeDocument/2006/relationships/tags" Target="../tags/tag11.xml"/><Relationship Id="rId17" Type="http://schemas.openxmlformats.org/officeDocument/2006/relationships/tags" Target="../tags/tag16.xml"/><Relationship Id="rId25" Type="http://schemas.openxmlformats.org/officeDocument/2006/relationships/oleObject" Target="../embeddings/oleObject1.bin"/><Relationship Id="rId2" Type="http://schemas.openxmlformats.org/officeDocument/2006/relationships/theme" Target="../theme/theme1.xml"/><Relationship Id="rId16" Type="http://schemas.openxmlformats.org/officeDocument/2006/relationships/tags" Target="../tags/tag15.xml"/><Relationship Id="rId20" Type="http://schemas.openxmlformats.org/officeDocument/2006/relationships/tags" Target="../tags/tag19.xml"/><Relationship Id="rId1" Type="http://schemas.openxmlformats.org/officeDocument/2006/relationships/slideLayout" Target="../slideLayouts/slideLayout1.xml"/><Relationship Id="rId6" Type="http://schemas.openxmlformats.org/officeDocument/2006/relationships/tags" Target="../tags/tag5.xml"/><Relationship Id="rId11" Type="http://schemas.openxmlformats.org/officeDocument/2006/relationships/tags" Target="../tags/tag10.xml"/><Relationship Id="rId24" Type="http://schemas.openxmlformats.org/officeDocument/2006/relationships/tags" Target="../tags/tag23.xml"/><Relationship Id="rId5" Type="http://schemas.openxmlformats.org/officeDocument/2006/relationships/tags" Target="../tags/tag4.xml"/><Relationship Id="rId15" Type="http://schemas.openxmlformats.org/officeDocument/2006/relationships/tags" Target="../tags/tag14.xml"/><Relationship Id="rId23" Type="http://schemas.openxmlformats.org/officeDocument/2006/relationships/tags" Target="../tags/tag22.xml"/><Relationship Id="rId10" Type="http://schemas.openxmlformats.org/officeDocument/2006/relationships/tags" Target="../tags/tag9.xml"/><Relationship Id="rId19" Type="http://schemas.openxmlformats.org/officeDocument/2006/relationships/tags" Target="../tags/tag18.xml"/><Relationship Id="rId4" Type="http://schemas.openxmlformats.org/officeDocument/2006/relationships/tags" Target="../tags/tag3.xml"/><Relationship Id="rId9" Type="http://schemas.openxmlformats.org/officeDocument/2006/relationships/tags" Target="../tags/tag8.xml"/><Relationship Id="rId14" Type="http://schemas.openxmlformats.org/officeDocument/2006/relationships/tags" Target="../tags/tag13.xml"/><Relationship Id="rId22" Type="http://schemas.openxmlformats.org/officeDocument/2006/relationships/tags" Target="../tags/tag21.xml"/></Relationships>
</file>

<file path=ppt/slideMasters/_rels/slideMaster10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8.xml"/><Relationship Id="rId18" Type="http://schemas.openxmlformats.org/officeDocument/2006/relationships/tags" Target="../tags/tag468.xml"/><Relationship Id="rId26" Type="http://schemas.openxmlformats.org/officeDocument/2006/relationships/tags" Target="../tags/tag476.xml"/><Relationship Id="rId39" Type="http://schemas.openxmlformats.org/officeDocument/2006/relationships/image" Target="../media/image1.emf"/><Relationship Id="rId21" Type="http://schemas.openxmlformats.org/officeDocument/2006/relationships/tags" Target="../tags/tag471.xml"/><Relationship Id="rId34" Type="http://schemas.openxmlformats.org/officeDocument/2006/relationships/tags" Target="../tags/tag484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tags" Target="../tags/tag467.xml"/><Relationship Id="rId25" Type="http://schemas.openxmlformats.org/officeDocument/2006/relationships/tags" Target="../tags/tag475.xml"/><Relationship Id="rId33" Type="http://schemas.openxmlformats.org/officeDocument/2006/relationships/tags" Target="../tags/tag483.xml"/><Relationship Id="rId38" Type="http://schemas.openxmlformats.org/officeDocument/2006/relationships/oleObject" Target="../embeddings/oleObject34.bin"/><Relationship Id="rId2" Type="http://schemas.openxmlformats.org/officeDocument/2006/relationships/slideLayout" Target="../slideLayouts/slideLayout37.xml"/><Relationship Id="rId16" Type="http://schemas.openxmlformats.org/officeDocument/2006/relationships/tags" Target="../tags/tag466.xml"/><Relationship Id="rId20" Type="http://schemas.openxmlformats.org/officeDocument/2006/relationships/tags" Target="../tags/tag470.xml"/><Relationship Id="rId29" Type="http://schemas.openxmlformats.org/officeDocument/2006/relationships/tags" Target="../tags/tag479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24" Type="http://schemas.openxmlformats.org/officeDocument/2006/relationships/tags" Target="../tags/tag474.xml"/><Relationship Id="rId32" Type="http://schemas.openxmlformats.org/officeDocument/2006/relationships/tags" Target="../tags/tag482.xml"/><Relationship Id="rId37" Type="http://schemas.openxmlformats.org/officeDocument/2006/relationships/tags" Target="../tags/tag487.xml"/><Relationship Id="rId5" Type="http://schemas.openxmlformats.org/officeDocument/2006/relationships/slideLayout" Target="../slideLayouts/slideLayout40.xml"/><Relationship Id="rId15" Type="http://schemas.openxmlformats.org/officeDocument/2006/relationships/theme" Target="../theme/theme10.xml"/><Relationship Id="rId23" Type="http://schemas.openxmlformats.org/officeDocument/2006/relationships/tags" Target="../tags/tag473.xml"/><Relationship Id="rId28" Type="http://schemas.openxmlformats.org/officeDocument/2006/relationships/tags" Target="../tags/tag478.xml"/><Relationship Id="rId36" Type="http://schemas.openxmlformats.org/officeDocument/2006/relationships/tags" Target="../tags/tag486.xml"/><Relationship Id="rId10" Type="http://schemas.openxmlformats.org/officeDocument/2006/relationships/slideLayout" Target="../slideLayouts/slideLayout45.xml"/><Relationship Id="rId19" Type="http://schemas.openxmlformats.org/officeDocument/2006/relationships/tags" Target="../tags/tag469.xml"/><Relationship Id="rId31" Type="http://schemas.openxmlformats.org/officeDocument/2006/relationships/tags" Target="../tags/tag481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Relationship Id="rId22" Type="http://schemas.openxmlformats.org/officeDocument/2006/relationships/tags" Target="../tags/tag472.xml"/><Relationship Id="rId27" Type="http://schemas.openxmlformats.org/officeDocument/2006/relationships/tags" Target="../tags/tag477.xml"/><Relationship Id="rId30" Type="http://schemas.openxmlformats.org/officeDocument/2006/relationships/tags" Target="../tags/tag480.xml"/><Relationship Id="rId35" Type="http://schemas.openxmlformats.org/officeDocument/2006/relationships/tags" Target="../tags/tag485.xml"/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/Relationships>
</file>

<file path=ppt/slideMasters/_rels/slideMaster1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2.xml"/><Relationship Id="rId18" Type="http://schemas.openxmlformats.org/officeDocument/2006/relationships/tags" Target="../tags/tag584.xml"/><Relationship Id="rId26" Type="http://schemas.openxmlformats.org/officeDocument/2006/relationships/tags" Target="../tags/tag592.xml"/><Relationship Id="rId39" Type="http://schemas.openxmlformats.org/officeDocument/2006/relationships/image" Target="../media/image1.emf"/><Relationship Id="rId21" Type="http://schemas.openxmlformats.org/officeDocument/2006/relationships/tags" Target="../tags/tag587.xml"/><Relationship Id="rId34" Type="http://schemas.openxmlformats.org/officeDocument/2006/relationships/tags" Target="../tags/tag600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tags" Target="../tags/tag583.xml"/><Relationship Id="rId25" Type="http://schemas.openxmlformats.org/officeDocument/2006/relationships/tags" Target="../tags/tag591.xml"/><Relationship Id="rId33" Type="http://schemas.openxmlformats.org/officeDocument/2006/relationships/tags" Target="../tags/tag599.xml"/><Relationship Id="rId38" Type="http://schemas.openxmlformats.org/officeDocument/2006/relationships/oleObject" Target="../embeddings/oleObject45.bin"/><Relationship Id="rId2" Type="http://schemas.openxmlformats.org/officeDocument/2006/relationships/slideLayout" Target="../slideLayouts/slideLayout51.xml"/><Relationship Id="rId16" Type="http://schemas.openxmlformats.org/officeDocument/2006/relationships/tags" Target="../tags/tag582.xml"/><Relationship Id="rId20" Type="http://schemas.openxmlformats.org/officeDocument/2006/relationships/tags" Target="../tags/tag586.xml"/><Relationship Id="rId29" Type="http://schemas.openxmlformats.org/officeDocument/2006/relationships/tags" Target="../tags/tag595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24" Type="http://schemas.openxmlformats.org/officeDocument/2006/relationships/tags" Target="../tags/tag590.xml"/><Relationship Id="rId32" Type="http://schemas.openxmlformats.org/officeDocument/2006/relationships/tags" Target="../tags/tag598.xml"/><Relationship Id="rId37" Type="http://schemas.openxmlformats.org/officeDocument/2006/relationships/tags" Target="../tags/tag603.xml"/><Relationship Id="rId5" Type="http://schemas.openxmlformats.org/officeDocument/2006/relationships/slideLayout" Target="../slideLayouts/slideLayout54.xml"/><Relationship Id="rId15" Type="http://schemas.openxmlformats.org/officeDocument/2006/relationships/theme" Target="../theme/theme11.xml"/><Relationship Id="rId23" Type="http://schemas.openxmlformats.org/officeDocument/2006/relationships/tags" Target="../tags/tag589.xml"/><Relationship Id="rId28" Type="http://schemas.openxmlformats.org/officeDocument/2006/relationships/tags" Target="../tags/tag594.xml"/><Relationship Id="rId36" Type="http://schemas.openxmlformats.org/officeDocument/2006/relationships/tags" Target="../tags/tag602.xml"/><Relationship Id="rId10" Type="http://schemas.openxmlformats.org/officeDocument/2006/relationships/slideLayout" Target="../slideLayouts/slideLayout59.xml"/><Relationship Id="rId19" Type="http://schemas.openxmlformats.org/officeDocument/2006/relationships/tags" Target="../tags/tag585.xml"/><Relationship Id="rId31" Type="http://schemas.openxmlformats.org/officeDocument/2006/relationships/tags" Target="../tags/tag597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Relationship Id="rId22" Type="http://schemas.openxmlformats.org/officeDocument/2006/relationships/tags" Target="../tags/tag588.xml"/><Relationship Id="rId27" Type="http://schemas.openxmlformats.org/officeDocument/2006/relationships/tags" Target="../tags/tag593.xml"/><Relationship Id="rId30" Type="http://schemas.openxmlformats.org/officeDocument/2006/relationships/tags" Target="../tags/tag596.xml"/><Relationship Id="rId35" Type="http://schemas.openxmlformats.org/officeDocument/2006/relationships/tags" Target="../tags/tag601.xml"/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/Relationships>
</file>

<file path=ppt/slideMasters/_rels/slideMaster1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6.xml"/><Relationship Id="rId18" Type="http://schemas.openxmlformats.org/officeDocument/2006/relationships/theme" Target="../theme/theme12.xml"/><Relationship Id="rId26" Type="http://schemas.openxmlformats.org/officeDocument/2006/relationships/tags" Target="../tags/tag708.xml"/><Relationship Id="rId39" Type="http://schemas.openxmlformats.org/officeDocument/2006/relationships/oleObject" Target="../embeddings/oleObject56.bin"/><Relationship Id="rId21" Type="http://schemas.openxmlformats.org/officeDocument/2006/relationships/tags" Target="../tags/tag703.xml"/><Relationship Id="rId34" Type="http://schemas.openxmlformats.org/officeDocument/2006/relationships/tags" Target="../tags/tag71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17" Type="http://schemas.openxmlformats.org/officeDocument/2006/relationships/slideLayout" Target="../slideLayouts/slideLayout80.xml"/><Relationship Id="rId25" Type="http://schemas.openxmlformats.org/officeDocument/2006/relationships/tags" Target="../tags/tag707.xml"/><Relationship Id="rId33" Type="http://schemas.openxmlformats.org/officeDocument/2006/relationships/tags" Target="../tags/tag715.xml"/><Relationship Id="rId38" Type="http://schemas.openxmlformats.org/officeDocument/2006/relationships/tags" Target="../tags/tag720.xml"/><Relationship Id="rId2" Type="http://schemas.openxmlformats.org/officeDocument/2006/relationships/slideLayout" Target="../slideLayouts/slideLayout65.xml"/><Relationship Id="rId16" Type="http://schemas.openxmlformats.org/officeDocument/2006/relationships/slideLayout" Target="../slideLayouts/slideLayout79.xml"/><Relationship Id="rId20" Type="http://schemas.openxmlformats.org/officeDocument/2006/relationships/tags" Target="../tags/tag702.xml"/><Relationship Id="rId29" Type="http://schemas.openxmlformats.org/officeDocument/2006/relationships/tags" Target="../tags/tag711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24" Type="http://schemas.openxmlformats.org/officeDocument/2006/relationships/tags" Target="../tags/tag706.xml"/><Relationship Id="rId32" Type="http://schemas.openxmlformats.org/officeDocument/2006/relationships/tags" Target="../tags/tag714.xml"/><Relationship Id="rId37" Type="http://schemas.openxmlformats.org/officeDocument/2006/relationships/tags" Target="../tags/tag719.xml"/><Relationship Id="rId40" Type="http://schemas.openxmlformats.org/officeDocument/2006/relationships/image" Target="../media/image1.emf"/><Relationship Id="rId5" Type="http://schemas.openxmlformats.org/officeDocument/2006/relationships/slideLayout" Target="../slideLayouts/slideLayout68.xml"/><Relationship Id="rId15" Type="http://schemas.openxmlformats.org/officeDocument/2006/relationships/slideLayout" Target="../slideLayouts/slideLayout78.xml"/><Relationship Id="rId23" Type="http://schemas.openxmlformats.org/officeDocument/2006/relationships/tags" Target="../tags/tag705.xml"/><Relationship Id="rId28" Type="http://schemas.openxmlformats.org/officeDocument/2006/relationships/tags" Target="../tags/tag710.xml"/><Relationship Id="rId36" Type="http://schemas.openxmlformats.org/officeDocument/2006/relationships/tags" Target="../tags/tag718.xml"/><Relationship Id="rId10" Type="http://schemas.openxmlformats.org/officeDocument/2006/relationships/slideLayout" Target="../slideLayouts/slideLayout73.xml"/><Relationship Id="rId19" Type="http://schemas.openxmlformats.org/officeDocument/2006/relationships/tags" Target="../tags/tag701.xml"/><Relationship Id="rId31" Type="http://schemas.openxmlformats.org/officeDocument/2006/relationships/tags" Target="../tags/tag71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slideLayout" Target="../slideLayouts/slideLayout77.xml"/><Relationship Id="rId22" Type="http://schemas.openxmlformats.org/officeDocument/2006/relationships/tags" Target="../tags/tag704.xml"/><Relationship Id="rId27" Type="http://schemas.openxmlformats.org/officeDocument/2006/relationships/tags" Target="../tags/tag709.xml"/><Relationship Id="rId30" Type="http://schemas.openxmlformats.org/officeDocument/2006/relationships/tags" Target="../tags/tag712.xml"/><Relationship Id="rId35" Type="http://schemas.openxmlformats.org/officeDocument/2006/relationships/tags" Target="../tags/tag717.xml"/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13" Type="http://schemas.openxmlformats.org/officeDocument/2006/relationships/tags" Target="../tags/tag40.xml"/><Relationship Id="rId18" Type="http://schemas.openxmlformats.org/officeDocument/2006/relationships/tags" Target="../tags/tag45.xml"/><Relationship Id="rId26" Type="http://schemas.openxmlformats.org/officeDocument/2006/relationships/oleObject" Target="../embeddings/oleObject3.bin"/><Relationship Id="rId3" Type="http://schemas.openxmlformats.org/officeDocument/2006/relationships/theme" Target="../theme/theme2.xml"/><Relationship Id="rId21" Type="http://schemas.openxmlformats.org/officeDocument/2006/relationships/tags" Target="../tags/tag48.xml"/><Relationship Id="rId7" Type="http://schemas.openxmlformats.org/officeDocument/2006/relationships/tags" Target="../tags/tag34.xml"/><Relationship Id="rId12" Type="http://schemas.openxmlformats.org/officeDocument/2006/relationships/tags" Target="../tags/tag39.xml"/><Relationship Id="rId17" Type="http://schemas.openxmlformats.org/officeDocument/2006/relationships/tags" Target="../tags/tag44.xml"/><Relationship Id="rId25" Type="http://schemas.openxmlformats.org/officeDocument/2006/relationships/tags" Target="../tags/tag52.xml"/><Relationship Id="rId2" Type="http://schemas.openxmlformats.org/officeDocument/2006/relationships/slideLayout" Target="../slideLayouts/slideLayout3.xml"/><Relationship Id="rId16" Type="http://schemas.openxmlformats.org/officeDocument/2006/relationships/tags" Target="../tags/tag43.xml"/><Relationship Id="rId20" Type="http://schemas.openxmlformats.org/officeDocument/2006/relationships/tags" Target="../tags/tag47.xml"/><Relationship Id="rId1" Type="http://schemas.openxmlformats.org/officeDocument/2006/relationships/slideLayout" Target="../slideLayouts/slideLayout2.xml"/><Relationship Id="rId6" Type="http://schemas.openxmlformats.org/officeDocument/2006/relationships/tags" Target="../tags/tag33.xml"/><Relationship Id="rId11" Type="http://schemas.openxmlformats.org/officeDocument/2006/relationships/tags" Target="../tags/tag38.xml"/><Relationship Id="rId24" Type="http://schemas.openxmlformats.org/officeDocument/2006/relationships/tags" Target="../tags/tag51.xml"/><Relationship Id="rId5" Type="http://schemas.openxmlformats.org/officeDocument/2006/relationships/tags" Target="../tags/tag32.xml"/><Relationship Id="rId15" Type="http://schemas.openxmlformats.org/officeDocument/2006/relationships/tags" Target="../tags/tag42.xml"/><Relationship Id="rId23" Type="http://schemas.openxmlformats.org/officeDocument/2006/relationships/tags" Target="../tags/tag50.xml"/><Relationship Id="rId10" Type="http://schemas.openxmlformats.org/officeDocument/2006/relationships/tags" Target="../tags/tag37.xml"/><Relationship Id="rId19" Type="http://schemas.openxmlformats.org/officeDocument/2006/relationships/tags" Target="../tags/tag46.xml"/><Relationship Id="rId4" Type="http://schemas.openxmlformats.org/officeDocument/2006/relationships/tags" Target="../tags/tag31.xml"/><Relationship Id="rId9" Type="http://schemas.openxmlformats.org/officeDocument/2006/relationships/tags" Target="../tags/tag36.xml"/><Relationship Id="rId14" Type="http://schemas.openxmlformats.org/officeDocument/2006/relationships/tags" Target="../tags/tag41.xml"/><Relationship Id="rId22" Type="http://schemas.openxmlformats.org/officeDocument/2006/relationships/tags" Target="../tags/tag49.xml"/><Relationship Id="rId27" Type="http://schemas.openxmlformats.org/officeDocument/2006/relationships/image" Target="../media/image1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ags" Target="../tags/tag69.xml"/><Relationship Id="rId13" Type="http://schemas.openxmlformats.org/officeDocument/2006/relationships/tags" Target="../tags/tag74.xml"/><Relationship Id="rId18" Type="http://schemas.openxmlformats.org/officeDocument/2006/relationships/tags" Target="../tags/tag79.xml"/><Relationship Id="rId26" Type="http://schemas.openxmlformats.org/officeDocument/2006/relationships/tags" Target="../tags/tag87.xml"/><Relationship Id="rId3" Type="http://schemas.openxmlformats.org/officeDocument/2006/relationships/slideLayout" Target="../slideLayouts/slideLayout6.xml"/><Relationship Id="rId21" Type="http://schemas.openxmlformats.org/officeDocument/2006/relationships/tags" Target="../tags/tag82.xml"/><Relationship Id="rId7" Type="http://schemas.openxmlformats.org/officeDocument/2006/relationships/tags" Target="../tags/tag68.xml"/><Relationship Id="rId12" Type="http://schemas.openxmlformats.org/officeDocument/2006/relationships/tags" Target="../tags/tag73.xml"/><Relationship Id="rId17" Type="http://schemas.openxmlformats.org/officeDocument/2006/relationships/tags" Target="../tags/tag78.xml"/><Relationship Id="rId25" Type="http://schemas.openxmlformats.org/officeDocument/2006/relationships/tags" Target="../tags/tag86.xml"/><Relationship Id="rId2" Type="http://schemas.openxmlformats.org/officeDocument/2006/relationships/slideLayout" Target="../slideLayouts/slideLayout5.xml"/><Relationship Id="rId16" Type="http://schemas.openxmlformats.org/officeDocument/2006/relationships/tags" Target="../tags/tag77.xml"/><Relationship Id="rId20" Type="http://schemas.openxmlformats.org/officeDocument/2006/relationships/tags" Target="../tags/tag81.xml"/><Relationship Id="rId29" Type="http://schemas.openxmlformats.org/officeDocument/2006/relationships/image" Target="../media/image2.emf"/><Relationship Id="rId1" Type="http://schemas.openxmlformats.org/officeDocument/2006/relationships/slideLayout" Target="../slideLayouts/slideLayout4.xml"/><Relationship Id="rId6" Type="http://schemas.openxmlformats.org/officeDocument/2006/relationships/tags" Target="../tags/tag67.xml"/><Relationship Id="rId11" Type="http://schemas.openxmlformats.org/officeDocument/2006/relationships/tags" Target="../tags/tag72.xml"/><Relationship Id="rId24" Type="http://schemas.openxmlformats.org/officeDocument/2006/relationships/tags" Target="../tags/tag85.xml"/><Relationship Id="rId5" Type="http://schemas.openxmlformats.org/officeDocument/2006/relationships/theme" Target="../theme/theme3.xml"/><Relationship Id="rId15" Type="http://schemas.openxmlformats.org/officeDocument/2006/relationships/tags" Target="../tags/tag76.xml"/><Relationship Id="rId23" Type="http://schemas.openxmlformats.org/officeDocument/2006/relationships/tags" Target="../tags/tag84.xml"/><Relationship Id="rId28" Type="http://schemas.openxmlformats.org/officeDocument/2006/relationships/oleObject" Target="../embeddings/oleObject5.bin"/><Relationship Id="rId10" Type="http://schemas.openxmlformats.org/officeDocument/2006/relationships/tags" Target="../tags/tag71.xml"/><Relationship Id="rId19" Type="http://schemas.openxmlformats.org/officeDocument/2006/relationships/tags" Target="../tags/tag80.xml"/><Relationship Id="rId4" Type="http://schemas.openxmlformats.org/officeDocument/2006/relationships/slideLayout" Target="../slideLayouts/slideLayout7.xml"/><Relationship Id="rId9" Type="http://schemas.openxmlformats.org/officeDocument/2006/relationships/tags" Target="../tags/tag70.xml"/><Relationship Id="rId14" Type="http://schemas.openxmlformats.org/officeDocument/2006/relationships/tags" Target="../tags/tag75.xml"/><Relationship Id="rId22" Type="http://schemas.openxmlformats.org/officeDocument/2006/relationships/tags" Target="../tags/tag83.xml"/><Relationship Id="rId27" Type="http://schemas.openxmlformats.org/officeDocument/2006/relationships/tags" Target="../tags/tag8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ags" Target="../tags/tag110.xml"/><Relationship Id="rId13" Type="http://schemas.openxmlformats.org/officeDocument/2006/relationships/tags" Target="../tags/tag115.xml"/><Relationship Id="rId18" Type="http://schemas.openxmlformats.org/officeDocument/2006/relationships/tags" Target="../tags/tag120.xml"/><Relationship Id="rId26" Type="http://schemas.openxmlformats.org/officeDocument/2006/relationships/image" Target="../media/image1.emf"/><Relationship Id="rId3" Type="http://schemas.openxmlformats.org/officeDocument/2006/relationships/tags" Target="../tags/tag105.xml"/><Relationship Id="rId21" Type="http://schemas.openxmlformats.org/officeDocument/2006/relationships/tags" Target="../tags/tag123.xml"/><Relationship Id="rId7" Type="http://schemas.openxmlformats.org/officeDocument/2006/relationships/tags" Target="../tags/tag109.xml"/><Relationship Id="rId12" Type="http://schemas.openxmlformats.org/officeDocument/2006/relationships/tags" Target="../tags/tag114.xml"/><Relationship Id="rId17" Type="http://schemas.openxmlformats.org/officeDocument/2006/relationships/tags" Target="../tags/tag119.xml"/><Relationship Id="rId25" Type="http://schemas.openxmlformats.org/officeDocument/2006/relationships/oleObject" Target="../embeddings/oleObject7.bin"/><Relationship Id="rId2" Type="http://schemas.openxmlformats.org/officeDocument/2006/relationships/theme" Target="../theme/theme4.xml"/><Relationship Id="rId16" Type="http://schemas.openxmlformats.org/officeDocument/2006/relationships/tags" Target="../tags/tag118.xml"/><Relationship Id="rId20" Type="http://schemas.openxmlformats.org/officeDocument/2006/relationships/tags" Target="../tags/tag122.xml"/><Relationship Id="rId1" Type="http://schemas.openxmlformats.org/officeDocument/2006/relationships/slideLayout" Target="../slideLayouts/slideLayout8.xml"/><Relationship Id="rId6" Type="http://schemas.openxmlformats.org/officeDocument/2006/relationships/tags" Target="../tags/tag108.xml"/><Relationship Id="rId11" Type="http://schemas.openxmlformats.org/officeDocument/2006/relationships/tags" Target="../tags/tag113.xml"/><Relationship Id="rId24" Type="http://schemas.openxmlformats.org/officeDocument/2006/relationships/tags" Target="../tags/tag126.xml"/><Relationship Id="rId5" Type="http://schemas.openxmlformats.org/officeDocument/2006/relationships/tags" Target="../tags/tag107.xml"/><Relationship Id="rId15" Type="http://schemas.openxmlformats.org/officeDocument/2006/relationships/tags" Target="../tags/tag117.xml"/><Relationship Id="rId23" Type="http://schemas.openxmlformats.org/officeDocument/2006/relationships/tags" Target="../tags/tag125.xml"/><Relationship Id="rId10" Type="http://schemas.openxmlformats.org/officeDocument/2006/relationships/tags" Target="../tags/tag112.xml"/><Relationship Id="rId19" Type="http://schemas.openxmlformats.org/officeDocument/2006/relationships/tags" Target="../tags/tag121.xml"/><Relationship Id="rId4" Type="http://schemas.openxmlformats.org/officeDocument/2006/relationships/tags" Target="../tags/tag106.xml"/><Relationship Id="rId9" Type="http://schemas.openxmlformats.org/officeDocument/2006/relationships/tags" Target="../tags/tag111.xml"/><Relationship Id="rId14" Type="http://schemas.openxmlformats.org/officeDocument/2006/relationships/tags" Target="../tags/tag116.xml"/><Relationship Id="rId22" Type="http://schemas.openxmlformats.org/officeDocument/2006/relationships/tags" Target="../tags/tag12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ags" Target="../tags/tag139.xml"/><Relationship Id="rId13" Type="http://schemas.openxmlformats.org/officeDocument/2006/relationships/tags" Target="../tags/tag144.xml"/><Relationship Id="rId18" Type="http://schemas.openxmlformats.org/officeDocument/2006/relationships/tags" Target="../tags/tag149.xml"/><Relationship Id="rId26" Type="http://schemas.openxmlformats.org/officeDocument/2006/relationships/oleObject" Target="../embeddings/oleObject9.bin"/><Relationship Id="rId3" Type="http://schemas.openxmlformats.org/officeDocument/2006/relationships/theme" Target="../theme/theme5.xml"/><Relationship Id="rId21" Type="http://schemas.openxmlformats.org/officeDocument/2006/relationships/tags" Target="../tags/tag152.xml"/><Relationship Id="rId7" Type="http://schemas.openxmlformats.org/officeDocument/2006/relationships/tags" Target="../tags/tag138.xml"/><Relationship Id="rId12" Type="http://schemas.openxmlformats.org/officeDocument/2006/relationships/tags" Target="../tags/tag143.xml"/><Relationship Id="rId17" Type="http://schemas.openxmlformats.org/officeDocument/2006/relationships/tags" Target="../tags/tag148.xml"/><Relationship Id="rId25" Type="http://schemas.openxmlformats.org/officeDocument/2006/relationships/tags" Target="../tags/tag156.xml"/><Relationship Id="rId2" Type="http://schemas.openxmlformats.org/officeDocument/2006/relationships/slideLayout" Target="../slideLayouts/slideLayout10.xml"/><Relationship Id="rId16" Type="http://schemas.openxmlformats.org/officeDocument/2006/relationships/tags" Target="../tags/tag147.xml"/><Relationship Id="rId20" Type="http://schemas.openxmlformats.org/officeDocument/2006/relationships/tags" Target="../tags/tag151.xml"/><Relationship Id="rId1" Type="http://schemas.openxmlformats.org/officeDocument/2006/relationships/slideLayout" Target="../slideLayouts/slideLayout9.xml"/><Relationship Id="rId6" Type="http://schemas.openxmlformats.org/officeDocument/2006/relationships/tags" Target="../tags/tag137.xml"/><Relationship Id="rId11" Type="http://schemas.openxmlformats.org/officeDocument/2006/relationships/tags" Target="../tags/tag142.xml"/><Relationship Id="rId24" Type="http://schemas.openxmlformats.org/officeDocument/2006/relationships/tags" Target="../tags/tag155.xml"/><Relationship Id="rId5" Type="http://schemas.openxmlformats.org/officeDocument/2006/relationships/tags" Target="../tags/tag136.xml"/><Relationship Id="rId15" Type="http://schemas.openxmlformats.org/officeDocument/2006/relationships/tags" Target="../tags/tag146.xml"/><Relationship Id="rId23" Type="http://schemas.openxmlformats.org/officeDocument/2006/relationships/tags" Target="../tags/tag154.xml"/><Relationship Id="rId10" Type="http://schemas.openxmlformats.org/officeDocument/2006/relationships/tags" Target="../tags/tag141.xml"/><Relationship Id="rId19" Type="http://schemas.openxmlformats.org/officeDocument/2006/relationships/tags" Target="../tags/tag150.xml"/><Relationship Id="rId4" Type="http://schemas.openxmlformats.org/officeDocument/2006/relationships/tags" Target="../tags/tag135.xml"/><Relationship Id="rId9" Type="http://schemas.openxmlformats.org/officeDocument/2006/relationships/tags" Target="../tags/tag140.xml"/><Relationship Id="rId14" Type="http://schemas.openxmlformats.org/officeDocument/2006/relationships/tags" Target="../tags/tag145.xml"/><Relationship Id="rId22" Type="http://schemas.openxmlformats.org/officeDocument/2006/relationships/tags" Target="../tags/tag153.xml"/><Relationship Id="rId27" Type="http://schemas.openxmlformats.org/officeDocument/2006/relationships/image" Target="../media/image1.emf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ags" Target="../tags/tag172.xml"/><Relationship Id="rId13" Type="http://schemas.openxmlformats.org/officeDocument/2006/relationships/tags" Target="../tags/tag177.xml"/><Relationship Id="rId18" Type="http://schemas.openxmlformats.org/officeDocument/2006/relationships/tags" Target="../tags/tag182.xml"/><Relationship Id="rId26" Type="http://schemas.openxmlformats.org/officeDocument/2006/relationships/oleObject" Target="../embeddings/oleObject11.bin"/><Relationship Id="rId3" Type="http://schemas.openxmlformats.org/officeDocument/2006/relationships/theme" Target="../theme/theme6.xml"/><Relationship Id="rId21" Type="http://schemas.openxmlformats.org/officeDocument/2006/relationships/tags" Target="../tags/tag185.xml"/><Relationship Id="rId7" Type="http://schemas.openxmlformats.org/officeDocument/2006/relationships/tags" Target="../tags/tag171.xml"/><Relationship Id="rId12" Type="http://schemas.openxmlformats.org/officeDocument/2006/relationships/tags" Target="../tags/tag176.xml"/><Relationship Id="rId17" Type="http://schemas.openxmlformats.org/officeDocument/2006/relationships/tags" Target="../tags/tag181.xml"/><Relationship Id="rId25" Type="http://schemas.openxmlformats.org/officeDocument/2006/relationships/tags" Target="../tags/tag189.xml"/><Relationship Id="rId2" Type="http://schemas.openxmlformats.org/officeDocument/2006/relationships/slideLayout" Target="../slideLayouts/slideLayout12.xml"/><Relationship Id="rId16" Type="http://schemas.openxmlformats.org/officeDocument/2006/relationships/tags" Target="../tags/tag180.xml"/><Relationship Id="rId20" Type="http://schemas.openxmlformats.org/officeDocument/2006/relationships/tags" Target="../tags/tag184.xml"/><Relationship Id="rId1" Type="http://schemas.openxmlformats.org/officeDocument/2006/relationships/slideLayout" Target="../slideLayouts/slideLayout11.xml"/><Relationship Id="rId6" Type="http://schemas.openxmlformats.org/officeDocument/2006/relationships/tags" Target="../tags/tag170.xml"/><Relationship Id="rId11" Type="http://schemas.openxmlformats.org/officeDocument/2006/relationships/tags" Target="../tags/tag175.xml"/><Relationship Id="rId24" Type="http://schemas.openxmlformats.org/officeDocument/2006/relationships/tags" Target="../tags/tag188.xml"/><Relationship Id="rId5" Type="http://schemas.openxmlformats.org/officeDocument/2006/relationships/tags" Target="../tags/tag169.xml"/><Relationship Id="rId15" Type="http://schemas.openxmlformats.org/officeDocument/2006/relationships/tags" Target="../tags/tag179.xml"/><Relationship Id="rId23" Type="http://schemas.openxmlformats.org/officeDocument/2006/relationships/tags" Target="../tags/tag187.xml"/><Relationship Id="rId10" Type="http://schemas.openxmlformats.org/officeDocument/2006/relationships/tags" Target="../tags/tag174.xml"/><Relationship Id="rId19" Type="http://schemas.openxmlformats.org/officeDocument/2006/relationships/tags" Target="../tags/tag183.xml"/><Relationship Id="rId4" Type="http://schemas.openxmlformats.org/officeDocument/2006/relationships/tags" Target="../tags/tag168.xml"/><Relationship Id="rId9" Type="http://schemas.openxmlformats.org/officeDocument/2006/relationships/tags" Target="../tags/tag173.xml"/><Relationship Id="rId14" Type="http://schemas.openxmlformats.org/officeDocument/2006/relationships/tags" Target="../tags/tag178.xml"/><Relationship Id="rId22" Type="http://schemas.openxmlformats.org/officeDocument/2006/relationships/tags" Target="../tags/tag186.xml"/><Relationship Id="rId27" Type="http://schemas.openxmlformats.org/officeDocument/2006/relationships/image" Target="../media/image2.emf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ags" Target="../tags/tag207.xml"/><Relationship Id="rId13" Type="http://schemas.openxmlformats.org/officeDocument/2006/relationships/tags" Target="../tags/tag212.xml"/><Relationship Id="rId18" Type="http://schemas.openxmlformats.org/officeDocument/2006/relationships/tags" Target="../tags/tag217.xml"/><Relationship Id="rId26" Type="http://schemas.openxmlformats.org/officeDocument/2006/relationships/oleObject" Target="../embeddings/oleObject13.bin"/><Relationship Id="rId3" Type="http://schemas.openxmlformats.org/officeDocument/2006/relationships/tags" Target="../tags/tag202.xml"/><Relationship Id="rId21" Type="http://schemas.openxmlformats.org/officeDocument/2006/relationships/tags" Target="../tags/tag220.xml"/><Relationship Id="rId7" Type="http://schemas.openxmlformats.org/officeDocument/2006/relationships/tags" Target="../tags/tag206.xml"/><Relationship Id="rId12" Type="http://schemas.openxmlformats.org/officeDocument/2006/relationships/tags" Target="../tags/tag211.xml"/><Relationship Id="rId17" Type="http://schemas.openxmlformats.org/officeDocument/2006/relationships/tags" Target="../tags/tag216.xml"/><Relationship Id="rId25" Type="http://schemas.openxmlformats.org/officeDocument/2006/relationships/tags" Target="../tags/tag224.xml"/><Relationship Id="rId2" Type="http://schemas.openxmlformats.org/officeDocument/2006/relationships/theme" Target="../theme/theme7.xml"/><Relationship Id="rId16" Type="http://schemas.openxmlformats.org/officeDocument/2006/relationships/tags" Target="../tags/tag215.xml"/><Relationship Id="rId20" Type="http://schemas.openxmlformats.org/officeDocument/2006/relationships/tags" Target="../tags/tag219.xml"/><Relationship Id="rId1" Type="http://schemas.openxmlformats.org/officeDocument/2006/relationships/slideLayout" Target="../slideLayouts/slideLayout13.xml"/><Relationship Id="rId6" Type="http://schemas.openxmlformats.org/officeDocument/2006/relationships/tags" Target="../tags/tag205.xml"/><Relationship Id="rId11" Type="http://schemas.openxmlformats.org/officeDocument/2006/relationships/tags" Target="../tags/tag210.xml"/><Relationship Id="rId24" Type="http://schemas.openxmlformats.org/officeDocument/2006/relationships/tags" Target="../tags/tag223.xml"/><Relationship Id="rId5" Type="http://schemas.openxmlformats.org/officeDocument/2006/relationships/tags" Target="../tags/tag204.xml"/><Relationship Id="rId15" Type="http://schemas.openxmlformats.org/officeDocument/2006/relationships/tags" Target="../tags/tag214.xml"/><Relationship Id="rId23" Type="http://schemas.openxmlformats.org/officeDocument/2006/relationships/tags" Target="../tags/tag222.xml"/><Relationship Id="rId10" Type="http://schemas.openxmlformats.org/officeDocument/2006/relationships/tags" Target="../tags/tag209.xml"/><Relationship Id="rId19" Type="http://schemas.openxmlformats.org/officeDocument/2006/relationships/tags" Target="../tags/tag218.xml"/><Relationship Id="rId4" Type="http://schemas.openxmlformats.org/officeDocument/2006/relationships/tags" Target="../tags/tag203.xml"/><Relationship Id="rId9" Type="http://schemas.openxmlformats.org/officeDocument/2006/relationships/tags" Target="../tags/tag208.xml"/><Relationship Id="rId14" Type="http://schemas.openxmlformats.org/officeDocument/2006/relationships/tags" Target="../tags/tag213.xml"/><Relationship Id="rId22" Type="http://schemas.openxmlformats.org/officeDocument/2006/relationships/tags" Target="../tags/tag221.xml"/><Relationship Id="rId27" Type="http://schemas.openxmlformats.org/officeDocument/2006/relationships/image" Target="../media/image2.emf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tags" Target="../tags/tag244.xml"/><Relationship Id="rId13" Type="http://schemas.openxmlformats.org/officeDocument/2006/relationships/tags" Target="../tags/tag249.xml"/><Relationship Id="rId18" Type="http://schemas.openxmlformats.org/officeDocument/2006/relationships/tags" Target="../tags/tag254.xml"/><Relationship Id="rId3" Type="http://schemas.openxmlformats.org/officeDocument/2006/relationships/tags" Target="../tags/tag239.xml"/><Relationship Id="rId21" Type="http://schemas.openxmlformats.org/officeDocument/2006/relationships/tags" Target="../tags/tag257.xml"/><Relationship Id="rId7" Type="http://schemas.openxmlformats.org/officeDocument/2006/relationships/tags" Target="../tags/tag243.xml"/><Relationship Id="rId12" Type="http://schemas.openxmlformats.org/officeDocument/2006/relationships/tags" Target="../tags/tag248.xml"/><Relationship Id="rId17" Type="http://schemas.openxmlformats.org/officeDocument/2006/relationships/tags" Target="../tags/tag253.xml"/><Relationship Id="rId25" Type="http://schemas.openxmlformats.org/officeDocument/2006/relationships/image" Target="../media/image1.emf"/><Relationship Id="rId2" Type="http://schemas.openxmlformats.org/officeDocument/2006/relationships/tags" Target="../tags/tag238.xml"/><Relationship Id="rId16" Type="http://schemas.openxmlformats.org/officeDocument/2006/relationships/tags" Target="../tags/tag252.xml"/><Relationship Id="rId20" Type="http://schemas.openxmlformats.org/officeDocument/2006/relationships/tags" Target="../tags/tag256.xml"/><Relationship Id="rId1" Type="http://schemas.openxmlformats.org/officeDocument/2006/relationships/theme" Target="../theme/theme8.xml"/><Relationship Id="rId6" Type="http://schemas.openxmlformats.org/officeDocument/2006/relationships/tags" Target="../tags/tag242.xml"/><Relationship Id="rId11" Type="http://schemas.openxmlformats.org/officeDocument/2006/relationships/tags" Target="../tags/tag247.xml"/><Relationship Id="rId24" Type="http://schemas.openxmlformats.org/officeDocument/2006/relationships/oleObject" Target="../embeddings/oleObject15.bin"/><Relationship Id="rId5" Type="http://schemas.openxmlformats.org/officeDocument/2006/relationships/tags" Target="../tags/tag241.xml"/><Relationship Id="rId15" Type="http://schemas.openxmlformats.org/officeDocument/2006/relationships/tags" Target="../tags/tag251.xml"/><Relationship Id="rId23" Type="http://schemas.openxmlformats.org/officeDocument/2006/relationships/tags" Target="../tags/tag259.xml"/><Relationship Id="rId10" Type="http://schemas.openxmlformats.org/officeDocument/2006/relationships/tags" Target="../tags/tag246.xml"/><Relationship Id="rId19" Type="http://schemas.openxmlformats.org/officeDocument/2006/relationships/tags" Target="../tags/tag255.xml"/><Relationship Id="rId4" Type="http://schemas.openxmlformats.org/officeDocument/2006/relationships/tags" Target="../tags/tag240.xml"/><Relationship Id="rId9" Type="http://schemas.openxmlformats.org/officeDocument/2006/relationships/tags" Target="../tags/tag245.xml"/><Relationship Id="rId14" Type="http://schemas.openxmlformats.org/officeDocument/2006/relationships/tags" Target="../tags/tag250.xml"/><Relationship Id="rId22" Type="http://schemas.openxmlformats.org/officeDocument/2006/relationships/tags" Target="../tags/tag258.xml"/></Relationships>
</file>

<file path=ppt/slideMasters/_rels/slideMaster9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26" Type="http://schemas.openxmlformats.org/officeDocument/2006/relationships/tags" Target="../tags/tag262.xml"/><Relationship Id="rId39" Type="http://schemas.openxmlformats.org/officeDocument/2006/relationships/tags" Target="../tags/tag275.xml"/><Relationship Id="rId21" Type="http://schemas.openxmlformats.org/officeDocument/2006/relationships/slideLayout" Target="../slideLayouts/slideLayout34.xml"/><Relationship Id="rId34" Type="http://schemas.openxmlformats.org/officeDocument/2006/relationships/tags" Target="../tags/tag270.xml"/><Relationship Id="rId42" Type="http://schemas.openxmlformats.org/officeDocument/2006/relationships/tags" Target="../tags/tag278.xml"/><Relationship Id="rId47" Type="http://schemas.openxmlformats.org/officeDocument/2006/relationships/oleObject" Target="../embeddings/oleObject16.bin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9" Type="http://schemas.openxmlformats.org/officeDocument/2006/relationships/tags" Target="../tags/tag26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tags" Target="../tags/tag260.xml"/><Relationship Id="rId32" Type="http://schemas.openxmlformats.org/officeDocument/2006/relationships/tags" Target="../tags/tag268.xml"/><Relationship Id="rId37" Type="http://schemas.openxmlformats.org/officeDocument/2006/relationships/tags" Target="../tags/tag273.xml"/><Relationship Id="rId40" Type="http://schemas.openxmlformats.org/officeDocument/2006/relationships/tags" Target="../tags/tag276.xml"/><Relationship Id="rId45" Type="http://schemas.openxmlformats.org/officeDocument/2006/relationships/tags" Target="../tags/tag281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theme" Target="../theme/theme9.xml"/><Relationship Id="rId28" Type="http://schemas.openxmlformats.org/officeDocument/2006/relationships/tags" Target="../tags/tag264.xml"/><Relationship Id="rId36" Type="http://schemas.openxmlformats.org/officeDocument/2006/relationships/tags" Target="../tags/tag272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31" Type="http://schemas.openxmlformats.org/officeDocument/2006/relationships/tags" Target="../tags/tag267.xml"/><Relationship Id="rId44" Type="http://schemas.openxmlformats.org/officeDocument/2006/relationships/tags" Target="../tags/tag280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Relationship Id="rId27" Type="http://schemas.openxmlformats.org/officeDocument/2006/relationships/tags" Target="../tags/tag263.xml"/><Relationship Id="rId30" Type="http://schemas.openxmlformats.org/officeDocument/2006/relationships/tags" Target="../tags/tag266.xml"/><Relationship Id="rId35" Type="http://schemas.openxmlformats.org/officeDocument/2006/relationships/tags" Target="../tags/tag271.xml"/><Relationship Id="rId43" Type="http://schemas.openxmlformats.org/officeDocument/2006/relationships/tags" Target="../tags/tag279.xml"/><Relationship Id="rId48" Type="http://schemas.openxmlformats.org/officeDocument/2006/relationships/image" Target="../media/image2.emf"/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tags" Target="../tags/tag261.xml"/><Relationship Id="rId33" Type="http://schemas.openxmlformats.org/officeDocument/2006/relationships/tags" Target="../tags/tag269.xml"/><Relationship Id="rId38" Type="http://schemas.openxmlformats.org/officeDocument/2006/relationships/tags" Target="../tags/tag274.xml"/><Relationship Id="rId46" Type="http://schemas.openxmlformats.org/officeDocument/2006/relationships/tags" Target="../tags/tag282.xml"/><Relationship Id="rId20" Type="http://schemas.openxmlformats.org/officeDocument/2006/relationships/slideLayout" Target="../slideLayouts/slideLayout33.xml"/><Relationship Id="rId41" Type="http://schemas.openxmlformats.org/officeDocument/2006/relationships/tags" Target="../tags/tag2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4BC40847-AF8B-4097-9A07-2349A751A05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79725938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5" imgW="413" imgH="416" progId="TCLayout.ActiveDocument.1">
                  <p:embed/>
                </p:oleObj>
              </mc:Choice>
              <mc:Fallback>
                <p:oleObj name="think-cell Slide" r:id="rId25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4BC40847-AF8B-4097-9A07-2349A751A05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A194173E-7BB3-47F4-8EAD-18BFC563F97A}"/>
              </a:ext>
            </a:extLst>
          </p:cNvPr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500" b="1" i="0" baseline="0" dirty="0" err="1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103" name="SlideLogoText" hidden="1">
            <a:extLst>
              <a:ext uri="{FF2B5EF4-FFF2-40B4-BE49-F238E27FC236}">
                <a16:creationId xmlns:a16="http://schemas.microsoft.com/office/drawing/2014/main" id="{69FC0062-74AE-4BDA-ACE7-D069B448DDBC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10142505" y="6499381"/>
            <a:ext cx="1134927" cy="1384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kern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McKinsey &amp; Company</a:t>
            </a:r>
          </a:p>
        </p:txBody>
      </p:sp>
      <p:sp>
        <p:nvSpPr>
          <p:cNvPr id="16" name="4. Footnote" hidden="1">
            <a:extLst>
              <a:ext uri="{FF2B5EF4-FFF2-40B4-BE49-F238E27FC236}">
                <a16:creationId xmlns:a16="http://schemas.microsoft.com/office/drawing/2014/main" id="{772E4927-517C-4D61-9929-9FFDE5F31A03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553972" y="6279028"/>
            <a:ext cx="72786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dirty="0">
                <a:latin typeface="+mn-lt"/>
                <a:ea typeface="+mn-ea"/>
                <a:cs typeface="Arial" panose="020B0604020202020204" pitchFamily="34" charset="0"/>
              </a:rPr>
              <a:t>Footnotes</a:t>
            </a:r>
          </a:p>
        </p:txBody>
      </p:sp>
      <p:sp>
        <p:nvSpPr>
          <p:cNvPr id="57" name="2. Slide Title">
            <a:extLst>
              <a:ext uri="{FF2B5EF4-FFF2-40B4-BE49-F238E27FC236}">
                <a16:creationId xmlns:a16="http://schemas.microsoft.com/office/drawing/2014/main" id="{98FF70AE-7EF6-4E5B-9FFE-B44C852C9FBA}"/>
              </a:ext>
            </a:extLst>
          </p:cNvPr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554736" y="172212"/>
            <a:ext cx="11082528" cy="73152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8" name="Text Placeholder 2">
            <a:extLst>
              <a:ext uri="{FF2B5EF4-FFF2-40B4-BE49-F238E27FC236}">
                <a16:creationId xmlns:a16="http://schemas.microsoft.com/office/drawing/2014/main" id="{192DB789-515B-4504-BE53-6445F24276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4736" y="2171700"/>
            <a:ext cx="11082528" cy="252376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59" name="Grid" hidden="1">
            <a:extLst>
              <a:ext uri="{FF2B5EF4-FFF2-40B4-BE49-F238E27FC236}">
                <a16:creationId xmlns:a16="http://schemas.microsoft.com/office/drawing/2014/main" id="{D35250B8-D61E-4F1A-9ACD-6E1BB958B78E}"/>
              </a:ext>
            </a:extLst>
          </p:cNvPr>
          <p:cNvGrpSpPr/>
          <p:nvPr userDrawn="1">
            <p:custDataLst>
              <p:tags r:id="rId8"/>
            </p:custDataLst>
          </p:nvPr>
        </p:nvGrpSpPr>
        <p:grpSpPr>
          <a:xfrm>
            <a:off x="0" y="0"/>
            <a:ext cx="12190476" cy="6858000"/>
            <a:chOff x="0" y="0"/>
            <a:chExt cx="12190476" cy="6858000"/>
          </a:xfrm>
        </p:grpSpPr>
        <p:sp>
          <p:nvSpPr>
            <p:cNvPr id="60" name="slide margin">
              <a:extLst>
                <a:ext uri="{FF2B5EF4-FFF2-40B4-BE49-F238E27FC236}">
                  <a16:creationId xmlns:a16="http://schemas.microsoft.com/office/drawing/2014/main" id="{B96EBE04-E01D-4922-8601-F1AD43DC4DA0}"/>
                </a:ext>
              </a:extLst>
            </p:cNvPr>
            <p:cNvSpPr/>
            <p:nvPr/>
          </p:nvSpPr>
          <p:spPr bwMode="invGray">
            <a:xfrm>
              <a:off x="1524" y="0"/>
              <a:ext cx="12188952" cy="6858000"/>
            </a:xfrm>
            <a:custGeom>
              <a:avLst/>
              <a:gdLst>
                <a:gd name="connsiteX0" fmla="*/ 551868 w 12188952"/>
                <a:gd name="connsiteY0" fmla="*/ 1709928 h 6858000"/>
                <a:gd name="connsiteX1" fmla="*/ 551868 w 12188952"/>
                <a:gd name="connsiteY1" fmla="*/ 6217920 h 6858000"/>
                <a:gd name="connsiteX2" fmla="*/ 11636196 w 12188952"/>
                <a:gd name="connsiteY2" fmla="*/ 6217920 h 6858000"/>
                <a:gd name="connsiteX3" fmla="*/ 11636196 w 12188952"/>
                <a:gd name="connsiteY3" fmla="*/ 1709928 h 6858000"/>
                <a:gd name="connsiteX4" fmla="*/ 0 w 12188952"/>
                <a:gd name="connsiteY4" fmla="*/ 0 h 6858000"/>
                <a:gd name="connsiteX5" fmla="*/ 12188952 w 12188952"/>
                <a:gd name="connsiteY5" fmla="*/ 0 h 6858000"/>
                <a:gd name="connsiteX6" fmla="*/ 12188952 w 12188952"/>
                <a:gd name="connsiteY6" fmla="*/ 6858000 h 6858000"/>
                <a:gd name="connsiteX7" fmla="*/ 0 w 12188952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88952" h="6858000">
                  <a:moveTo>
                    <a:pt x="551868" y="1709928"/>
                  </a:moveTo>
                  <a:lnTo>
                    <a:pt x="551868" y="6217920"/>
                  </a:lnTo>
                  <a:lnTo>
                    <a:pt x="11636196" y="6217920"/>
                  </a:lnTo>
                  <a:lnTo>
                    <a:pt x="11636196" y="1709928"/>
                  </a:lnTo>
                  <a:close/>
                  <a:moveTo>
                    <a:pt x="0" y="0"/>
                  </a:moveTo>
                  <a:lnTo>
                    <a:pt x="12188952" y="0"/>
                  </a:lnTo>
                  <a:lnTo>
                    <a:pt x="1218895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0000">
                <a:alpha val="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err="1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5CA037B0-2A91-4357-A969-80F65F949266}"/>
                </a:ext>
              </a:extLst>
            </p:cNvPr>
            <p:cNvCxnSpPr/>
            <p:nvPr/>
          </p:nvCxnSpPr>
          <p:spPr bwMode="invGray">
            <a:xfrm>
              <a:off x="859460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E1BD7C67-EF90-4AA0-BA50-51299E7EEE4C}"/>
                </a:ext>
              </a:extLst>
            </p:cNvPr>
            <p:cNvCxnSpPr/>
            <p:nvPr/>
          </p:nvCxnSpPr>
          <p:spPr bwMode="invGray">
            <a:xfrm>
              <a:off x="11332545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7719564A-5227-44A7-ABC0-4C6BBC1E2D6F}"/>
                </a:ext>
              </a:extLst>
            </p:cNvPr>
            <p:cNvCxnSpPr/>
            <p:nvPr/>
          </p:nvCxnSpPr>
          <p:spPr bwMode="invGray">
            <a:xfrm>
              <a:off x="1811559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0FD85D0C-74E8-4603-86B8-FCC481122CE8}"/>
                </a:ext>
              </a:extLst>
            </p:cNvPr>
            <p:cNvCxnSpPr/>
            <p:nvPr/>
          </p:nvCxnSpPr>
          <p:spPr bwMode="invGray">
            <a:xfrm>
              <a:off x="2763658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7F8BF8BD-68B4-4717-8162-382FFCC9BC9A}"/>
                </a:ext>
              </a:extLst>
            </p:cNvPr>
            <p:cNvCxnSpPr/>
            <p:nvPr/>
          </p:nvCxnSpPr>
          <p:spPr bwMode="invGray">
            <a:xfrm>
              <a:off x="3715757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89DB0B65-FCD8-4DD7-833A-DEED6A420E2A}"/>
                </a:ext>
              </a:extLst>
            </p:cNvPr>
            <p:cNvCxnSpPr/>
            <p:nvPr/>
          </p:nvCxnSpPr>
          <p:spPr bwMode="invGray">
            <a:xfrm>
              <a:off x="4667856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E18151F3-D51F-4302-95BF-AE8E806F628D}"/>
                </a:ext>
              </a:extLst>
            </p:cNvPr>
            <p:cNvCxnSpPr/>
            <p:nvPr/>
          </p:nvCxnSpPr>
          <p:spPr bwMode="invGray">
            <a:xfrm>
              <a:off x="5619955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35A6B330-5ACC-486B-8131-B7F5407825B2}"/>
                </a:ext>
              </a:extLst>
            </p:cNvPr>
            <p:cNvCxnSpPr/>
            <p:nvPr/>
          </p:nvCxnSpPr>
          <p:spPr bwMode="invGray">
            <a:xfrm>
              <a:off x="6572054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DA5DE7AD-CCFE-4A85-9421-C7CEA9F80DEC}"/>
                </a:ext>
              </a:extLst>
            </p:cNvPr>
            <p:cNvCxnSpPr/>
            <p:nvPr/>
          </p:nvCxnSpPr>
          <p:spPr bwMode="invGray">
            <a:xfrm>
              <a:off x="7524153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6E2A9A81-75D1-41A9-9821-54FC36E753C1}"/>
                </a:ext>
              </a:extLst>
            </p:cNvPr>
            <p:cNvCxnSpPr/>
            <p:nvPr/>
          </p:nvCxnSpPr>
          <p:spPr bwMode="invGray">
            <a:xfrm>
              <a:off x="8476252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86FE52AA-2DD1-4D00-A984-41CDC38B2D7F}"/>
                </a:ext>
              </a:extLst>
            </p:cNvPr>
            <p:cNvCxnSpPr/>
            <p:nvPr/>
          </p:nvCxnSpPr>
          <p:spPr bwMode="invGray">
            <a:xfrm>
              <a:off x="9428351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85C9FC50-7177-43E6-9E56-DC9A2E6B7E6E}"/>
                </a:ext>
              </a:extLst>
            </p:cNvPr>
            <p:cNvCxnSpPr/>
            <p:nvPr/>
          </p:nvCxnSpPr>
          <p:spPr bwMode="invGray">
            <a:xfrm>
              <a:off x="10380450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BC97F85A-62E2-4591-B8D0-4F068B177B5D}"/>
                </a:ext>
              </a:extLst>
            </p:cNvPr>
            <p:cNvSpPr/>
            <p:nvPr/>
          </p:nvSpPr>
          <p:spPr bwMode="invGray">
            <a:xfrm>
              <a:off x="1524" y="0"/>
              <a:ext cx="553212" cy="6858000"/>
            </a:xfrm>
            <a:custGeom>
              <a:avLst/>
              <a:gdLst>
                <a:gd name="connsiteX0" fmla="*/ 0 w 553212"/>
                <a:gd name="connsiteY0" fmla="*/ 0 h 6858000"/>
                <a:gd name="connsiteX1" fmla="*/ 553212 w 553212"/>
                <a:gd name="connsiteY1" fmla="*/ 0 h 6858000"/>
                <a:gd name="connsiteX2" fmla="*/ 553212 w 553212"/>
                <a:gd name="connsiteY2" fmla="*/ 6858000 h 6858000"/>
                <a:gd name="connsiteX3" fmla="*/ 0 w 553212"/>
                <a:gd name="connsiteY3" fmla="*/ 6858000 h 6858000"/>
                <a:gd name="connsiteX4" fmla="*/ 0 w 553212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212" h="6858000">
                  <a:moveTo>
                    <a:pt x="0" y="0"/>
                  </a:moveTo>
                  <a:lnTo>
                    <a:pt x="553212" y="0"/>
                  </a:lnTo>
                  <a:lnTo>
                    <a:pt x="553212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7F4B967A-CF91-473D-8A35-2BE771F9F590}"/>
                </a:ext>
              </a:extLst>
            </p:cNvPr>
            <p:cNvSpPr/>
            <p:nvPr/>
          </p:nvSpPr>
          <p:spPr bwMode="invGray">
            <a:xfrm>
              <a:off x="1167385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5AC41621-77EA-4492-8E68-0BE34108294A}"/>
                </a:ext>
              </a:extLst>
            </p:cNvPr>
            <p:cNvSpPr/>
            <p:nvPr/>
          </p:nvSpPr>
          <p:spPr bwMode="invGray">
            <a:xfrm>
              <a:off x="2119484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31A06AD2-A9EA-45D9-B15C-089884A54107}"/>
                </a:ext>
              </a:extLst>
            </p:cNvPr>
            <p:cNvSpPr/>
            <p:nvPr/>
          </p:nvSpPr>
          <p:spPr bwMode="invGray">
            <a:xfrm>
              <a:off x="3071583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3A7B39CC-379F-4224-9E59-81B1690088A0}"/>
                </a:ext>
              </a:extLst>
            </p:cNvPr>
            <p:cNvSpPr/>
            <p:nvPr/>
          </p:nvSpPr>
          <p:spPr bwMode="invGray">
            <a:xfrm>
              <a:off x="4023681" y="0"/>
              <a:ext cx="339450" cy="6858000"/>
            </a:xfrm>
            <a:custGeom>
              <a:avLst/>
              <a:gdLst>
                <a:gd name="connsiteX0" fmla="*/ 0 w 339450"/>
                <a:gd name="connsiteY0" fmla="*/ 0 h 6858000"/>
                <a:gd name="connsiteX1" fmla="*/ 339450 w 339450"/>
                <a:gd name="connsiteY1" fmla="*/ 0 h 6858000"/>
                <a:gd name="connsiteX2" fmla="*/ 339450 w 339450"/>
                <a:gd name="connsiteY2" fmla="*/ 6858000 h 6858000"/>
                <a:gd name="connsiteX3" fmla="*/ 0 w 339450"/>
                <a:gd name="connsiteY3" fmla="*/ 6858000 h 6858000"/>
                <a:gd name="connsiteX4" fmla="*/ 0 w 339450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0" h="6858000">
                  <a:moveTo>
                    <a:pt x="0" y="0"/>
                  </a:moveTo>
                  <a:lnTo>
                    <a:pt x="339450" y="0"/>
                  </a:lnTo>
                  <a:lnTo>
                    <a:pt x="33945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F8002ACB-1459-4214-B28A-B38E8A1FF8A6}"/>
                </a:ext>
              </a:extLst>
            </p:cNvPr>
            <p:cNvSpPr/>
            <p:nvPr/>
          </p:nvSpPr>
          <p:spPr bwMode="invGray">
            <a:xfrm>
              <a:off x="4975780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71D59E94-AA3C-4DE0-8345-20C71667A205}"/>
                </a:ext>
              </a:extLst>
            </p:cNvPr>
            <p:cNvSpPr/>
            <p:nvPr/>
          </p:nvSpPr>
          <p:spPr bwMode="invGray">
            <a:xfrm>
              <a:off x="5927879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5805F09B-786C-43E4-8288-B1AAF94C8ADE}"/>
                </a:ext>
              </a:extLst>
            </p:cNvPr>
            <p:cNvSpPr/>
            <p:nvPr/>
          </p:nvSpPr>
          <p:spPr bwMode="invGray">
            <a:xfrm>
              <a:off x="6879978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5FB23B6E-567C-4896-8B32-DA4C452B4AE7}"/>
                </a:ext>
              </a:extLst>
            </p:cNvPr>
            <p:cNvSpPr/>
            <p:nvPr/>
          </p:nvSpPr>
          <p:spPr bwMode="invGray">
            <a:xfrm>
              <a:off x="7832077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9B792231-972E-4476-BAF2-761E10463BA8}"/>
                </a:ext>
              </a:extLst>
            </p:cNvPr>
            <p:cNvSpPr/>
            <p:nvPr/>
          </p:nvSpPr>
          <p:spPr bwMode="invGray">
            <a:xfrm>
              <a:off x="8784176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908370B7-3D11-4F78-B977-D8F0DE2694ED}"/>
                </a:ext>
              </a:extLst>
            </p:cNvPr>
            <p:cNvSpPr/>
            <p:nvPr/>
          </p:nvSpPr>
          <p:spPr bwMode="invGray">
            <a:xfrm>
              <a:off x="9736274" y="0"/>
              <a:ext cx="339450" cy="6858000"/>
            </a:xfrm>
            <a:custGeom>
              <a:avLst/>
              <a:gdLst>
                <a:gd name="connsiteX0" fmla="*/ 0 w 339450"/>
                <a:gd name="connsiteY0" fmla="*/ 0 h 6858000"/>
                <a:gd name="connsiteX1" fmla="*/ 339450 w 339450"/>
                <a:gd name="connsiteY1" fmla="*/ 0 h 6858000"/>
                <a:gd name="connsiteX2" fmla="*/ 339450 w 339450"/>
                <a:gd name="connsiteY2" fmla="*/ 6858000 h 6858000"/>
                <a:gd name="connsiteX3" fmla="*/ 0 w 339450"/>
                <a:gd name="connsiteY3" fmla="*/ 6858000 h 6858000"/>
                <a:gd name="connsiteX4" fmla="*/ 0 w 339450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0" h="6858000">
                  <a:moveTo>
                    <a:pt x="0" y="0"/>
                  </a:moveTo>
                  <a:lnTo>
                    <a:pt x="339450" y="0"/>
                  </a:lnTo>
                  <a:lnTo>
                    <a:pt x="33945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11EA99D-D15D-43C2-BF4E-36554B346AB6}"/>
                </a:ext>
              </a:extLst>
            </p:cNvPr>
            <p:cNvSpPr/>
            <p:nvPr/>
          </p:nvSpPr>
          <p:spPr bwMode="invGray">
            <a:xfrm>
              <a:off x="10688372" y="0"/>
              <a:ext cx="336244" cy="6858000"/>
            </a:xfrm>
            <a:custGeom>
              <a:avLst/>
              <a:gdLst>
                <a:gd name="connsiteX0" fmla="*/ 0 w 336244"/>
                <a:gd name="connsiteY0" fmla="*/ 0 h 6858000"/>
                <a:gd name="connsiteX1" fmla="*/ 336244 w 336244"/>
                <a:gd name="connsiteY1" fmla="*/ 0 h 6858000"/>
                <a:gd name="connsiteX2" fmla="*/ 336244 w 336244"/>
                <a:gd name="connsiteY2" fmla="*/ 6858000 h 6858000"/>
                <a:gd name="connsiteX3" fmla="*/ 0 w 336244"/>
                <a:gd name="connsiteY3" fmla="*/ 6858000 h 6858000"/>
                <a:gd name="connsiteX4" fmla="*/ 0 w 336244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6244" h="6858000">
                  <a:moveTo>
                    <a:pt x="0" y="0"/>
                  </a:moveTo>
                  <a:lnTo>
                    <a:pt x="336244" y="0"/>
                  </a:lnTo>
                  <a:lnTo>
                    <a:pt x="336244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3A72B2F6-0AFF-4E6E-AFFF-60767DB3FA63}"/>
                </a:ext>
              </a:extLst>
            </p:cNvPr>
            <p:cNvSpPr/>
            <p:nvPr/>
          </p:nvSpPr>
          <p:spPr bwMode="invGray">
            <a:xfrm>
              <a:off x="11637264" y="0"/>
              <a:ext cx="553212" cy="6858000"/>
            </a:xfrm>
            <a:custGeom>
              <a:avLst/>
              <a:gdLst>
                <a:gd name="connsiteX0" fmla="*/ 0 w 553212"/>
                <a:gd name="connsiteY0" fmla="*/ 0 h 6858000"/>
                <a:gd name="connsiteX1" fmla="*/ 553212 w 553212"/>
                <a:gd name="connsiteY1" fmla="*/ 0 h 6858000"/>
                <a:gd name="connsiteX2" fmla="*/ 553212 w 553212"/>
                <a:gd name="connsiteY2" fmla="*/ 6858000 h 6858000"/>
                <a:gd name="connsiteX3" fmla="*/ 0 w 553212"/>
                <a:gd name="connsiteY3" fmla="*/ 6858000 h 6858000"/>
                <a:gd name="connsiteX4" fmla="*/ 0 w 553212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212" h="6858000">
                  <a:moveTo>
                    <a:pt x="0" y="0"/>
                  </a:moveTo>
                  <a:lnTo>
                    <a:pt x="553212" y="0"/>
                  </a:lnTo>
                  <a:lnTo>
                    <a:pt x="553212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A68F8E74-3AE4-4AF9-9F36-63344C9076D2}"/>
                </a:ext>
              </a:extLst>
            </p:cNvPr>
            <p:cNvSpPr/>
            <p:nvPr/>
          </p:nvSpPr>
          <p:spPr bwMode="invGray">
            <a:xfrm>
              <a:off x="7219428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31D5F169-E1D4-48A3-AE5B-F5F1BEF2E7CF}"/>
                </a:ext>
              </a:extLst>
            </p:cNvPr>
            <p:cNvSpPr/>
            <p:nvPr userDrawn="1"/>
          </p:nvSpPr>
          <p:spPr bwMode="invGray">
            <a:xfrm>
              <a:off x="1506835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4230F928-F9B2-4955-9800-74DE09DCE6F2}"/>
                </a:ext>
              </a:extLst>
            </p:cNvPr>
            <p:cNvSpPr/>
            <p:nvPr userDrawn="1"/>
          </p:nvSpPr>
          <p:spPr bwMode="invGray">
            <a:xfrm>
              <a:off x="2458934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37C829A9-6808-4531-8C12-A84988E6DEE1}"/>
                </a:ext>
              </a:extLst>
            </p:cNvPr>
            <p:cNvSpPr/>
            <p:nvPr userDrawn="1"/>
          </p:nvSpPr>
          <p:spPr bwMode="invGray">
            <a:xfrm>
              <a:off x="3411033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7FA5964C-E9C5-4C2F-BD6E-47BAFB5B6D17}"/>
                </a:ext>
              </a:extLst>
            </p:cNvPr>
            <p:cNvSpPr/>
            <p:nvPr userDrawn="1"/>
          </p:nvSpPr>
          <p:spPr bwMode="invGray">
            <a:xfrm>
              <a:off x="4363132" y="0"/>
              <a:ext cx="609447" cy="6858000"/>
            </a:xfrm>
            <a:custGeom>
              <a:avLst/>
              <a:gdLst>
                <a:gd name="connsiteX0" fmla="*/ 0 w 609447"/>
                <a:gd name="connsiteY0" fmla="*/ 0 h 6858000"/>
                <a:gd name="connsiteX1" fmla="*/ 609447 w 609447"/>
                <a:gd name="connsiteY1" fmla="*/ 0 h 6858000"/>
                <a:gd name="connsiteX2" fmla="*/ 609447 w 609447"/>
                <a:gd name="connsiteY2" fmla="*/ 6858000 h 6858000"/>
                <a:gd name="connsiteX3" fmla="*/ 0 w 609447"/>
                <a:gd name="connsiteY3" fmla="*/ 6858000 h 6858000"/>
                <a:gd name="connsiteX4" fmla="*/ 0 w 609447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7" h="6858000">
                  <a:moveTo>
                    <a:pt x="0" y="0"/>
                  </a:moveTo>
                  <a:lnTo>
                    <a:pt x="609447" y="0"/>
                  </a:lnTo>
                  <a:lnTo>
                    <a:pt x="609447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3C168D8D-76CE-4BE5-BE95-79B96300EA3F}"/>
                </a:ext>
              </a:extLst>
            </p:cNvPr>
            <p:cNvSpPr/>
            <p:nvPr userDrawn="1"/>
          </p:nvSpPr>
          <p:spPr bwMode="invGray">
            <a:xfrm>
              <a:off x="5315230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6749465C-813A-45F9-8C3E-5D06C8584929}"/>
                </a:ext>
              </a:extLst>
            </p:cNvPr>
            <p:cNvSpPr/>
            <p:nvPr userDrawn="1"/>
          </p:nvSpPr>
          <p:spPr bwMode="invGray">
            <a:xfrm>
              <a:off x="6267329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53894C26-2473-4C24-B082-48DD1E92241C}"/>
                </a:ext>
              </a:extLst>
            </p:cNvPr>
            <p:cNvSpPr/>
            <p:nvPr userDrawn="1"/>
          </p:nvSpPr>
          <p:spPr bwMode="invGray">
            <a:xfrm>
              <a:off x="8171527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BFDA0320-8435-46CA-B1B3-5203F54A419F}"/>
                </a:ext>
              </a:extLst>
            </p:cNvPr>
            <p:cNvSpPr/>
            <p:nvPr userDrawn="1"/>
          </p:nvSpPr>
          <p:spPr bwMode="invGray">
            <a:xfrm>
              <a:off x="9123626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A42721E4-5D12-459C-AC2E-7CE148AF9062}"/>
                </a:ext>
              </a:extLst>
            </p:cNvPr>
            <p:cNvSpPr/>
            <p:nvPr userDrawn="1"/>
          </p:nvSpPr>
          <p:spPr bwMode="invGray">
            <a:xfrm>
              <a:off x="10075725" y="0"/>
              <a:ext cx="609447" cy="6858000"/>
            </a:xfrm>
            <a:custGeom>
              <a:avLst/>
              <a:gdLst>
                <a:gd name="connsiteX0" fmla="*/ 0 w 609447"/>
                <a:gd name="connsiteY0" fmla="*/ 0 h 6858000"/>
                <a:gd name="connsiteX1" fmla="*/ 609447 w 609447"/>
                <a:gd name="connsiteY1" fmla="*/ 0 h 6858000"/>
                <a:gd name="connsiteX2" fmla="*/ 609447 w 609447"/>
                <a:gd name="connsiteY2" fmla="*/ 6858000 h 6858000"/>
                <a:gd name="connsiteX3" fmla="*/ 0 w 609447"/>
                <a:gd name="connsiteY3" fmla="*/ 6858000 h 6858000"/>
                <a:gd name="connsiteX4" fmla="*/ 0 w 609447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7" h="6858000">
                  <a:moveTo>
                    <a:pt x="0" y="0"/>
                  </a:moveTo>
                  <a:lnTo>
                    <a:pt x="609447" y="0"/>
                  </a:lnTo>
                  <a:lnTo>
                    <a:pt x="609447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8BF7D46B-3779-49D0-BCB4-F2DCE091958D}"/>
                </a:ext>
              </a:extLst>
            </p:cNvPr>
            <p:cNvSpPr/>
            <p:nvPr userDrawn="1"/>
          </p:nvSpPr>
          <p:spPr bwMode="invGray">
            <a:xfrm>
              <a:off x="11027826" y="0"/>
              <a:ext cx="609438" cy="6858000"/>
            </a:xfrm>
            <a:custGeom>
              <a:avLst/>
              <a:gdLst>
                <a:gd name="connsiteX0" fmla="*/ 0 w 609438"/>
                <a:gd name="connsiteY0" fmla="*/ 0 h 6858000"/>
                <a:gd name="connsiteX1" fmla="*/ 609438 w 609438"/>
                <a:gd name="connsiteY1" fmla="*/ 0 h 6858000"/>
                <a:gd name="connsiteX2" fmla="*/ 609438 w 609438"/>
                <a:gd name="connsiteY2" fmla="*/ 6858000 h 6858000"/>
                <a:gd name="connsiteX3" fmla="*/ 0 w 609438"/>
                <a:gd name="connsiteY3" fmla="*/ 6858000 h 6858000"/>
                <a:gd name="connsiteX4" fmla="*/ 0 w 60943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38" h="6858000">
                  <a:moveTo>
                    <a:pt x="0" y="0"/>
                  </a:moveTo>
                  <a:lnTo>
                    <a:pt x="609438" y="0"/>
                  </a:lnTo>
                  <a:lnTo>
                    <a:pt x="60943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634464F0-BD7F-4488-85F0-EC20C24BECAA}"/>
                </a:ext>
              </a:extLst>
            </p:cNvPr>
            <p:cNvSpPr/>
            <p:nvPr userDrawn="1"/>
          </p:nvSpPr>
          <p:spPr bwMode="invGray">
            <a:xfrm>
              <a:off x="554736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82B54541-0CDD-4724-8101-AABFF1207033}"/>
                </a:ext>
              </a:extLst>
            </p:cNvPr>
            <p:cNvCxnSpPr/>
            <p:nvPr userDrawn="1"/>
          </p:nvCxnSpPr>
          <p:spPr bwMode="invGray">
            <a:xfrm>
              <a:off x="0" y="62179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5070398-8D55-4EE2-8CA4-47428E2AF03F}"/>
                </a:ext>
              </a:extLst>
            </p:cNvPr>
            <p:cNvCxnSpPr/>
            <p:nvPr userDrawn="1"/>
          </p:nvCxnSpPr>
          <p:spPr bwMode="invGray">
            <a:xfrm>
              <a:off x="0" y="31089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42166891-56D0-4EBC-B681-501401DEF9D4}"/>
                </a:ext>
              </a:extLst>
            </p:cNvPr>
            <p:cNvCxnSpPr/>
            <p:nvPr userDrawn="1"/>
          </p:nvCxnSpPr>
          <p:spPr bwMode="invGray">
            <a:xfrm>
              <a:off x="0" y="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C13A87E3-D106-41FF-A8CD-C27DABF0103D}"/>
                </a:ext>
              </a:extLst>
            </p:cNvPr>
            <p:cNvCxnSpPr/>
            <p:nvPr userDrawn="1"/>
          </p:nvCxnSpPr>
          <p:spPr bwMode="invGray">
            <a:xfrm>
              <a:off x="0" y="124358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2164477D-838D-4C70-ADD7-37AD79A844AA}"/>
                </a:ext>
              </a:extLst>
            </p:cNvPr>
            <p:cNvCxnSpPr/>
            <p:nvPr userDrawn="1"/>
          </p:nvCxnSpPr>
          <p:spPr bwMode="invGray">
            <a:xfrm>
              <a:off x="0" y="93268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72B193C0-8980-4BB2-8E91-7A1C9ABE0B6C}"/>
                </a:ext>
              </a:extLst>
            </p:cNvPr>
            <p:cNvCxnSpPr/>
            <p:nvPr userDrawn="1"/>
          </p:nvCxnSpPr>
          <p:spPr bwMode="invGray">
            <a:xfrm>
              <a:off x="0" y="186537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C1A94AAA-1D98-4233-842E-2A2F52812358}"/>
                </a:ext>
              </a:extLst>
            </p:cNvPr>
            <p:cNvCxnSpPr/>
            <p:nvPr userDrawn="1"/>
          </p:nvCxnSpPr>
          <p:spPr bwMode="invGray">
            <a:xfrm>
              <a:off x="0" y="155448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E21F2B43-A2DC-42F4-8EA4-A8A4DA6D6FA7}"/>
                </a:ext>
              </a:extLst>
            </p:cNvPr>
            <p:cNvCxnSpPr/>
            <p:nvPr userDrawn="1"/>
          </p:nvCxnSpPr>
          <p:spPr bwMode="invGray">
            <a:xfrm>
              <a:off x="0" y="248716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A60F0923-6896-405D-AD16-F097448F3E3D}"/>
                </a:ext>
              </a:extLst>
            </p:cNvPr>
            <p:cNvCxnSpPr/>
            <p:nvPr userDrawn="1"/>
          </p:nvCxnSpPr>
          <p:spPr bwMode="invGray">
            <a:xfrm>
              <a:off x="0" y="217627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BC70D5B1-47D7-451F-B83A-973A26731A22}"/>
                </a:ext>
              </a:extLst>
            </p:cNvPr>
            <p:cNvCxnSpPr/>
            <p:nvPr userDrawn="1"/>
          </p:nvCxnSpPr>
          <p:spPr bwMode="invGray">
            <a:xfrm>
              <a:off x="0" y="310896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3FD9A464-81FE-4829-A1C5-5CCEE42448B3}"/>
                </a:ext>
              </a:extLst>
            </p:cNvPr>
            <p:cNvCxnSpPr/>
            <p:nvPr userDrawn="1"/>
          </p:nvCxnSpPr>
          <p:spPr bwMode="invGray">
            <a:xfrm>
              <a:off x="0" y="279806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8F55CAB0-53A2-417F-9F66-C0437933E98B}"/>
                </a:ext>
              </a:extLst>
            </p:cNvPr>
            <p:cNvCxnSpPr/>
            <p:nvPr userDrawn="1"/>
          </p:nvCxnSpPr>
          <p:spPr bwMode="invGray">
            <a:xfrm>
              <a:off x="0" y="373075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1547EE77-7495-47CB-BEC9-D5C742DF2B2C}"/>
                </a:ext>
              </a:extLst>
            </p:cNvPr>
            <p:cNvCxnSpPr/>
            <p:nvPr userDrawn="1"/>
          </p:nvCxnSpPr>
          <p:spPr bwMode="invGray">
            <a:xfrm>
              <a:off x="0" y="341985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CA942184-696A-4A78-BB9D-3D619B990987}"/>
                </a:ext>
              </a:extLst>
            </p:cNvPr>
            <p:cNvCxnSpPr/>
            <p:nvPr userDrawn="1"/>
          </p:nvCxnSpPr>
          <p:spPr bwMode="invGray">
            <a:xfrm>
              <a:off x="0" y="435254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1B5F4EE6-4D4C-4488-80DE-36C83D540765}"/>
                </a:ext>
              </a:extLst>
            </p:cNvPr>
            <p:cNvCxnSpPr/>
            <p:nvPr userDrawn="1"/>
          </p:nvCxnSpPr>
          <p:spPr bwMode="invGray">
            <a:xfrm>
              <a:off x="0" y="404164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CD3A42E3-1ED2-4BBE-8B0B-CEA491522F0A}"/>
                </a:ext>
              </a:extLst>
            </p:cNvPr>
            <p:cNvCxnSpPr/>
            <p:nvPr userDrawn="1"/>
          </p:nvCxnSpPr>
          <p:spPr bwMode="invGray">
            <a:xfrm>
              <a:off x="0" y="497433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94162AD8-9037-4220-B19F-7B3A0F44E941}"/>
                </a:ext>
              </a:extLst>
            </p:cNvPr>
            <p:cNvCxnSpPr/>
            <p:nvPr userDrawn="1"/>
          </p:nvCxnSpPr>
          <p:spPr bwMode="invGray">
            <a:xfrm>
              <a:off x="0" y="466344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4C20FB70-03E4-4D7E-BA41-546EAAB33089}"/>
                </a:ext>
              </a:extLst>
            </p:cNvPr>
            <p:cNvCxnSpPr/>
            <p:nvPr userDrawn="1"/>
          </p:nvCxnSpPr>
          <p:spPr bwMode="invGray">
            <a:xfrm>
              <a:off x="0" y="559612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A84D3C92-FDAE-47DB-9457-A9B216922E98}"/>
                </a:ext>
              </a:extLst>
            </p:cNvPr>
            <p:cNvCxnSpPr/>
            <p:nvPr userDrawn="1"/>
          </p:nvCxnSpPr>
          <p:spPr bwMode="invGray">
            <a:xfrm>
              <a:off x="0" y="528523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B5DF0860-265F-4ABC-9F65-0C1D385DAA19}"/>
                </a:ext>
              </a:extLst>
            </p:cNvPr>
            <p:cNvCxnSpPr/>
            <p:nvPr userDrawn="1"/>
          </p:nvCxnSpPr>
          <p:spPr bwMode="invGray">
            <a:xfrm>
              <a:off x="0" y="621792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D878D1D5-E6E5-4FA6-AF6E-95E8AF796777}"/>
                </a:ext>
              </a:extLst>
            </p:cNvPr>
            <p:cNvCxnSpPr/>
            <p:nvPr userDrawn="1"/>
          </p:nvCxnSpPr>
          <p:spPr bwMode="invGray">
            <a:xfrm>
              <a:off x="0" y="590702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E11FF29A-4B39-4335-9BD5-ED902309BF79}"/>
                </a:ext>
              </a:extLst>
            </p:cNvPr>
            <p:cNvCxnSpPr/>
            <p:nvPr userDrawn="1"/>
          </p:nvCxnSpPr>
          <p:spPr bwMode="invGray">
            <a:xfrm>
              <a:off x="0" y="652881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3A82A803-5E70-4523-9F20-67F308765C7E}"/>
                </a:ext>
              </a:extLst>
            </p:cNvPr>
            <p:cNvCxnSpPr/>
            <p:nvPr userDrawn="1"/>
          </p:nvCxnSpPr>
          <p:spPr bwMode="invGray">
            <a:xfrm>
              <a:off x="0" y="77724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B4208CB2-5882-4416-87C9-284BDAF3367A}"/>
                </a:ext>
              </a:extLst>
            </p:cNvPr>
            <p:cNvCxnSpPr/>
            <p:nvPr userDrawn="1"/>
          </p:nvCxnSpPr>
          <p:spPr bwMode="invGray">
            <a:xfrm>
              <a:off x="0" y="46634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BD4116CD-6422-4E26-9703-D3F7C10FCD56}"/>
                </a:ext>
              </a:extLst>
            </p:cNvPr>
            <p:cNvCxnSpPr/>
            <p:nvPr userDrawn="1"/>
          </p:nvCxnSpPr>
          <p:spPr bwMode="invGray">
            <a:xfrm>
              <a:off x="0" y="15544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31AB3A35-E2FF-4178-896B-F08E77092825}"/>
                </a:ext>
              </a:extLst>
            </p:cNvPr>
            <p:cNvCxnSpPr/>
            <p:nvPr userDrawn="1"/>
          </p:nvCxnSpPr>
          <p:spPr bwMode="invGray">
            <a:xfrm>
              <a:off x="0" y="139903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2179C539-DD6F-48AA-8F80-27BC682014AF}"/>
                </a:ext>
              </a:extLst>
            </p:cNvPr>
            <p:cNvCxnSpPr/>
            <p:nvPr userDrawn="1"/>
          </p:nvCxnSpPr>
          <p:spPr bwMode="invGray">
            <a:xfrm>
              <a:off x="0" y="108813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2784004E-3271-4D1C-B1EA-CA1E334E0D03}"/>
                </a:ext>
              </a:extLst>
            </p:cNvPr>
            <p:cNvCxnSpPr/>
            <p:nvPr userDrawn="1"/>
          </p:nvCxnSpPr>
          <p:spPr bwMode="invGray">
            <a:xfrm>
              <a:off x="0" y="202082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3657725E-FBF6-491D-9BA1-E6A9727F4F2D}"/>
                </a:ext>
              </a:extLst>
            </p:cNvPr>
            <p:cNvCxnSpPr/>
            <p:nvPr userDrawn="1"/>
          </p:nvCxnSpPr>
          <p:spPr bwMode="invGray">
            <a:xfrm>
              <a:off x="0" y="170992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31244567-76A7-47AF-9353-403D05D533F0}"/>
                </a:ext>
              </a:extLst>
            </p:cNvPr>
            <p:cNvCxnSpPr/>
            <p:nvPr userDrawn="1"/>
          </p:nvCxnSpPr>
          <p:spPr bwMode="invGray">
            <a:xfrm>
              <a:off x="0" y="264261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EEC47A2A-ED3B-4AD0-ACD5-F8ED92644229}"/>
                </a:ext>
              </a:extLst>
            </p:cNvPr>
            <p:cNvCxnSpPr/>
            <p:nvPr userDrawn="1"/>
          </p:nvCxnSpPr>
          <p:spPr bwMode="invGray">
            <a:xfrm>
              <a:off x="0" y="233172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0F3E01E5-F569-4020-BCB0-083537701AB0}"/>
                </a:ext>
              </a:extLst>
            </p:cNvPr>
            <p:cNvCxnSpPr/>
            <p:nvPr userDrawn="1"/>
          </p:nvCxnSpPr>
          <p:spPr bwMode="invGray">
            <a:xfrm>
              <a:off x="0" y="326440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71121A42-5912-44C8-B9A3-FDEC8EA70284}"/>
                </a:ext>
              </a:extLst>
            </p:cNvPr>
            <p:cNvCxnSpPr/>
            <p:nvPr userDrawn="1"/>
          </p:nvCxnSpPr>
          <p:spPr bwMode="invGray">
            <a:xfrm>
              <a:off x="0" y="295351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659B1DE7-25C8-4743-8284-FA656D339F55}"/>
                </a:ext>
              </a:extLst>
            </p:cNvPr>
            <p:cNvCxnSpPr/>
            <p:nvPr userDrawn="1"/>
          </p:nvCxnSpPr>
          <p:spPr bwMode="invGray">
            <a:xfrm>
              <a:off x="0" y="388620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526249F1-59FB-44FC-8AF9-D7F90AFBEE2C}"/>
                </a:ext>
              </a:extLst>
            </p:cNvPr>
            <p:cNvCxnSpPr/>
            <p:nvPr userDrawn="1"/>
          </p:nvCxnSpPr>
          <p:spPr bwMode="invGray">
            <a:xfrm>
              <a:off x="0" y="357530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E6D42779-D977-4405-A149-D8DE5B52134A}"/>
                </a:ext>
              </a:extLst>
            </p:cNvPr>
            <p:cNvCxnSpPr/>
            <p:nvPr userDrawn="1"/>
          </p:nvCxnSpPr>
          <p:spPr bwMode="invGray">
            <a:xfrm>
              <a:off x="0" y="450799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27EE8A2F-6AD9-4AE7-B04B-7892891F84AC}"/>
                </a:ext>
              </a:extLst>
            </p:cNvPr>
            <p:cNvCxnSpPr/>
            <p:nvPr userDrawn="1"/>
          </p:nvCxnSpPr>
          <p:spPr bwMode="invGray">
            <a:xfrm>
              <a:off x="0" y="419709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B8F4A59A-16C3-4C3A-AB79-FE22721EA641}"/>
                </a:ext>
              </a:extLst>
            </p:cNvPr>
            <p:cNvCxnSpPr/>
            <p:nvPr userDrawn="1"/>
          </p:nvCxnSpPr>
          <p:spPr bwMode="invGray">
            <a:xfrm>
              <a:off x="0" y="512978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5CA3A6CC-1A49-42F6-A318-99D9224BDC91}"/>
                </a:ext>
              </a:extLst>
            </p:cNvPr>
            <p:cNvCxnSpPr/>
            <p:nvPr userDrawn="1"/>
          </p:nvCxnSpPr>
          <p:spPr bwMode="invGray">
            <a:xfrm>
              <a:off x="0" y="481888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2DC3484E-5EF8-49C4-B1F6-75C854D50C80}"/>
                </a:ext>
              </a:extLst>
            </p:cNvPr>
            <p:cNvCxnSpPr/>
            <p:nvPr userDrawn="1"/>
          </p:nvCxnSpPr>
          <p:spPr bwMode="invGray">
            <a:xfrm>
              <a:off x="0" y="575157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33461A54-E77E-414D-B7E0-7364070D9566}"/>
                </a:ext>
              </a:extLst>
            </p:cNvPr>
            <p:cNvCxnSpPr/>
            <p:nvPr userDrawn="1"/>
          </p:nvCxnSpPr>
          <p:spPr bwMode="invGray">
            <a:xfrm>
              <a:off x="0" y="544068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29C48517-171B-43FD-A41C-58C9B531BDB5}"/>
                </a:ext>
              </a:extLst>
            </p:cNvPr>
            <p:cNvCxnSpPr/>
            <p:nvPr userDrawn="1"/>
          </p:nvCxnSpPr>
          <p:spPr bwMode="invGray">
            <a:xfrm>
              <a:off x="0" y="637336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F429932A-1238-48FC-B171-20A3AA531D40}"/>
                </a:ext>
              </a:extLst>
            </p:cNvPr>
            <p:cNvCxnSpPr/>
            <p:nvPr userDrawn="1"/>
          </p:nvCxnSpPr>
          <p:spPr bwMode="invGray">
            <a:xfrm>
              <a:off x="0" y="606247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7BED7651-AF04-41D4-9476-5A43476D85BB}"/>
                </a:ext>
              </a:extLst>
            </p:cNvPr>
            <p:cNvCxnSpPr/>
            <p:nvPr userDrawn="1"/>
          </p:nvCxnSpPr>
          <p:spPr bwMode="invGray">
            <a:xfrm>
              <a:off x="0" y="668426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main body box">
              <a:extLst>
                <a:ext uri="{FF2B5EF4-FFF2-40B4-BE49-F238E27FC236}">
                  <a16:creationId xmlns:a16="http://schemas.microsoft.com/office/drawing/2014/main" id="{100DE417-9DB9-4840-8370-B716FFA27760}"/>
                </a:ext>
              </a:extLst>
            </p:cNvPr>
            <p:cNvSpPr/>
            <p:nvPr userDrawn="1"/>
          </p:nvSpPr>
          <p:spPr bwMode="invGray">
            <a:xfrm>
              <a:off x="554736" y="1709928"/>
              <a:ext cx="11082528" cy="4507992"/>
            </a:xfrm>
            <a:prstGeom prst="rect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  <p:txBody>
            <a:bodyPr vert="horz" wrap="square" lIns="68572" tIns="34286" rIns="68572" bIns="34286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B93A1E2B-8C80-482F-83BE-384344D09839}"/>
                </a:ext>
              </a:extLst>
            </p:cNvPr>
            <p:cNvCxnSpPr/>
            <p:nvPr userDrawn="1"/>
          </p:nvCxnSpPr>
          <p:spPr bwMode="invGray">
            <a:xfrm>
              <a:off x="554736" y="2177796"/>
              <a:ext cx="11082528" cy="0"/>
            </a:xfrm>
            <a:prstGeom prst="line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BEAB22C5-0A46-4041-9158-6DC76EA2F350}"/>
                </a:ext>
              </a:extLst>
            </p:cNvPr>
            <p:cNvCxnSpPr/>
            <p:nvPr userDrawn="1"/>
          </p:nvCxnSpPr>
          <p:spPr bwMode="invGray">
            <a:xfrm>
              <a:off x="554736" y="1711453"/>
              <a:ext cx="11082528" cy="0"/>
            </a:xfrm>
            <a:prstGeom prst="line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</p:cxnSp>
      </p:grpSp>
      <p:grpSp>
        <p:nvGrpSpPr>
          <p:cNvPr id="187" name="LegendBoxes" hidden="1">
            <a:extLst>
              <a:ext uri="{FF2B5EF4-FFF2-40B4-BE49-F238E27FC236}">
                <a16:creationId xmlns:a16="http://schemas.microsoft.com/office/drawing/2014/main" id="{5048A9C9-0655-49B2-A283-6A54678F321B}"/>
              </a:ext>
            </a:extLst>
          </p:cNvPr>
          <p:cNvGrpSpPr/>
          <p:nvPr userDrawn="1"/>
        </p:nvGrpSpPr>
        <p:grpSpPr>
          <a:xfrm>
            <a:off x="10728000" y="4323600"/>
            <a:ext cx="984864" cy="1717282"/>
            <a:chOff x="9585951" y="2980105"/>
            <a:chExt cx="984864" cy="1717282"/>
          </a:xfrm>
        </p:grpSpPr>
        <p:sp>
          <p:nvSpPr>
            <p:cNvPr id="188" name="RectangleLegend1">
              <a:extLst>
                <a:ext uri="{FF2B5EF4-FFF2-40B4-BE49-F238E27FC236}">
                  <a16:creationId xmlns:a16="http://schemas.microsoft.com/office/drawing/2014/main" id="{8F219674-AEDF-41A7-B3C3-07BD8D165776}"/>
                </a:ext>
              </a:extLst>
            </p:cNvPr>
            <p:cNvSpPr/>
            <p:nvPr/>
          </p:nvSpPr>
          <p:spPr>
            <a:xfrm>
              <a:off x="9585951" y="3001463"/>
              <a:ext cx="172729" cy="172729"/>
            </a:xfrm>
            <a:prstGeom prst="rect">
              <a:avLst/>
            </a:prstGeom>
            <a:solidFill>
              <a:schemeClr val="accent1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err="1">
                <a:solidFill>
                  <a:schemeClr val="tx1"/>
                </a:solidFill>
              </a:endParaRPr>
            </a:p>
          </p:txBody>
        </p:sp>
        <p:sp>
          <p:nvSpPr>
            <p:cNvPr id="189" name="RectangleLegend2">
              <a:extLst>
                <a:ext uri="{FF2B5EF4-FFF2-40B4-BE49-F238E27FC236}">
                  <a16:creationId xmlns:a16="http://schemas.microsoft.com/office/drawing/2014/main" id="{76884974-3CCD-4F11-B109-02708F18B04E}"/>
                </a:ext>
              </a:extLst>
            </p:cNvPr>
            <p:cNvSpPr/>
            <p:nvPr/>
          </p:nvSpPr>
          <p:spPr>
            <a:xfrm>
              <a:off x="9585951" y="3380961"/>
              <a:ext cx="172729" cy="172729"/>
            </a:xfrm>
            <a:prstGeom prst="rect">
              <a:avLst/>
            </a:prstGeom>
            <a:solidFill>
              <a:schemeClr val="accent2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err="1">
                <a:solidFill>
                  <a:schemeClr val="tx1"/>
                </a:solidFill>
              </a:endParaRPr>
            </a:p>
          </p:txBody>
        </p:sp>
        <p:sp>
          <p:nvSpPr>
            <p:cNvPr id="190" name="RectangleLegend3">
              <a:extLst>
                <a:ext uri="{FF2B5EF4-FFF2-40B4-BE49-F238E27FC236}">
                  <a16:creationId xmlns:a16="http://schemas.microsoft.com/office/drawing/2014/main" id="{D440B2EC-6FE5-4259-BA11-DC2E3B68E637}"/>
                </a:ext>
              </a:extLst>
            </p:cNvPr>
            <p:cNvSpPr/>
            <p:nvPr/>
          </p:nvSpPr>
          <p:spPr>
            <a:xfrm>
              <a:off x="9585951" y="3754557"/>
              <a:ext cx="172729" cy="172729"/>
            </a:xfrm>
            <a:prstGeom prst="rect">
              <a:avLst/>
            </a:prstGeom>
            <a:solidFill>
              <a:schemeClr val="accent3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err="1">
                <a:solidFill>
                  <a:schemeClr val="tx1"/>
                </a:solidFill>
              </a:endParaRPr>
            </a:p>
          </p:txBody>
        </p:sp>
        <p:sp>
          <p:nvSpPr>
            <p:cNvPr id="191" name="RectangleLegend4">
              <a:extLst>
                <a:ext uri="{FF2B5EF4-FFF2-40B4-BE49-F238E27FC236}">
                  <a16:creationId xmlns:a16="http://schemas.microsoft.com/office/drawing/2014/main" id="{52FE9D34-332E-47CD-94B8-12A069181C03}"/>
                </a:ext>
              </a:extLst>
            </p:cNvPr>
            <p:cNvSpPr/>
            <p:nvPr/>
          </p:nvSpPr>
          <p:spPr>
            <a:xfrm>
              <a:off x="9585951" y="4128153"/>
              <a:ext cx="172729" cy="172729"/>
            </a:xfrm>
            <a:prstGeom prst="rect">
              <a:avLst/>
            </a:prstGeom>
            <a:solidFill>
              <a:schemeClr val="accent4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err="1">
                <a:solidFill>
                  <a:schemeClr val="tx1"/>
                </a:solidFill>
              </a:endParaRPr>
            </a:p>
          </p:txBody>
        </p:sp>
        <p:sp>
          <p:nvSpPr>
            <p:cNvPr id="192" name="RectangleLegend5">
              <a:extLst>
                <a:ext uri="{FF2B5EF4-FFF2-40B4-BE49-F238E27FC236}">
                  <a16:creationId xmlns:a16="http://schemas.microsoft.com/office/drawing/2014/main" id="{1D6EA8D9-42BE-4743-876B-1050D1436021}"/>
                </a:ext>
              </a:extLst>
            </p:cNvPr>
            <p:cNvSpPr/>
            <p:nvPr/>
          </p:nvSpPr>
          <p:spPr>
            <a:xfrm>
              <a:off x="9585951" y="4501749"/>
              <a:ext cx="172729" cy="172729"/>
            </a:xfrm>
            <a:prstGeom prst="rect">
              <a:avLst/>
            </a:prstGeom>
            <a:solidFill>
              <a:schemeClr val="accent5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err="1">
                <a:solidFill>
                  <a:schemeClr val="tx1"/>
                </a:solidFill>
              </a:endParaRPr>
            </a:p>
          </p:txBody>
        </p:sp>
        <p:sp>
          <p:nvSpPr>
            <p:cNvPr id="193" name="Legend1">
              <a:extLst>
                <a:ext uri="{FF2B5EF4-FFF2-40B4-BE49-F238E27FC236}">
                  <a16:creationId xmlns:a16="http://schemas.microsoft.com/office/drawing/2014/main" id="{50F3208A-D1A9-4DEE-B968-1381D0DE88E8}"/>
                </a:ext>
              </a:extLst>
            </p:cNvPr>
            <p:cNvSpPr txBox="1"/>
            <p:nvPr/>
          </p:nvSpPr>
          <p:spPr>
            <a:xfrm>
              <a:off x="9912097" y="2980105"/>
              <a:ext cx="658718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94" name="Legend2">
              <a:extLst>
                <a:ext uri="{FF2B5EF4-FFF2-40B4-BE49-F238E27FC236}">
                  <a16:creationId xmlns:a16="http://schemas.microsoft.com/office/drawing/2014/main" id="{69AC8C80-52E4-4497-A147-009E23FB42A5}"/>
                </a:ext>
              </a:extLst>
            </p:cNvPr>
            <p:cNvSpPr txBox="1"/>
            <p:nvPr/>
          </p:nvSpPr>
          <p:spPr>
            <a:xfrm>
              <a:off x="9912097" y="3359603"/>
              <a:ext cx="658718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95" name="Legend3">
              <a:extLst>
                <a:ext uri="{FF2B5EF4-FFF2-40B4-BE49-F238E27FC236}">
                  <a16:creationId xmlns:a16="http://schemas.microsoft.com/office/drawing/2014/main" id="{218BEB5C-C19E-451D-B538-56A492CF74C6}"/>
                </a:ext>
              </a:extLst>
            </p:cNvPr>
            <p:cNvSpPr txBox="1"/>
            <p:nvPr/>
          </p:nvSpPr>
          <p:spPr>
            <a:xfrm>
              <a:off x="9912097" y="3739101"/>
              <a:ext cx="658718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96" name="Legend4">
              <a:extLst>
                <a:ext uri="{FF2B5EF4-FFF2-40B4-BE49-F238E27FC236}">
                  <a16:creationId xmlns:a16="http://schemas.microsoft.com/office/drawing/2014/main" id="{B77C1590-32D9-4A52-8AF0-454D06E80BF2}"/>
                </a:ext>
              </a:extLst>
            </p:cNvPr>
            <p:cNvSpPr txBox="1"/>
            <p:nvPr/>
          </p:nvSpPr>
          <p:spPr>
            <a:xfrm>
              <a:off x="9912097" y="4110522"/>
              <a:ext cx="658718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97" name="Legend5">
              <a:extLst>
                <a:ext uri="{FF2B5EF4-FFF2-40B4-BE49-F238E27FC236}">
                  <a16:creationId xmlns:a16="http://schemas.microsoft.com/office/drawing/2014/main" id="{A40A9DB6-E1B2-47A6-8B66-4FCDC31DD600}"/>
                </a:ext>
              </a:extLst>
            </p:cNvPr>
            <p:cNvSpPr txBox="1"/>
            <p:nvPr/>
          </p:nvSpPr>
          <p:spPr>
            <a:xfrm>
              <a:off x="9912097" y="4481943"/>
              <a:ext cx="653111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</p:grpSp>
      <p:grpSp>
        <p:nvGrpSpPr>
          <p:cNvPr id="148" name="LegendMoons" hidden="1">
            <a:extLst>
              <a:ext uri="{FF2B5EF4-FFF2-40B4-BE49-F238E27FC236}">
                <a16:creationId xmlns:a16="http://schemas.microsoft.com/office/drawing/2014/main" id="{DDFB4BFF-188C-450D-B4D3-DF8BD2DB3D7F}"/>
              </a:ext>
            </a:extLst>
          </p:cNvPr>
          <p:cNvGrpSpPr/>
          <p:nvPr userDrawn="1"/>
        </p:nvGrpSpPr>
        <p:grpSpPr>
          <a:xfrm>
            <a:off x="10692000" y="1339200"/>
            <a:ext cx="1023616" cy="1731859"/>
            <a:chOff x="7723680" y="1702457"/>
            <a:chExt cx="1023616" cy="1731859"/>
          </a:xfrm>
        </p:grpSpPr>
        <p:sp>
          <p:nvSpPr>
            <p:cNvPr id="149" name="Legend1">
              <a:extLst>
                <a:ext uri="{FF2B5EF4-FFF2-40B4-BE49-F238E27FC236}">
                  <a16:creationId xmlns:a16="http://schemas.microsoft.com/office/drawing/2014/main" id="{66D8D147-F2B4-4250-9C41-767555E14320}"/>
                </a:ext>
              </a:extLst>
            </p:cNvPr>
            <p:cNvSpPr txBox="1"/>
            <p:nvPr/>
          </p:nvSpPr>
          <p:spPr>
            <a:xfrm>
              <a:off x="8076312" y="1709816"/>
              <a:ext cx="670984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50" name="Legend2">
              <a:extLst>
                <a:ext uri="{FF2B5EF4-FFF2-40B4-BE49-F238E27FC236}">
                  <a16:creationId xmlns:a16="http://schemas.microsoft.com/office/drawing/2014/main" id="{E9DCC6EC-92E6-47D0-B23D-94365AC17441}"/>
                </a:ext>
              </a:extLst>
            </p:cNvPr>
            <p:cNvSpPr txBox="1"/>
            <p:nvPr/>
          </p:nvSpPr>
          <p:spPr>
            <a:xfrm>
              <a:off x="8076312" y="2085275"/>
              <a:ext cx="670984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51" name="Legend3">
              <a:extLst>
                <a:ext uri="{FF2B5EF4-FFF2-40B4-BE49-F238E27FC236}">
                  <a16:creationId xmlns:a16="http://schemas.microsoft.com/office/drawing/2014/main" id="{8451F4C0-E484-44FD-B923-EE0B1E1D1274}"/>
                </a:ext>
              </a:extLst>
            </p:cNvPr>
            <p:cNvSpPr txBox="1"/>
            <p:nvPr/>
          </p:nvSpPr>
          <p:spPr>
            <a:xfrm>
              <a:off x="8076312" y="2460734"/>
              <a:ext cx="670984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52" name="Legend4">
              <a:extLst>
                <a:ext uri="{FF2B5EF4-FFF2-40B4-BE49-F238E27FC236}">
                  <a16:creationId xmlns:a16="http://schemas.microsoft.com/office/drawing/2014/main" id="{508A2D78-9A17-4FB2-A405-02E4BB25DD6C}"/>
                </a:ext>
              </a:extLst>
            </p:cNvPr>
            <p:cNvSpPr txBox="1"/>
            <p:nvPr/>
          </p:nvSpPr>
          <p:spPr>
            <a:xfrm>
              <a:off x="8076312" y="2836193"/>
              <a:ext cx="670984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53" name="Legend5">
              <a:extLst>
                <a:ext uri="{FF2B5EF4-FFF2-40B4-BE49-F238E27FC236}">
                  <a16:creationId xmlns:a16="http://schemas.microsoft.com/office/drawing/2014/main" id="{CF32E1C9-EF64-41BC-8B8E-B7FED880E653}"/>
                </a:ext>
              </a:extLst>
            </p:cNvPr>
            <p:cNvSpPr txBox="1"/>
            <p:nvPr/>
          </p:nvSpPr>
          <p:spPr>
            <a:xfrm>
              <a:off x="8076312" y="3211654"/>
              <a:ext cx="670984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grpSp>
          <p:nvGrpSpPr>
            <p:cNvPr id="154" name="MoonLegend1">
              <a:extLst>
                <a:ext uri="{FF2B5EF4-FFF2-40B4-BE49-F238E27FC236}">
                  <a16:creationId xmlns:a16="http://schemas.microsoft.com/office/drawing/2014/main" id="{496CCEDB-0BDA-47D9-9BA4-03BD59D6EEC2}"/>
                </a:ext>
              </a:extLst>
            </p:cNvPr>
            <p:cNvGrpSpPr>
              <a:grpSpLocks noChangeAspect="1"/>
            </p:cNvGrpSpPr>
            <p:nvPr>
              <p:custDataLst>
                <p:tags r:id="rId10"/>
              </p:custDataLst>
            </p:nvPr>
          </p:nvGrpSpPr>
          <p:grpSpPr>
            <a:xfrm>
              <a:off x="7723680" y="1702457"/>
              <a:ext cx="228600" cy="228600"/>
              <a:chOff x="762000" y="1270000"/>
              <a:chExt cx="254000" cy="254000"/>
            </a:xfrm>
          </p:grpSpPr>
          <p:sp>
            <p:nvSpPr>
              <p:cNvPr id="167" name="Oval 166">
                <a:extLst>
                  <a:ext uri="{FF2B5EF4-FFF2-40B4-BE49-F238E27FC236}">
                    <a16:creationId xmlns:a16="http://schemas.microsoft.com/office/drawing/2014/main" id="{F21E8F0F-ACA9-405E-8484-3FE9B6124FFD}"/>
                  </a:ext>
                </a:extLst>
              </p:cNvPr>
              <p:cNvSpPr/>
              <p:nvPr>
                <p:custDataLst>
                  <p:tags r:id="rId23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168" name="Arc 167" hidden="1">
                <a:extLst>
                  <a:ext uri="{FF2B5EF4-FFF2-40B4-BE49-F238E27FC236}">
                    <a16:creationId xmlns:a16="http://schemas.microsoft.com/office/drawing/2014/main" id="{315D8D40-04AC-475B-AFC0-F08E492D131D}"/>
                  </a:ext>
                </a:extLst>
              </p:cNvPr>
              <p:cNvSpPr/>
              <p:nvPr>
                <p:custDataLst>
                  <p:tags r:id="rId24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5" name="MoonLegend2">
              <a:extLst>
                <a:ext uri="{FF2B5EF4-FFF2-40B4-BE49-F238E27FC236}">
                  <a16:creationId xmlns:a16="http://schemas.microsoft.com/office/drawing/2014/main" id="{BCF3BE62-91BA-488B-84C7-3FE20CFBDB9A}"/>
                </a:ext>
              </a:extLst>
            </p:cNvPr>
            <p:cNvGrpSpPr>
              <a:grpSpLocks noChangeAspect="1"/>
            </p:cNvGrpSpPr>
            <p:nvPr>
              <p:custDataLst>
                <p:tags r:id="rId11"/>
              </p:custDataLst>
            </p:nvPr>
          </p:nvGrpSpPr>
          <p:grpSpPr>
            <a:xfrm>
              <a:off x="7723680" y="2078270"/>
              <a:ext cx="228600" cy="228600"/>
              <a:chOff x="762000" y="1270000"/>
              <a:chExt cx="254000" cy="254000"/>
            </a:xfrm>
          </p:grpSpPr>
          <p:sp>
            <p:nvSpPr>
              <p:cNvPr id="165" name="Oval 164">
                <a:extLst>
                  <a:ext uri="{FF2B5EF4-FFF2-40B4-BE49-F238E27FC236}">
                    <a16:creationId xmlns:a16="http://schemas.microsoft.com/office/drawing/2014/main" id="{D27FF75E-C9E0-4D28-8F47-85C2D2EE375F}"/>
                  </a:ext>
                </a:extLst>
              </p:cNvPr>
              <p:cNvSpPr/>
              <p:nvPr>
                <p:custDataLst>
                  <p:tags r:id="rId21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166" name="Arc 165">
                <a:extLst>
                  <a:ext uri="{FF2B5EF4-FFF2-40B4-BE49-F238E27FC236}">
                    <a16:creationId xmlns:a16="http://schemas.microsoft.com/office/drawing/2014/main" id="{BDC4F596-0330-4D95-8A02-83794DACDB00}"/>
                  </a:ext>
                </a:extLst>
              </p:cNvPr>
              <p:cNvSpPr/>
              <p:nvPr>
                <p:custDataLst>
                  <p:tags r:id="rId22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6" name="MoonLegend3">
              <a:extLst>
                <a:ext uri="{FF2B5EF4-FFF2-40B4-BE49-F238E27FC236}">
                  <a16:creationId xmlns:a16="http://schemas.microsoft.com/office/drawing/2014/main" id="{E4482EDB-85E9-4926-9441-26A85880E202}"/>
                </a:ext>
              </a:extLst>
            </p:cNvPr>
            <p:cNvGrpSpPr>
              <a:grpSpLocks noChangeAspect="1"/>
            </p:cNvGrpSpPr>
            <p:nvPr>
              <p:custDataLst>
                <p:tags r:id="rId12"/>
              </p:custDataLst>
            </p:nvPr>
          </p:nvGrpSpPr>
          <p:grpSpPr>
            <a:xfrm>
              <a:off x="7723680" y="2454085"/>
              <a:ext cx="228600" cy="228600"/>
              <a:chOff x="762000" y="1270000"/>
              <a:chExt cx="254000" cy="254000"/>
            </a:xfrm>
          </p:grpSpPr>
          <p:sp>
            <p:nvSpPr>
              <p:cNvPr id="163" name="Oval 162">
                <a:extLst>
                  <a:ext uri="{FF2B5EF4-FFF2-40B4-BE49-F238E27FC236}">
                    <a16:creationId xmlns:a16="http://schemas.microsoft.com/office/drawing/2014/main" id="{6B270099-CB45-46A3-8BC6-ADF0FABD3567}"/>
                  </a:ext>
                </a:extLst>
              </p:cNvPr>
              <p:cNvSpPr/>
              <p:nvPr>
                <p:custDataLst>
                  <p:tags r:id="rId19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164" name="Arc 163">
                <a:extLst>
                  <a:ext uri="{FF2B5EF4-FFF2-40B4-BE49-F238E27FC236}">
                    <a16:creationId xmlns:a16="http://schemas.microsoft.com/office/drawing/2014/main" id="{4D910DDA-12F5-450E-85C1-CD98B4A9EE80}"/>
                  </a:ext>
                </a:extLst>
              </p:cNvPr>
              <p:cNvSpPr/>
              <p:nvPr>
                <p:custDataLst>
                  <p:tags r:id="rId20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7" name="MoonLegend4">
              <a:extLst>
                <a:ext uri="{FF2B5EF4-FFF2-40B4-BE49-F238E27FC236}">
                  <a16:creationId xmlns:a16="http://schemas.microsoft.com/office/drawing/2014/main" id="{2606D4D9-DA1B-4BEB-8CC9-41FDA33CC5A0}"/>
                </a:ext>
              </a:extLst>
            </p:cNvPr>
            <p:cNvGrpSpPr>
              <a:grpSpLocks noChangeAspect="1"/>
            </p:cNvGrpSpPr>
            <p:nvPr>
              <p:custDataLst>
                <p:tags r:id="rId13"/>
              </p:custDataLst>
            </p:nvPr>
          </p:nvGrpSpPr>
          <p:grpSpPr>
            <a:xfrm>
              <a:off x="7723680" y="2829900"/>
              <a:ext cx="228600" cy="228600"/>
              <a:chOff x="762000" y="1270000"/>
              <a:chExt cx="254000" cy="254000"/>
            </a:xfrm>
          </p:grpSpPr>
          <p:sp>
            <p:nvSpPr>
              <p:cNvPr id="161" name="Oval 160">
                <a:extLst>
                  <a:ext uri="{FF2B5EF4-FFF2-40B4-BE49-F238E27FC236}">
                    <a16:creationId xmlns:a16="http://schemas.microsoft.com/office/drawing/2014/main" id="{81477097-8655-4968-A993-EA579ADDDBCF}"/>
                  </a:ext>
                </a:extLst>
              </p:cNvPr>
              <p:cNvSpPr/>
              <p:nvPr>
                <p:custDataLst>
                  <p:tags r:id="rId17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162" name="Arc 161">
                <a:extLst>
                  <a:ext uri="{FF2B5EF4-FFF2-40B4-BE49-F238E27FC236}">
                    <a16:creationId xmlns:a16="http://schemas.microsoft.com/office/drawing/2014/main" id="{EAFFF099-23A4-4400-9308-28EB2E760A74}"/>
                  </a:ext>
                </a:extLst>
              </p:cNvPr>
              <p:cNvSpPr/>
              <p:nvPr>
                <p:custDataLst>
                  <p:tags r:id="rId18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8" name="MoonLegend5">
              <a:extLst>
                <a:ext uri="{FF2B5EF4-FFF2-40B4-BE49-F238E27FC236}">
                  <a16:creationId xmlns:a16="http://schemas.microsoft.com/office/drawing/2014/main" id="{157F392C-3A22-465F-B4F0-A7E9FD7A01A1}"/>
                </a:ext>
              </a:extLst>
            </p:cNvPr>
            <p:cNvGrpSpPr>
              <a:grpSpLocks noChangeAspect="1"/>
            </p:cNvGrpSpPr>
            <p:nvPr>
              <p:custDataLst>
                <p:tags r:id="rId14"/>
              </p:custDataLst>
            </p:nvPr>
          </p:nvGrpSpPr>
          <p:grpSpPr>
            <a:xfrm>
              <a:off x="7723680" y="3205716"/>
              <a:ext cx="228600" cy="228600"/>
              <a:chOff x="762000" y="1270000"/>
              <a:chExt cx="254000" cy="254000"/>
            </a:xfrm>
          </p:grpSpPr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BE9440E9-0BAB-4509-A556-8A80E9683FAB}"/>
                  </a:ext>
                </a:extLst>
              </p:cNvPr>
              <p:cNvSpPr/>
              <p:nvPr>
                <p:custDataLst>
                  <p:tags r:id="rId15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160" name="Arc 159">
                <a:extLst>
                  <a:ext uri="{FF2B5EF4-FFF2-40B4-BE49-F238E27FC236}">
                    <a16:creationId xmlns:a16="http://schemas.microsoft.com/office/drawing/2014/main" id="{CA6DB424-2E98-4F1D-87A4-EE09FA805687}"/>
                  </a:ext>
                </a:extLst>
              </p:cNvPr>
              <p:cNvSpPr/>
              <p:nvPr>
                <p:custDataLst>
                  <p:tags r:id="rId16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69" name="Sticker" hidden="1">
            <a:extLst>
              <a:ext uri="{FF2B5EF4-FFF2-40B4-BE49-F238E27FC236}">
                <a16:creationId xmlns:a16="http://schemas.microsoft.com/office/drawing/2014/main" id="{2FA9271D-5EE0-4D66-9FDF-E4D1535949E8}"/>
              </a:ext>
            </a:extLst>
          </p:cNvPr>
          <p:cNvGrpSpPr>
            <a:grpSpLocks noChangeAspect="1"/>
          </p:cNvGrpSpPr>
          <p:nvPr userDrawn="1"/>
        </p:nvGrpSpPr>
        <p:grpSpPr bwMode="gray">
          <a:xfrm>
            <a:off x="558192" y="1289273"/>
            <a:ext cx="429605" cy="156997"/>
            <a:chOff x="8456447" y="272180"/>
            <a:chExt cx="322188" cy="156966"/>
          </a:xfrm>
        </p:grpSpPr>
        <p:sp>
          <p:nvSpPr>
            <p:cNvPr id="170" name="StickerRectangle">
              <a:extLst>
                <a:ext uri="{FF2B5EF4-FFF2-40B4-BE49-F238E27FC236}">
                  <a16:creationId xmlns:a16="http://schemas.microsoft.com/office/drawing/2014/main" id="{27342EFB-A6AF-4379-A9C9-4F8DD97D160E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8456447" y="272180"/>
              <a:ext cx="322188" cy="156966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18288" anchor="t" anchorCtr="0">
              <a:spAutoFit/>
            </a:bodyPr>
            <a:lstStyle/>
            <a:p>
              <a:pPr algn="l" defTabSz="1193860">
                <a:buClr>
                  <a:schemeClr val="tx2"/>
                </a:buClr>
              </a:pPr>
              <a:r>
                <a:rPr lang="en-US" sz="900" b="1" spc="50" dirty="0">
                  <a:ln w="3175">
                    <a:noFill/>
                  </a:ln>
                  <a:solidFill>
                    <a:schemeClr val="tx1"/>
                  </a:solidFill>
                </a:rPr>
                <a:t>Sticker</a:t>
              </a:r>
              <a:endParaRPr lang="en-US" sz="800" baseline="0" dirty="0">
                <a:solidFill>
                  <a:schemeClr val="tx1"/>
                </a:solidFill>
                <a:latin typeface="+mn-lt"/>
                <a:ea typeface="+mn-ea"/>
              </a:endParaRPr>
            </a:p>
          </p:txBody>
        </p:sp>
        <p:cxnSp>
          <p:nvCxnSpPr>
            <p:cNvPr id="171" name="StickerUnderline">
              <a:extLst>
                <a:ext uri="{FF2B5EF4-FFF2-40B4-BE49-F238E27FC236}">
                  <a16:creationId xmlns:a16="http://schemas.microsoft.com/office/drawing/2014/main" id="{AC518518-EC41-445B-B558-9DBD24A778EA}"/>
                </a:ext>
              </a:extLst>
            </p:cNvPr>
            <p:cNvCxnSpPr>
              <a:cxnSpLocks noChangeShapeType="1"/>
              <a:stCxn id="170" idx="4"/>
              <a:endCxn id="170" idx="6"/>
            </p:cNvCxnSpPr>
            <p:nvPr/>
          </p:nvCxnSpPr>
          <p:spPr bwMode="gray">
            <a:xfrm>
              <a:off x="8456447" y="429146"/>
              <a:ext cx="322188" cy="0"/>
            </a:xfrm>
            <a:prstGeom prst="straightConnector1">
              <a:avLst/>
            </a:prstGeom>
            <a:noFill/>
            <a:ln w="4191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79" name="LegendLines" hidden="1">
            <a:extLst>
              <a:ext uri="{FF2B5EF4-FFF2-40B4-BE49-F238E27FC236}">
                <a16:creationId xmlns:a16="http://schemas.microsoft.com/office/drawing/2014/main" id="{BA3F11B7-574B-46B5-AA05-051B7C0195CA}"/>
              </a:ext>
            </a:extLst>
          </p:cNvPr>
          <p:cNvGrpSpPr/>
          <p:nvPr userDrawn="1"/>
        </p:nvGrpSpPr>
        <p:grpSpPr>
          <a:xfrm>
            <a:off x="10440000" y="3243600"/>
            <a:ext cx="1269335" cy="958286"/>
            <a:chOff x="4372690" y="3739101"/>
            <a:chExt cx="1269335" cy="958286"/>
          </a:xfrm>
        </p:grpSpPr>
        <p:sp>
          <p:nvSpPr>
            <p:cNvPr id="180" name="Legend1">
              <a:extLst>
                <a:ext uri="{FF2B5EF4-FFF2-40B4-BE49-F238E27FC236}">
                  <a16:creationId xmlns:a16="http://schemas.microsoft.com/office/drawing/2014/main" id="{A89F3277-B9B0-4605-94B5-1A0F3CF3FD94}"/>
                </a:ext>
              </a:extLst>
            </p:cNvPr>
            <p:cNvSpPr txBox="1"/>
            <p:nvPr/>
          </p:nvSpPr>
          <p:spPr>
            <a:xfrm>
              <a:off x="4988914" y="3739101"/>
              <a:ext cx="653111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81" name="Legend2">
              <a:extLst>
                <a:ext uri="{FF2B5EF4-FFF2-40B4-BE49-F238E27FC236}">
                  <a16:creationId xmlns:a16="http://schemas.microsoft.com/office/drawing/2014/main" id="{728FD0F6-6F17-4DBC-A433-275600325C11}"/>
                </a:ext>
              </a:extLst>
            </p:cNvPr>
            <p:cNvSpPr txBox="1"/>
            <p:nvPr/>
          </p:nvSpPr>
          <p:spPr>
            <a:xfrm>
              <a:off x="4988914" y="4110522"/>
              <a:ext cx="653111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82" name="Legend3">
              <a:extLst>
                <a:ext uri="{FF2B5EF4-FFF2-40B4-BE49-F238E27FC236}">
                  <a16:creationId xmlns:a16="http://schemas.microsoft.com/office/drawing/2014/main" id="{824D0AAE-0E8B-4539-A5E0-724A7C2C5FB7}"/>
                </a:ext>
              </a:extLst>
            </p:cNvPr>
            <p:cNvSpPr txBox="1"/>
            <p:nvPr/>
          </p:nvSpPr>
          <p:spPr>
            <a:xfrm>
              <a:off x="4988914" y="4481943"/>
              <a:ext cx="653111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83" name="LineLegend3">
              <a:extLst>
                <a:ext uri="{FF2B5EF4-FFF2-40B4-BE49-F238E27FC236}">
                  <a16:creationId xmlns:a16="http://schemas.microsoft.com/office/drawing/2014/main" id="{15B966CE-74A4-42D7-84D1-50EE1BD807B7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4372690" y="4588113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aseline="0" dirty="0">
                <a:latin typeface="+mn-lt"/>
                <a:ea typeface="+mn-ea"/>
              </a:endParaRPr>
            </a:p>
          </p:txBody>
        </p:sp>
        <p:sp>
          <p:nvSpPr>
            <p:cNvPr id="184" name="LineLegend2">
              <a:extLst>
                <a:ext uri="{FF2B5EF4-FFF2-40B4-BE49-F238E27FC236}">
                  <a16:creationId xmlns:a16="http://schemas.microsoft.com/office/drawing/2014/main" id="{4AD11E2E-205C-4B89-BD31-DA18921C3385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4372690" y="4214754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aseline="0" dirty="0">
                <a:latin typeface="+mn-lt"/>
                <a:ea typeface="+mn-ea"/>
              </a:endParaRPr>
            </a:p>
          </p:txBody>
        </p:sp>
        <p:sp>
          <p:nvSpPr>
            <p:cNvPr id="185" name="LineLegend1">
              <a:extLst>
                <a:ext uri="{FF2B5EF4-FFF2-40B4-BE49-F238E27FC236}">
                  <a16:creationId xmlns:a16="http://schemas.microsoft.com/office/drawing/2014/main" id="{393D5D55-EAFF-4EBE-B2CF-AF057C324E68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4372690" y="3846823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aseline="0" dirty="0">
                <a:latin typeface="+mn-lt"/>
                <a:ea typeface="+mn-ea"/>
              </a:endParaRPr>
            </a:p>
          </p:txBody>
        </p:sp>
      </p:grpSp>
      <p:sp>
        <p:nvSpPr>
          <p:cNvPr id="4" name="SlideLogoText">
            <a:extLst>
              <a:ext uri="{FF2B5EF4-FFF2-40B4-BE49-F238E27FC236}">
                <a16:creationId xmlns:a16="http://schemas.microsoft.com/office/drawing/2014/main" id="{BA0C812B-FD9D-3AC8-A7D5-F4F3F8DBC50B}"/>
              </a:ext>
            </a:extLst>
          </p:cNvPr>
          <p:cNvSpPr txBox="1"/>
          <p:nvPr userDrawn="1">
            <p:custDataLst>
              <p:tags r:id="rId9"/>
            </p:custDataLst>
          </p:nvPr>
        </p:nvSpPr>
        <p:spPr>
          <a:xfrm>
            <a:off x="10059151" y="6499381"/>
            <a:ext cx="1301638" cy="1384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kern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McKinsey Health Institute</a:t>
            </a:r>
          </a:p>
        </p:txBody>
      </p:sp>
    </p:spTree>
    <p:extLst>
      <p:ext uri="{BB962C8B-B14F-4D97-AF65-F5344CB8AC3E}">
        <p14:creationId xmlns:p14="http://schemas.microsoft.com/office/powerpoint/2010/main" val="1521968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7" r:id="rId1"/>
  </p:sldLayoutIdLst>
  <p:txStyles>
    <p:titleStyle>
      <a:lvl1pPr algn="l" defTabSz="914400" rtl="0" eaLnBrk="1" latinLnBrk="0" hangingPunct="1">
        <a:lnSpc>
          <a:spcPct val="93000"/>
        </a:lnSpc>
        <a:spcBef>
          <a:spcPct val="0"/>
        </a:spcBef>
        <a:buNone/>
        <a:defRPr sz="2500" b="1" kern="1200" spc="0" baseline="0">
          <a:ln w="6350" cap="flat">
            <a:noFill/>
            <a:miter lim="800000"/>
          </a:ln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Segoe UI" panose="020B0502040204020203" pitchFamily="34" charset="0"/>
        <a:buChar char="​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228600" indent="-225425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Wingdings" panose="05000000000000000000" pitchFamily="2" charset="2"/>
        <a:buChar char="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515938" indent="-287338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—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742950" indent="-182563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914400" indent="-136525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›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5pPr>
      <a:lvl6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6pPr>
      <a:lvl7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7pPr>
      <a:lvl8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8pPr>
      <a:lvl9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368">
          <p15:clr>
            <a:srgbClr val="5ACBF0"/>
          </p15:clr>
        </p15:guide>
        <p15:guide id="3" orient="horz" pos="3912">
          <p15:clr>
            <a:srgbClr val="5ACBF0"/>
          </p15:clr>
        </p15:guide>
        <p15:guide id="4" orient="horz" pos="1075">
          <p15:clr>
            <a:srgbClr val="F26B43"/>
          </p15:clr>
        </p15:guide>
        <p15:guide id="5" pos="7329">
          <p15:clr>
            <a:srgbClr val="F26B43"/>
          </p15:clr>
        </p15:guide>
        <p15:guide id="6" pos="345">
          <p15:clr>
            <a:srgbClr val="F26B43"/>
          </p15:clr>
        </p15:guide>
        <p15:guide id="8" orient="horz" pos="4063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4BC40847-AF8B-4097-9A07-2349A751A05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6"/>
            </p:custDataLst>
            <p:extLst>
              <p:ext uri="{D42A27DB-BD31-4B8C-83A1-F6EECF244321}">
                <p14:modId xmlns:p14="http://schemas.microsoft.com/office/powerpoint/2010/main" val="279725938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8" imgW="413" imgH="416" progId="TCLayout.ActiveDocument.1">
                  <p:embed/>
                </p:oleObj>
              </mc:Choice>
              <mc:Fallback>
                <p:oleObj name="think-cell Slide" r:id="rId38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4BC40847-AF8B-4097-9A07-2349A751A05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A194173E-7BB3-47F4-8EAD-18BFC563F97A}"/>
              </a:ext>
            </a:extLst>
          </p:cNvPr>
          <p:cNvSpPr/>
          <p:nvPr userDrawn="1">
            <p:custDataLst>
              <p:tags r:id="rId17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500" b="1" i="0" baseline="0" dirty="0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103" name="SlideLogoText" hidden="1">
            <a:extLst>
              <a:ext uri="{FF2B5EF4-FFF2-40B4-BE49-F238E27FC236}">
                <a16:creationId xmlns:a16="http://schemas.microsoft.com/office/drawing/2014/main" id="{69FC0062-74AE-4BDA-ACE7-D069B448DDBC}"/>
              </a:ext>
            </a:extLst>
          </p:cNvPr>
          <p:cNvSpPr txBox="1"/>
          <p:nvPr userDrawn="1">
            <p:custDataLst>
              <p:tags r:id="rId18"/>
            </p:custDataLst>
          </p:nvPr>
        </p:nvSpPr>
        <p:spPr>
          <a:xfrm>
            <a:off x="10059151" y="6499381"/>
            <a:ext cx="1301638" cy="1384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kern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McKinsey Health Institute</a:t>
            </a:r>
          </a:p>
        </p:txBody>
      </p:sp>
      <p:sp>
        <p:nvSpPr>
          <p:cNvPr id="16" name="4. Footnote" hidden="1">
            <a:extLst>
              <a:ext uri="{FF2B5EF4-FFF2-40B4-BE49-F238E27FC236}">
                <a16:creationId xmlns:a16="http://schemas.microsoft.com/office/drawing/2014/main" id="{772E4927-517C-4D61-9929-9FFDE5F31A03}"/>
              </a:ext>
            </a:extLst>
          </p:cNvPr>
          <p:cNvSpPr txBox="1"/>
          <p:nvPr userDrawn="1">
            <p:custDataLst>
              <p:tags r:id="rId19"/>
            </p:custDataLst>
          </p:nvPr>
        </p:nvSpPr>
        <p:spPr>
          <a:xfrm>
            <a:off x="553972" y="6279028"/>
            <a:ext cx="72786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dirty="0">
                <a:latin typeface="+mn-lt"/>
                <a:ea typeface="+mn-ea"/>
                <a:cs typeface="Arial" panose="020B0604020202020204" pitchFamily="34" charset="0"/>
              </a:rPr>
              <a:t>Footnotes</a:t>
            </a:r>
          </a:p>
        </p:txBody>
      </p:sp>
      <p:sp>
        <p:nvSpPr>
          <p:cNvPr id="57" name="2. Slide Title">
            <a:extLst>
              <a:ext uri="{FF2B5EF4-FFF2-40B4-BE49-F238E27FC236}">
                <a16:creationId xmlns:a16="http://schemas.microsoft.com/office/drawing/2014/main" id="{98FF70AE-7EF6-4E5B-9FFE-B44C852C9FBA}"/>
              </a:ext>
            </a:extLst>
          </p:cNvPr>
          <p:cNvSpPr>
            <a:spLocks noGrp="1"/>
          </p:cNvSpPr>
          <p:nvPr>
            <p:ph type="title"/>
            <p:custDataLst>
              <p:tags r:id="rId20"/>
            </p:custDataLst>
          </p:nvPr>
        </p:nvSpPr>
        <p:spPr>
          <a:xfrm>
            <a:off x="554736" y="172212"/>
            <a:ext cx="11082528" cy="73152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8" name="Text Placeholder 2">
            <a:extLst>
              <a:ext uri="{FF2B5EF4-FFF2-40B4-BE49-F238E27FC236}">
                <a16:creationId xmlns:a16="http://schemas.microsoft.com/office/drawing/2014/main" id="{192DB789-515B-4504-BE53-6445F24276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4736" y="2171700"/>
            <a:ext cx="11082528" cy="252376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59" name="Grid" hidden="1">
            <a:extLst>
              <a:ext uri="{FF2B5EF4-FFF2-40B4-BE49-F238E27FC236}">
                <a16:creationId xmlns:a16="http://schemas.microsoft.com/office/drawing/2014/main" id="{D35250B8-D61E-4F1A-9ACD-6E1BB958B78E}"/>
              </a:ext>
            </a:extLst>
          </p:cNvPr>
          <p:cNvGrpSpPr/>
          <p:nvPr userDrawn="1">
            <p:custDataLst>
              <p:tags r:id="rId21"/>
            </p:custDataLst>
          </p:nvPr>
        </p:nvGrpSpPr>
        <p:grpSpPr>
          <a:xfrm>
            <a:off x="0" y="0"/>
            <a:ext cx="12190476" cy="6858000"/>
            <a:chOff x="0" y="0"/>
            <a:chExt cx="12190476" cy="6858000"/>
          </a:xfrm>
        </p:grpSpPr>
        <p:sp>
          <p:nvSpPr>
            <p:cNvPr id="60" name="slide margin">
              <a:extLst>
                <a:ext uri="{FF2B5EF4-FFF2-40B4-BE49-F238E27FC236}">
                  <a16:creationId xmlns:a16="http://schemas.microsoft.com/office/drawing/2014/main" id="{B96EBE04-E01D-4922-8601-F1AD43DC4DA0}"/>
                </a:ext>
              </a:extLst>
            </p:cNvPr>
            <p:cNvSpPr/>
            <p:nvPr/>
          </p:nvSpPr>
          <p:spPr bwMode="invGray">
            <a:xfrm>
              <a:off x="1524" y="0"/>
              <a:ext cx="12188952" cy="6858000"/>
            </a:xfrm>
            <a:custGeom>
              <a:avLst/>
              <a:gdLst>
                <a:gd name="connsiteX0" fmla="*/ 551868 w 12188952"/>
                <a:gd name="connsiteY0" fmla="*/ 1709928 h 6858000"/>
                <a:gd name="connsiteX1" fmla="*/ 551868 w 12188952"/>
                <a:gd name="connsiteY1" fmla="*/ 6217920 h 6858000"/>
                <a:gd name="connsiteX2" fmla="*/ 11636196 w 12188952"/>
                <a:gd name="connsiteY2" fmla="*/ 6217920 h 6858000"/>
                <a:gd name="connsiteX3" fmla="*/ 11636196 w 12188952"/>
                <a:gd name="connsiteY3" fmla="*/ 1709928 h 6858000"/>
                <a:gd name="connsiteX4" fmla="*/ 0 w 12188952"/>
                <a:gd name="connsiteY4" fmla="*/ 0 h 6858000"/>
                <a:gd name="connsiteX5" fmla="*/ 12188952 w 12188952"/>
                <a:gd name="connsiteY5" fmla="*/ 0 h 6858000"/>
                <a:gd name="connsiteX6" fmla="*/ 12188952 w 12188952"/>
                <a:gd name="connsiteY6" fmla="*/ 6858000 h 6858000"/>
                <a:gd name="connsiteX7" fmla="*/ 0 w 12188952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88952" h="6858000">
                  <a:moveTo>
                    <a:pt x="551868" y="1709928"/>
                  </a:moveTo>
                  <a:lnTo>
                    <a:pt x="551868" y="6217920"/>
                  </a:lnTo>
                  <a:lnTo>
                    <a:pt x="11636196" y="6217920"/>
                  </a:lnTo>
                  <a:lnTo>
                    <a:pt x="11636196" y="1709928"/>
                  </a:lnTo>
                  <a:close/>
                  <a:moveTo>
                    <a:pt x="0" y="0"/>
                  </a:moveTo>
                  <a:lnTo>
                    <a:pt x="12188952" y="0"/>
                  </a:lnTo>
                  <a:lnTo>
                    <a:pt x="1218895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0000">
                <a:alpha val="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dirty="0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5CA037B0-2A91-4357-A969-80F65F949266}"/>
                </a:ext>
              </a:extLst>
            </p:cNvPr>
            <p:cNvCxnSpPr/>
            <p:nvPr/>
          </p:nvCxnSpPr>
          <p:spPr bwMode="invGray">
            <a:xfrm>
              <a:off x="859460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E1BD7C67-EF90-4AA0-BA50-51299E7EEE4C}"/>
                </a:ext>
              </a:extLst>
            </p:cNvPr>
            <p:cNvCxnSpPr/>
            <p:nvPr/>
          </p:nvCxnSpPr>
          <p:spPr bwMode="invGray">
            <a:xfrm>
              <a:off x="11332545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7719564A-5227-44A7-ABC0-4C6BBC1E2D6F}"/>
                </a:ext>
              </a:extLst>
            </p:cNvPr>
            <p:cNvCxnSpPr/>
            <p:nvPr/>
          </p:nvCxnSpPr>
          <p:spPr bwMode="invGray">
            <a:xfrm>
              <a:off x="1811559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0FD85D0C-74E8-4603-86B8-FCC481122CE8}"/>
                </a:ext>
              </a:extLst>
            </p:cNvPr>
            <p:cNvCxnSpPr/>
            <p:nvPr/>
          </p:nvCxnSpPr>
          <p:spPr bwMode="invGray">
            <a:xfrm>
              <a:off x="2763658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7F8BF8BD-68B4-4717-8162-382FFCC9BC9A}"/>
                </a:ext>
              </a:extLst>
            </p:cNvPr>
            <p:cNvCxnSpPr/>
            <p:nvPr/>
          </p:nvCxnSpPr>
          <p:spPr bwMode="invGray">
            <a:xfrm>
              <a:off x="3715757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89DB0B65-FCD8-4DD7-833A-DEED6A420E2A}"/>
                </a:ext>
              </a:extLst>
            </p:cNvPr>
            <p:cNvCxnSpPr/>
            <p:nvPr/>
          </p:nvCxnSpPr>
          <p:spPr bwMode="invGray">
            <a:xfrm>
              <a:off x="4667856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E18151F3-D51F-4302-95BF-AE8E806F628D}"/>
                </a:ext>
              </a:extLst>
            </p:cNvPr>
            <p:cNvCxnSpPr/>
            <p:nvPr/>
          </p:nvCxnSpPr>
          <p:spPr bwMode="invGray">
            <a:xfrm>
              <a:off x="5619955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35A6B330-5ACC-486B-8131-B7F5407825B2}"/>
                </a:ext>
              </a:extLst>
            </p:cNvPr>
            <p:cNvCxnSpPr/>
            <p:nvPr/>
          </p:nvCxnSpPr>
          <p:spPr bwMode="invGray">
            <a:xfrm>
              <a:off x="6572054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DA5DE7AD-CCFE-4A85-9421-C7CEA9F80DEC}"/>
                </a:ext>
              </a:extLst>
            </p:cNvPr>
            <p:cNvCxnSpPr/>
            <p:nvPr/>
          </p:nvCxnSpPr>
          <p:spPr bwMode="invGray">
            <a:xfrm>
              <a:off x="7524153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6E2A9A81-75D1-41A9-9821-54FC36E753C1}"/>
                </a:ext>
              </a:extLst>
            </p:cNvPr>
            <p:cNvCxnSpPr/>
            <p:nvPr/>
          </p:nvCxnSpPr>
          <p:spPr bwMode="invGray">
            <a:xfrm>
              <a:off x="8476252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86FE52AA-2DD1-4D00-A984-41CDC38B2D7F}"/>
                </a:ext>
              </a:extLst>
            </p:cNvPr>
            <p:cNvCxnSpPr/>
            <p:nvPr/>
          </p:nvCxnSpPr>
          <p:spPr bwMode="invGray">
            <a:xfrm>
              <a:off x="9428351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85C9FC50-7177-43E6-9E56-DC9A2E6B7E6E}"/>
                </a:ext>
              </a:extLst>
            </p:cNvPr>
            <p:cNvCxnSpPr/>
            <p:nvPr/>
          </p:nvCxnSpPr>
          <p:spPr bwMode="invGray">
            <a:xfrm>
              <a:off x="10380450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BC97F85A-62E2-4591-B8D0-4F068B177B5D}"/>
                </a:ext>
              </a:extLst>
            </p:cNvPr>
            <p:cNvSpPr/>
            <p:nvPr/>
          </p:nvSpPr>
          <p:spPr bwMode="invGray">
            <a:xfrm>
              <a:off x="1524" y="0"/>
              <a:ext cx="553212" cy="6858000"/>
            </a:xfrm>
            <a:custGeom>
              <a:avLst/>
              <a:gdLst>
                <a:gd name="connsiteX0" fmla="*/ 0 w 553212"/>
                <a:gd name="connsiteY0" fmla="*/ 0 h 6858000"/>
                <a:gd name="connsiteX1" fmla="*/ 553212 w 553212"/>
                <a:gd name="connsiteY1" fmla="*/ 0 h 6858000"/>
                <a:gd name="connsiteX2" fmla="*/ 553212 w 553212"/>
                <a:gd name="connsiteY2" fmla="*/ 6858000 h 6858000"/>
                <a:gd name="connsiteX3" fmla="*/ 0 w 553212"/>
                <a:gd name="connsiteY3" fmla="*/ 6858000 h 6858000"/>
                <a:gd name="connsiteX4" fmla="*/ 0 w 553212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212" h="6858000">
                  <a:moveTo>
                    <a:pt x="0" y="0"/>
                  </a:moveTo>
                  <a:lnTo>
                    <a:pt x="553212" y="0"/>
                  </a:lnTo>
                  <a:lnTo>
                    <a:pt x="553212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7F4B967A-CF91-473D-8A35-2BE771F9F590}"/>
                </a:ext>
              </a:extLst>
            </p:cNvPr>
            <p:cNvSpPr/>
            <p:nvPr/>
          </p:nvSpPr>
          <p:spPr bwMode="invGray">
            <a:xfrm>
              <a:off x="1167385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5AC41621-77EA-4492-8E68-0BE34108294A}"/>
                </a:ext>
              </a:extLst>
            </p:cNvPr>
            <p:cNvSpPr/>
            <p:nvPr/>
          </p:nvSpPr>
          <p:spPr bwMode="invGray">
            <a:xfrm>
              <a:off x="2119484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31A06AD2-A9EA-45D9-B15C-089884A54107}"/>
                </a:ext>
              </a:extLst>
            </p:cNvPr>
            <p:cNvSpPr/>
            <p:nvPr/>
          </p:nvSpPr>
          <p:spPr bwMode="invGray">
            <a:xfrm>
              <a:off x="3071583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3A7B39CC-379F-4224-9E59-81B1690088A0}"/>
                </a:ext>
              </a:extLst>
            </p:cNvPr>
            <p:cNvSpPr/>
            <p:nvPr/>
          </p:nvSpPr>
          <p:spPr bwMode="invGray">
            <a:xfrm>
              <a:off x="4023681" y="0"/>
              <a:ext cx="339450" cy="6858000"/>
            </a:xfrm>
            <a:custGeom>
              <a:avLst/>
              <a:gdLst>
                <a:gd name="connsiteX0" fmla="*/ 0 w 339450"/>
                <a:gd name="connsiteY0" fmla="*/ 0 h 6858000"/>
                <a:gd name="connsiteX1" fmla="*/ 339450 w 339450"/>
                <a:gd name="connsiteY1" fmla="*/ 0 h 6858000"/>
                <a:gd name="connsiteX2" fmla="*/ 339450 w 339450"/>
                <a:gd name="connsiteY2" fmla="*/ 6858000 h 6858000"/>
                <a:gd name="connsiteX3" fmla="*/ 0 w 339450"/>
                <a:gd name="connsiteY3" fmla="*/ 6858000 h 6858000"/>
                <a:gd name="connsiteX4" fmla="*/ 0 w 339450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0" h="6858000">
                  <a:moveTo>
                    <a:pt x="0" y="0"/>
                  </a:moveTo>
                  <a:lnTo>
                    <a:pt x="339450" y="0"/>
                  </a:lnTo>
                  <a:lnTo>
                    <a:pt x="33945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F8002ACB-1459-4214-B28A-B38E8A1FF8A6}"/>
                </a:ext>
              </a:extLst>
            </p:cNvPr>
            <p:cNvSpPr/>
            <p:nvPr/>
          </p:nvSpPr>
          <p:spPr bwMode="invGray">
            <a:xfrm>
              <a:off x="4975780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71D59E94-AA3C-4DE0-8345-20C71667A205}"/>
                </a:ext>
              </a:extLst>
            </p:cNvPr>
            <p:cNvSpPr/>
            <p:nvPr/>
          </p:nvSpPr>
          <p:spPr bwMode="invGray">
            <a:xfrm>
              <a:off x="5927879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5805F09B-786C-43E4-8288-B1AAF94C8ADE}"/>
                </a:ext>
              </a:extLst>
            </p:cNvPr>
            <p:cNvSpPr/>
            <p:nvPr/>
          </p:nvSpPr>
          <p:spPr bwMode="invGray">
            <a:xfrm>
              <a:off x="6879978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5FB23B6E-567C-4896-8B32-DA4C452B4AE7}"/>
                </a:ext>
              </a:extLst>
            </p:cNvPr>
            <p:cNvSpPr/>
            <p:nvPr/>
          </p:nvSpPr>
          <p:spPr bwMode="invGray">
            <a:xfrm>
              <a:off x="7832077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9B792231-972E-4476-BAF2-761E10463BA8}"/>
                </a:ext>
              </a:extLst>
            </p:cNvPr>
            <p:cNvSpPr/>
            <p:nvPr/>
          </p:nvSpPr>
          <p:spPr bwMode="invGray">
            <a:xfrm>
              <a:off x="8784176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908370B7-3D11-4F78-B977-D8F0DE2694ED}"/>
                </a:ext>
              </a:extLst>
            </p:cNvPr>
            <p:cNvSpPr/>
            <p:nvPr/>
          </p:nvSpPr>
          <p:spPr bwMode="invGray">
            <a:xfrm>
              <a:off x="9736274" y="0"/>
              <a:ext cx="339450" cy="6858000"/>
            </a:xfrm>
            <a:custGeom>
              <a:avLst/>
              <a:gdLst>
                <a:gd name="connsiteX0" fmla="*/ 0 w 339450"/>
                <a:gd name="connsiteY0" fmla="*/ 0 h 6858000"/>
                <a:gd name="connsiteX1" fmla="*/ 339450 w 339450"/>
                <a:gd name="connsiteY1" fmla="*/ 0 h 6858000"/>
                <a:gd name="connsiteX2" fmla="*/ 339450 w 339450"/>
                <a:gd name="connsiteY2" fmla="*/ 6858000 h 6858000"/>
                <a:gd name="connsiteX3" fmla="*/ 0 w 339450"/>
                <a:gd name="connsiteY3" fmla="*/ 6858000 h 6858000"/>
                <a:gd name="connsiteX4" fmla="*/ 0 w 339450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0" h="6858000">
                  <a:moveTo>
                    <a:pt x="0" y="0"/>
                  </a:moveTo>
                  <a:lnTo>
                    <a:pt x="339450" y="0"/>
                  </a:lnTo>
                  <a:lnTo>
                    <a:pt x="33945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11EA99D-D15D-43C2-BF4E-36554B346AB6}"/>
                </a:ext>
              </a:extLst>
            </p:cNvPr>
            <p:cNvSpPr/>
            <p:nvPr/>
          </p:nvSpPr>
          <p:spPr bwMode="invGray">
            <a:xfrm>
              <a:off x="10688372" y="0"/>
              <a:ext cx="336244" cy="6858000"/>
            </a:xfrm>
            <a:custGeom>
              <a:avLst/>
              <a:gdLst>
                <a:gd name="connsiteX0" fmla="*/ 0 w 336244"/>
                <a:gd name="connsiteY0" fmla="*/ 0 h 6858000"/>
                <a:gd name="connsiteX1" fmla="*/ 336244 w 336244"/>
                <a:gd name="connsiteY1" fmla="*/ 0 h 6858000"/>
                <a:gd name="connsiteX2" fmla="*/ 336244 w 336244"/>
                <a:gd name="connsiteY2" fmla="*/ 6858000 h 6858000"/>
                <a:gd name="connsiteX3" fmla="*/ 0 w 336244"/>
                <a:gd name="connsiteY3" fmla="*/ 6858000 h 6858000"/>
                <a:gd name="connsiteX4" fmla="*/ 0 w 336244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6244" h="6858000">
                  <a:moveTo>
                    <a:pt x="0" y="0"/>
                  </a:moveTo>
                  <a:lnTo>
                    <a:pt x="336244" y="0"/>
                  </a:lnTo>
                  <a:lnTo>
                    <a:pt x="336244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3A72B2F6-0AFF-4E6E-AFFF-60767DB3FA63}"/>
                </a:ext>
              </a:extLst>
            </p:cNvPr>
            <p:cNvSpPr/>
            <p:nvPr/>
          </p:nvSpPr>
          <p:spPr bwMode="invGray">
            <a:xfrm>
              <a:off x="11637264" y="0"/>
              <a:ext cx="553212" cy="6858000"/>
            </a:xfrm>
            <a:custGeom>
              <a:avLst/>
              <a:gdLst>
                <a:gd name="connsiteX0" fmla="*/ 0 w 553212"/>
                <a:gd name="connsiteY0" fmla="*/ 0 h 6858000"/>
                <a:gd name="connsiteX1" fmla="*/ 553212 w 553212"/>
                <a:gd name="connsiteY1" fmla="*/ 0 h 6858000"/>
                <a:gd name="connsiteX2" fmla="*/ 553212 w 553212"/>
                <a:gd name="connsiteY2" fmla="*/ 6858000 h 6858000"/>
                <a:gd name="connsiteX3" fmla="*/ 0 w 553212"/>
                <a:gd name="connsiteY3" fmla="*/ 6858000 h 6858000"/>
                <a:gd name="connsiteX4" fmla="*/ 0 w 553212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212" h="6858000">
                  <a:moveTo>
                    <a:pt x="0" y="0"/>
                  </a:moveTo>
                  <a:lnTo>
                    <a:pt x="553212" y="0"/>
                  </a:lnTo>
                  <a:lnTo>
                    <a:pt x="553212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A68F8E74-3AE4-4AF9-9F36-63344C9076D2}"/>
                </a:ext>
              </a:extLst>
            </p:cNvPr>
            <p:cNvSpPr/>
            <p:nvPr/>
          </p:nvSpPr>
          <p:spPr bwMode="invGray">
            <a:xfrm>
              <a:off x="7219428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31D5F169-E1D4-48A3-AE5B-F5F1BEF2E7CF}"/>
                </a:ext>
              </a:extLst>
            </p:cNvPr>
            <p:cNvSpPr/>
            <p:nvPr userDrawn="1"/>
          </p:nvSpPr>
          <p:spPr bwMode="invGray">
            <a:xfrm>
              <a:off x="1506835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4230F928-F9B2-4955-9800-74DE09DCE6F2}"/>
                </a:ext>
              </a:extLst>
            </p:cNvPr>
            <p:cNvSpPr/>
            <p:nvPr userDrawn="1"/>
          </p:nvSpPr>
          <p:spPr bwMode="invGray">
            <a:xfrm>
              <a:off x="2458934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37C829A9-6808-4531-8C12-A84988E6DEE1}"/>
                </a:ext>
              </a:extLst>
            </p:cNvPr>
            <p:cNvSpPr/>
            <p:nvPr userDrawn="1"/>
          </p:nvSpPr>
          <p:spPr bwMode="invGray">
            <a:xfrm>
              <a:off x="3411033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7FA5964C-E9C5-4C2F-BD6E-47BAFB5B6D17}"/>
                </a:ext>
              </a:extLst>
            </p:cNvPr>
            <p:cNvSpPr/>
            <p:nvPr userDrawn="1"/>
          </p:nvSpPr>
          <p:spPr bwMode="invGray">
            <a:xfrm>
              <a:off x="4363132" y="0"/>
              <a:ext cx="609447" cy="6858000"/>
            </a:xfrm>
            <a:custGeom>
              <a:avLst/>
              <a:gdLst>
                <a:gd name="connsiteX0" fmla="*/ 0 w 609447"/>
                <a:gd name="connsiteY0" fmla="*/ 0 h 6858000"/>
                <a:gd name="connsiteX1" fmla="*/ 609447 w 609447"/>
                <a:gd name="connsiteY1" fmla="*/ 0 h 6858000"/>
                <a:gd name="connsiteX2" fmla="*/ 609447 w 609447"/>
                <a:gd name="connsiteY2" fmla="*/ 6858000 h 6858000"/>
                <a:gd name="connsiteX3" fmla="*/ 0 w 609447"/>
                <a:gd name="connsiteY3" fmla="*/ 6858000 h 6858000"/>
                <a:gd name="connsiteX4" fmla="*/ 0 w 609447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7" h="6858000">
                  <a:moveTo>
                    <a:pt x="0" y="0"/>
                  </a:moveTo>
                  <a:lnTo>
                    <a:pt x="609447" y="0"/>
                  </a:lnTo>
                  <a:lnTo>
                    <a:pt x="609447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3C168D8D-76CE-4BE5-BE95-79B96300EA3F}"/>
                </a:ext>
              </a:extLst>
            </p:cNvPr>
            <p:cNvSpPr/>
            <p:nvPr userDrawn="1"/>
          </p:nvSpPr>
          <p:spPr bwMode="invGray">
            <a:xfrm>
              <a:off x="5315230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6749465C-813A-45F9-8C3E-5D06C8584929}"/>
                </a:ext>
              </a:extLst>
            </p:cNvPr>
            <p:cNvSpPr/>
            <p:nvPr userDrawn="1"/>
          </p:nvSpPr>
          <p:spPr bwMode="invGray">
            <a:xfrm>
              <a:off x="6267329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53894C26-2473-4C24-B082-48DD1E92241C}"/>
                </a:ext>
              </a:extLst>
            </p:cNvPr>
            <p:cNvSpPr/>
            <p:nvPr userDrawn="1"/>
          </p:nvSpPr>
          <p:spPr bwMode="invGray">
            <a:xfrm>
              <a:off x="8171527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BFDA0320-8435-46CA-B1B3-5203F54A419F}"/>
                </a:ext>
              </a:extLst>
            </p:cNvPr>
            <p:cNvSpPr/>
            <p:nvPr userDrawn="1"/>
          </p:nvSpPr>
          <p:spPr bwMode="invGray">
            <a:xfrm>
              <a:off x="9123626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A42721E4-5D12-459C-AC2E-7CE148AF9062}"/>
                </a:ext>
              </a:extLst>
            </p:cNvPr>
            <p:cNvSpPr/>
            <p:nvPr userDrawn="1"/>
          </p:nvSpPr>
          <p:spPr bwMode="invGray">
            <a:xfrm>
              <a:off x="10075725" y="0"/>
              <a:ext cx="609447" cy="6858000"/>
            </a:xfrm>
            <a:custGeom>
              <a:avLst/>
              <a:gdLst>
                <a:gd name="connsiteX0" fmla="*/ 0 w 609447"/>
                <a:gd name="connsiteY0" fmla="*/ 0 h 6858000"/>
                <a:gd name="connsiteX1" fmla="*/ 609447 w 609447"/>
                <a:gd name="connsiteY1" fmla="*/ 0 h 6858000"/>
                <a:gd name="connsiteX2" fmla="*/ 609447 w 609447"/>
                <a:gd name="connsiteY2" fmla="*/ 6858000 h 6858000"/>
                <a:gd name="connsiteX3" fmla="*/ 0 w 609447"/>
                <a:gd name="connsiteY3" fmla="*/ 6858000 h 6858000"/>
                <a:gd name="connsiteX4" fmla="*/ 0 w 609447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7" h="6858000">
                  <a:moveTo>
                    <a:pt x="0" y="0"/>
                  </a:moveTo>
                  <a:lnTo>
                    <a:pt x="609447" y="0"/>
                  </a:lnTo>
                  <a:lnTo>
                    <a:pt x="609447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8BF7D46B-3779-49D0-BCB4-F2DCE091958D}"/>
                </a:ext>
              </a:extLst>
            </p:cNvPr>
            <p:cNvSpPr/>
            <p:nvPr userDrawn="1"/>
          </p:nvSpPr>
          <p:spPr bwMode="invGray">
            <a:xfrm>
              <a:off x="11027826" y="0"/>
              <a:ext cx="609438" cy="6858000"/>
            </a:xfrm>
            <a:custGeom>
              <a:avLst/>
              <a:gdLst>
                <a:gd name="connsiteX0" fmla="*/ 0 w 609438"/>
                <a:gd name="connsiteY0" fmla="*/ 0 h 6858000"/>
                <a:gd name="connsiteX1" fmla="*/ 609438 w 609438"/>
                <a:gd name="connsiteY1" fmla="*/ 0 h 6858000"/>
                <a:gd name="connsiteX2" fmla="*/ 609438 w 609438"/>
                <a:gd name="connsiteY2" fmla="*/ 6858000 h 6858000"/>
                <a:gd name="connsiteX3" fmla="*/ 0 w 609438"/>
                <a:gd name="connsiteY3" fmla="*/ 6858000 h 6858000"/>
                <a:gd name="connsiteX4" fmla="*/ 0 w 60943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38" h="6858000">
                  <a:moveTo>
                    <a:pt x="0" y="0"/>
                  </a:moveTo>
                  <a:lnTo>
                    <a:pt x="609438" y="0"/>
                  </a:lnTo>
                  <a:lnTo>
                    <a:pt x="60943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634464F0-BD7F-4488-85F0-EC20C24BECAA}"/>
                </a:ext>
              </a:extLst>
            </p:cNvPr>
            <p:cNvSpPr/>
            <p:nvPr userDrawn="1"/>
          </p:nvSpPr>
          <p:spPr bwMode="invGray">
            <a:xfrm>
              <a:off x="554736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82B54541-0CDD-4724-8101-AABFF1207033}"/>
                </a:ext>
              </a:extLst>
            </p:cNvPr>
            <p:cNvCxnSpPr/>
            <p:nvPr userDrawn="1"/>
          </p:nvCxnSpPr>
          <p:spPr bwMode="invGray">
            <a:xfrm>
              <a:off x="0" y="62179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5070398-8D55-4EE2-8CA4-47428E2AF03F}"/>
                </a:ext>
              </a:extLst>
            </p:cNvPr>
            <p:cNvCxnSpPr/>
            <p:nvPr userDrawn="1"/>
          </p:nvCxnSpPr>
          <p:spPr bwMode="invGray">
            <a:xfrm>
              <a:off x="0" y="31089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42166891-56D0-4EBC-B681-501401DEF9D4}"/>
                </a:ext>
              </a:extLst>
            </p:cNvPr>
            <p:cNvCxnSpPr/>
            <p:nvPr userDrawn="1"/>
          </p:nvCxnSpPr>
          <p:spPr bwMode="invGray">
            <a:xfrm>
              <a:off x="0" y="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C13A87E3-D106-41FF-A8CD-C27DABF0103D}"/>
                </a:ext>
              </a:extLst>
            </p:cNvPr>
            <p:cNvCxnSpPr/>
            <p:nvPr userDrawn="1"/>
          </p:nvCxnSpPr>
          <p:spPr bwMode="invGray">
            <a:xfrm>
              <a:off x="0" y="124358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2164477D-838D-4C70-ADD7-37AD79A844AA}"/>
                </a:ext>
              </a:extLst>
            </p:cNvPr>
            <p:cNvCxnSpPr/>
            <p:nvPr userDrawn="1"/>
          </p:nvCxnSpPr>
          <p:spPr bwMode="invGray">
            <a:xfrm>
              <a:off x="0" y="93268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72B193C0-8980-4BB2-8E91-7A1C9ABE0B6C}"/>
                </a:ext>
              </a:extLst>
            </p:cNvPr>
            <p:cNvCxnSpPr/>
            <p:nvPr userDrawn="1"/>
          </p:nvCxnSpPr>
          <p:spPr bwMode="invGray">
            <a:xfrm>
              <a:off x="0" y="186537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C1A94AAA-1D98-4233-842E-2A2F52812358}"/>
                </a:ext>
              </a:extLst>
            </p:cNvPr>
            <p:cNvCxnSpPr/>
            <p:nvPr userDrawn="1"/>
          </p:nvCxnSpPr>
          <p:spPr bwMode="invGray">
            <a:xfrm>
              <a:off x="0" y="155448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E21F2B43-A2DC-42F4-8EA4-A8A4DA6D6FA7}"/>
                </a:ext>
              </a:extLst>
            </p:cNvPr>
            <p:cNvCxnSpPr/>
            <p:nvPr userDrawn="1"/>
          </p:nvCxnSpPr>
          <p:spPr bwMode="invGray">
            <a:xfrm>
              <a:off x="0" y="248716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A60F0923-6896-405D-AD16-F097448F3E3D}"/>
                </a:ext>
              </a:extLst>
            </p:cNvPr>
            <p:cNvCxnSpPr/>
            <p:nvPr userDrawn="1"/>
          </p:nvCxnSpPr>
          <p:spPr bwMode="invGray">
            <a:xfrm>
              <a:off x="0" y="217627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BC70D5B1-47D7-451F-B83A-973A26731A22}"/>
                </a:ext>
              </a:extLst>
            </p:cNvPr>
            <p:cNvCxnSpPr/>
            <p:nvPr userDrawn="1"/>
          </p:nvCxnSpPr>
          <p:spPr bwMode="invGray">
            <a:xfrm>
              <a:off x="0" y="310896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3FD9A464-81FE-4829-A1C5-5CCEE42448B3}"/>
                </a:ext>
              </a:extLst>
            </p:cNvPr>
            <p:cNvCxnSpPr/>
            <p:nvPr userDrawn="1"/>
          </p:nvCxnSpPr>
          <p:spPr bwMode="invGray">
            <a:xfrm>
              <a:off x="0" y="279806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8F55CAB0-53A2-417F-9F66-C0437933E98B}"/>
                </a:ext>
              </a:extLst>
            </p:cNvPr>
            <p:cNvCxnSpPr/>
            <p:nvPr userDrawn="1"/>
          </p:nvCxnSpPr>
          <p:spPr bwMode="invGray">
            <a:xfrm>
              <a:off x="0" y="373075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1547EE77-7495-47CB-BEC9-D5C742DF2B2C}"/>
                </a:ext>
              </a:extLst>
            </p:cNvPr>
            <p:cNvCxnSpPr/>
            <p:nvPr userDrawn="1"/>
          </p:nvCxnSpPr>
          <p:spPr bwMode="invGray">
            <a:xfrm>
              <a:off x="0" y="341985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CA942184-696A-4A78-BB9D-3D619B990987}"/>
                </a:ext>
              </a:extLst>
            </p:cNvPr>
            <p:cNvCxnSpPr/>
            <p:nvPr userDrawn="1"/>
          </p:nvCxnSpPr>
          <p:spPr bwMode="invGray">
            <a:xfrm>
              <a:off x="0" y="435254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1B5F4EE6-4D4C-4488-80DE-36C83D540765}"/>
                </a:ext>
              </a:extLst>
            </p:cNvPr>
            <p:cNvCxnSpPr/>
            <p:nvPr userDrawn="1"/>
          </p:nvCxnSpPr>
          <p:spPr bwMode="invGray">
            <a:xfrm>
              <a:off x="0" y="404164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CD3A42E3-1ED2-4BBE-8B0B-CEA491522F0A}"/>
                </a:ext>
              </a:extLst>
            </p:cNvPr>
            <p:cNvCxnSpPr/>
            <p:nvPr userDrawn="1"/>
          </p:nvCxnSpPr>
          <p:spPr bwMode="invGray">
            <a:xfrm>
              <a:off x="0" y="497433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94162AD8-9037-4220-B19F-7B3A0F44E941}"/>
                </a:ext>
              </a:extLst>
            </p:cNvPr>
            <p:cNvCxnSpPr/>
            <p:nvPr userDrawn="1"/>
          </p:nvCxnSpPr>
          <p:spPr bwMode="invGray">
            <a:xfrm>
              <a:off x="0" y="466344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4C20FB70-03E4-4D7E-BA41-546EAAB33089}"/>
                </a:ext>
              </a:extLst>
            </p:cNvPr>
            <p:cNvCxnSpPr/>
            <p:nvPr userDrawn="1"/>
          </p:nvCxnSpPr>
          <p:spPr bwMode="invGray">
            <a:xfrm>
              <a:off x="0" y="559612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A84D3C92-FDAE-47DB-9457-A9B216922E98}"/>
                </a:ext>
              </a:extLst>
            </p:cNvPr>
            <p:cNvCxnSpPr/>
            <p:nvPr userDrawn="1"/>
          </p:nvCxnSpPr>
          <p:spPr bwMode="invGray">
            <a:xfrm>
              <a:off x="0" y="528523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B5DF0860-265F-4ABC-9F65-0C1D385DAA19}"/>
                </a:ext>
              </a:extLst>
            </p:cNvPr>
            <p:cNvCxnSpPr/>
            <p:nvPr userDrawn="1"/>
          </p:nvCxnSpPr>
          <p:spPr bwMode="invGray">
            <a:xfrm>
              <a:off x="0" y="621792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D878D1D5-E6E5-4FA6-AF6E-95E8AF796777}"/>
                </a:ext>
              </a:extLst>
            </p:cNvPr>
            <p:cNvCxnSpPr/>
            <p:nvPr userDrawn="1"/>
          </p:nvCxnSpPr>
          <p:spPr bwMode="invGray">
            <a:xfrm>
              <a:off x="0" y="590702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E11FF29A-4B39-4335-9BD5-ED902309BF79}"/>
                </a:ext>
              </a:extLst>
            </p:cNvPr>
            <p:cNvCxnSpPr/>
            <p:nvPr userDrawn="1"/>
          </p:nvCxnSpPr>
          <p:spPr bwMode="invGray">
            <a:xfrm>
              <a:off x="0" y="652881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3A82A803-5E70-4523-9F20-67F308765C7E}"/>
                </a:ext>
              </a:extLst>
            </p:cNvPr>
            <p:cNvCxnSpPr/>
            <p:nvPr userDrawn="1"/>
          </p:nvCxnSpPr>
          <p:spPr bwMode="invGray">
            <a:xfrm>
              <a:off x="0" y="77724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B4208CB2-5882-4416-87C9-284BDAF3367A}"/>
                </a:ext>
              </a:extLst>
            </p:cNvPr>
            <p:cNvCxnSpPr/>
            <p:nvPr userDrawn="1"/>
          </p:nvCxnSpPr>
          <p:spPr bwMode="invGray">
            <a:xfrm>
              <a:off x="0" y="46634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BD4116CD-6422-4E26-9703-D3F7C10FCD56}"/>
                </a:ext>
              </a:extLst>
            </p:cNvPr>
            <p:cNvCxnSpPr/>
            <p:nvPr userDrawn="1"/>
          </p:nvCxnSpPr>
          <p:spPr bwMode="invGray">
            <a:xfrm>
              <a:off x="0" y="15544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31AB3A35-E2FF-4178-896B-F08E77092825}"/>
                </a:ext>
              </a:extLst>
            </p:cNvPr>
            <p:cNvCxnSpPr/>
            <p:nvPr userDrawn="1"/>
          </p:nvCxnSpPr>
          <p:spPr bwMode="invGray">
            <a:xfrm>
              <a:off x="0" y="139903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2179C539-DD6F-48AA-8F80-27BC682014AF}"/>
                </a:ext>
              </a:extLst>
            </p:cNvPr>
            <p:cNvCxnSpPr/>
            <p:nvPr userDrawn="1"/>
          </p:nvCxnSpPr>
          <p:spPr bwMode="invGray">
            <a:xfrm>
              <a:off x="0" y="108813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2784004E-3271-4D1C-B1EA-CA1E334E0D03}"/>
                </a:ext>
              </a:extLst>
            </p:cNvPr>
            <p:cNvCxnSpPr/>
            <p:nvPr userDrawn="1"/>
          </p:nvCxnSpPr>
          <p:spPr bwMode="invGray">
            <a:xfrm>
              <a:off x="0" y="202082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3657725E-FBF6-491D-9BA1-E6A9727F4F2D}"/>
                </a:ext>
              </a:extLst>
            </p:cNvPr>
            <p:cNvCxnSpPr/>
            <p:nvPr userDrawn="1"/>
          </p:nvCxnSpPr>
          <p:spPr bwMode="invGray">
            <a:xfrm>
              <a:off x="0" y="170992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31244567-76A7-47AF-9353-403D05D533F0}"/>
                </a:ext>
              </a:extLst>
            </p:cNvPr>
            <p:cNvCxnSpPr/>
            <p:nvPr userDrawn="1"/>
          </p:nvCxnSpPr>
          <p:spPr bwMode="invGray">
            <a:xfrm>
              <a:off x="0" y="264261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EEC47A2A-ED3B-4AD0-ACD5-F8ED92644229}"/>
                </a:ext>
              </a:extLst>
            </p:cNvPr>
            <p:cNvCxnSpPr/>
            <p:nvPr userDrawn="1"/>
          </p:nvCxnSpPr>
          <p:spPr bwMode="invGray">
            <a:xfrm>
              <a:off x="0" y="233172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0F3E01E5-F569-4020-BCB0-083537701AB0}"/>
                </a:ext>
              </a:extLst>
            </p:cNvPr>
            <p:cNvCxnSpPr/>
            <p:nvPr userDrawn="1"/>
          </p:nvCxnSpPr>
          <p:spPr bwMode="invGray">
            <a:xfrm>
              <a:off x="0" y="326440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71121A42-5912-44C8-B9A3-FDEC8EA70284}"/>
                </a:ext>
              </a:extLst>
            </p:cNvPr>
            <p:cNvCxnSpPr/>
            <p:nvPr userDrawn="1"/>
          </p:nvCxnSpPr>
          <p:spPr bwMode="invGray">
            <a:xfrm>
              <a:off x="0" y="295351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659B1DE7-25C8-4743-8284-FA656D339F55}"/>
                </a:ext>
              </a:extLst>
            </p:cNvPr>
            <p:cNvCxnSpPr/>
            <p:nvPr userDrawn="1"/>
          </p:nvCxnSpPr>
          <p:spPr bwMode="invGray">
            <a:xfrm>
              <a:off x="0" y="388620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526249F1-59FB-44FC-8AF9-D7F90AFBEE2C}"/>
                </a:ext>
              </a:extLst>
            </p:cNvPr>
            <p:cNvCxnSpPr/>
            <p:nvPr userDrawn="1"/>
          </p:nvCxnSpPr>
          <p:spPr bwMode="invGray">
            <a:xfrm>
              <a:off x="0" y="357530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E6D42779-D977-4405-A149-D8DE5B52134A}"/>
                </a:ext>
              </a:extLst>
            </p:cNvPr>
            <p:cNvCxnSpPr/>
            <p:nvPr userDrawn="1"/>
          </p:nvCxnSpPr>
          <p:spPr bwMode="invGray">
            <a:xfrm>
              <a:off x="0" y="450799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27EE8A2F-6AD9-4AE7-B04B-7892891F84AC}"/>
                </a:ext>
              </a:extLst>
            </p:cNvPr>
            <p:cNvCxnSpPr/>
            <p:nvPr userDrawn="1"/>
          </p:nvCxnSpPr>
          <p:spPr bwMode="invGray">
            <a:xfrm>
              <a:off x="0" y="419709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B8F4A59A-16C3-4C3A-AB79-FE22721EA641}"/>
                </a:ext>
              </a:extLst>
            </p:cNvPr>
            <p:cNvCxnSpPr/>
            <p:nvPr userDrawn="1"/>
          </p:nvCxnSpPr>
          <p:spPr bwMode="invGray">
            <a:xfrm>
              <a:off x="0" y="512978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5CA3A6CC-1A49-42F6-A318-99D9224BDC91}"/>
                </a:ext>
              </a:extLst>
            </p:cNvPr>
            <p:cNvCxnSpPr/>
            <p:nvPr userDrawn="1"/>
          </p:nvCxnSpPr>
          <p:spPr bwMode="invGray">
            <a:xfrm>
              <a:off x="0" y="481888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2DC3484E-5EF8-49C4-B1F6-75C854D50C80}"/>
                </a:ext>
              </a:extLst>
            </p:cNvPr>
            <p:cNvCxnSpPr/>
            <p:nvPr userDrawn="1"/>
          </p:nvCxnSpPr>
          <p:spPr bwMode="invGray">
            <a:xfrm>
              <a:off x="0" y="575157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33461A54-E77E-414D-B7E0-7364070D9566}"/>
                </a:ext>
              </a:extLst>
            </p:cNvPr>
            <p:cNvCxnSpPr/>
            <p:nvPr userDrawn="1"/>
          </p:nvCxnSpPr>
          <p:spPr bwMode="invGray">
            <a:xfrm>
              <a:off x="0" y="544068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29C48517-171B-43FD-A41C-58C9B531BDB5}"/>
                </a:ext>
              </a:extLst>
            </p:cNvPr>
            <p:cNvCxnSpPr/>
            <p:nvPr userDrawn="1"/>
          </p:nvCxnSpPr>
          <p:spPr bwMode="invGray">
            <a:xfrm>
              <a:off x="0" y="637336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F429932A-1238-48FC-B171-20A3AA531D40}"/>
                </a:ext>
              </a:extLst>
            </p:cNvPr>
            <p:cNvCxnSpPr/>
            <p:nvPr userDrawn="1"/>
          </p:nvCxnSpPr>
          <p:spPr bwMode="invGray">
            <a:xfrm>
              <a:off x="0" y="606247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7BED7651-AF04-41D4-9476-5A43476D85BB}"/>
                </a:ext>
              </a:extLst>
            </p:cNvPr>
            <p:cNvCxnSpPr/>
            <p:nvPr userDrawn="1"/>
          </p:nvCxnSpPr>
          <p:spPr bwMode="invGray">
            <a:xfrm>
              <a:off x="0" y="668426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main body box">
              <a:extLst>
                <a:ext uri="{FF2B5EF4-FFF2-40B4-BE49-F238E27FC236}">
                  <a16:creationId xmlns:a16="http://schemas.microsoft.com/office/drawing/2014/main" id="{100DE417-9DB9-4840-8370-B716FFA27760}"/>
                </a:ext>
              </a:extLst>
            </p:cNvPr>
            <p:cNvSpPr/>
            <p:nvPr userDrawn="1"/>
          </p:nvSpPr>
          <p:spPr bwMode="invGray">
            <a:xfrm>
              <a:off x="554736" y="1709928"/>
              <a:ext cx="11082528" cy="4507992"/>
            </a:xfrm>
            <a:prstGeom prst="rect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  <p:txBody>
            <a:bodyPr vert="horz" wrap="square" lIns="68572" tIns="34286" rIns="68572" bIns="34286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B93A1E2B-8C80-482F-83BE-384344D09839}"/>
                </a:ext>
              </a:extLst>
            </p:cNvPr>
            <p:cNvCxnSpPr/>
            <p:nvPr userDrawn="1"/>
          </p:nvCxnSpPr>
          <p:spPr bwMode="invGray">
            <a:xfrm>
              <a:off x="554736" y="2177796"/>
              <a:ext cx="11082528" cy="0"/>
            </a:xfrm>
            <a:prstGeom prst="line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BEAB22C5-0A46-4041-9158-6DC76EA2F350}"/>
                </a:ext>
              </a:extLst>
            </p:cNvPr>
            <p:cNvCxnSpPr/>
            <p:nvPr userDrawn="1"/>
          </p:nvCxnSpPr>
          <p:spPr bwMode="invGray">
            <a:xfrm>
              <a:off x="554736" y="1711453"/>
              <a:ext cx="11082528" cy="0"/>
            </a:xfrm>
            <a:prstGeom prst="line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</p:cxnSp>
      </p:grpSp>
      <p:grpSp>
        <p:nvGrpSpPr>
          <p:cNvPr id="187" name="LegendBoxes" hidden="1">
            <a:extLst>
              <a:ext uri="{FF2B5EF4-FFF2-40B4-BE49-F238E27FC236}">
                <a16:creationId xmlns:a16="http://schemas.microsoft.com/office/drawing/2014/main" id="{5048A9C9-0655-49B2-A283-6A54678F321B}"/>
              </a:ext>
            </a:extLst>
          </p:cNvPr>
          <p:cNvGrpSpPr/>
          <p:nvPr userDrawn="1"/>
        </p:nvGrpSpPr>
        <p:grpSpPr>
          <a:xfrm>
            <a:off x="10728000" y="4323600"/>
            <a:ext cx="984864" cy="1717282"/>
            <a:chOff x="9585951" y="2980105"/>
            <a:chExt cx="984864" cy="1717282"/>
          </a:xfrm>
        </p:grpSpPr>
        <p:sp>
          <p:nvSpPr>
            <p:cNvPr id="188" name="RectangleLegend1">
              <a:extLst>
                <a:ext uri="{FF2B5EF4-FFF2-40B4-BE49-F238E27FC236}">
                  <a16:creationId xmlns:a16="http://schemas.microsoft.com/office/drawing/2014/main" id="{8F219674-AEDF-41A7-B3C3-07BD8D165776}"/>
                </a:ext>
              </a:extLst>
            </p:cNvPr>
            <p:cNvSpPr/>
            <p:nvPr/>
          </p:nvSpPr>
          <p:spPr>
            <a:xfrm>
              <a:off x="9585951" y="3001463"/>
              <a:ext cx="172729" cy="172729"/>
            </a:xfrm>
            <a:prstGeom prst="rect">
              <a:avLst/>
            </a:prstGeom>
            <a:solidFill>
              <a:schemeClr val="accent1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89" name="RectangleLegend2">
              <a:extLst>
                <a:ext uri="{FF2B5EF4-FFF2-40B4-BE49-F238E27FC236}">
                  <a16:creationId xmlns:a16="http://schemas.microsoft.com/office/drawing/2014/main" id="{76884974-3CCD-4F11-B109-02708F18B04E}"/>
                </a:ext>
              </a:extLst>
            </p:cNvPr>
            <p:cNvSpPr/>
            <p:nvPr/>
          </p:nvSpPr>
          <p:spPr>
            <a:xfrm>
              <a:off x="9585951" y="3380961"/>
              <a:ext cx="172729" cy="172729"/>
            </a:xfrm>
            <a:prstGeom prst="rect">
              <a:avLst/>
            </a:prstGeom>
            <a:solidFill>
              <a:schemeClr val="accent2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90" name="RectangleLegend3">
              <a:extLst>
                <a:ext uri="{FF2B5EF4-FFF2-40B4-BE49-F238E27FC236}">
                  <a16:creationId xmlns:a16="http://schemas.microsoft.com/office/drawing/2014/main" id="{D440B2EC-6FE5-4259-BA11-DC2E3B68E637}"/>
                </a:ext>
              </a:extLst>
            </p:cNvPr>
            <p:cNvSpPr/>
            <p:nvPr/>
          </p:nvSpPr>
          <p:spPr>
            <a:xfrm>
              <a:off x="9585951" y="3754557"/>
              <a:ext cx="172729" cy="172729"/>
            </a:xfrm>
            <a:prstGeom prst="rect">
              <a:avLst/>
            </a:prstGeom>
            <a:solidFill>
              <a:schemeClr val="accent3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91" name="RectangleLegend4">
              <a:extLst>
                <a:ext uri="{FF2B5EF4-FFF2-40B4-BE49-F238E27FC236}">
                  <a16:creationId xmlns:a16="http://schemas.microsoft.com/office/drawing/2014/main" id="{52FE9D34-332E-47CD-94B8-12A069181C03}"/>
                </a:ext>
              </a:extLst>
            </p:cNvPr>
            <p:cNvSpPr/>
            <p:nvPr/>
          </p:nvSpPr>
          <p:spPr>
            <a:xfrm>
              <a:off x="9585951" y="4128153"/>
              <a:ext cx="172729" cy="172729"/>
            </a:xfrm>
            <a:prstGeom prst="rect">
              <a:avLst/>
            </a:prstGeom>
            <a:solidFill>
              <a:schemeClr val="accent4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92" name="RectangleLegend5">
              <a:extLst>
                <a:ext uri="{FF2B5EF4-FFF2-40B4-BE49-F238E27FC236}">
                  <a16:creationId xmlns:a16="http://schemas.microsoft.com/office/drawing/2014/main" id="{1D6EA8D9-42BE-4743-876B-1050D1436021}"/>
                </a:ext>
              </a:extLst>
            </p:cNvPr>
            <p:cNvSpPr/>
            <p:nvPr/>
          </p:nvSpPr>
          <p:spPr>
            <a:xfrm>
              <a:off x="9585951" y="4501749"/>
              <a:ext cx="172729" cy="172729"/>
            </a:xfrm>
            <a:prstGeom prst="rect">
              <a:avLst/>
            </a:prstGeom>
            <a:solidFill>
              <a:schemeClr val="accent5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93" name="Legend1">
              <a:extLst>
                <a:ext uri="{FF2B5EF4-FFF2-40B4-BE49-F238E27FC236}">
                  <a16:creationId xmlns:a16="http://schemas.microsoft.com/office/drawing/2014/main" id="{50F3208A-D1A9-4DEE-B968-1381D0DE88E8}"/>
                </a:ext>
              </a:extLst>
            </p:cNvPr>
            <p:cNvSpPr txBox="1"/>
            <p:nvPr/>
          </p:nvSpPr>
          <p:spPr>
            <a:xfrm>
              <a:off x="9912097" y="2980105"/>
              <a:ext cx="658718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94" name="Legend2">
              <a:extLst>
                <a:ext uri="{FF2B5EF4-FFF2-40B4-BE49-F238E27FC236}">
                  <a16:creationId xmlns:a16="http://schemas.microsoft.com/office/drawing/2014/main" id="{69AC8C80-52E4-4497-A147-009E23FB42A5}"/>
                </a:ext>
              </a:extLst>
            </p:cNvPr>
            <p:cNvSpPr txBox="1"/>
            <p:nvPr/>
          </p:nvSpPr>
          <p:spPr>
            <a:xfrm>
              <a:off x="9912097" y="3359603"/>
              <a:ext cx="658718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95" name="Legend3">
              <a:extLst>
                <a:ext uri="{FF2B5EF4-FFF2-40B4-BE49-F238E27FC236}">
                  <a16:creationId xmlns:a16="http://schemas.microsoft.com/office/drawing/2014/main" id="{218BEB5C-C19E-451D-B538-56A492CF74C6}"/>
                </a:ext>
              </a:extLst>
            </p:cNvPr>
            <p:cNvSpPr txBox="1"/>
            <p:nvPr/>
          </p:nvSpPr>
          <p:spPr>
            <a:xfrm>
              <a:off x="9912097" y="3739101"/>
              <a:ext cx="658718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96" name="Legend4">
              <a:extLst>
                <a:ext uri="{FF2B5EF4-FFF2-40B4-BE49-F238E27FC236}">
                  <a16:creationId xmlns:a16="http://schemas.microsoft.com/office/drawing/2014/main" id="{B77C1590-32D9-4A52-8AF0-454D06E80BF2}"/>
                </a:ext>
              </a:extLst>
            </p:cNvPr>
            <p:cNvSpPr txBox="1"/>
            <p:nvPr/>
          </p:nvSpPr>
          <p:spPr>
            <a:xfrm>
              <a:off x="9912097" y="4110522"/>
              <a:ext cx="658718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97" name="Legend5">
              <a:extLst>
                <a:ext uri="{FF2B5EF4-FFF2-40B4-BE49-F238E27FC236}">
                  <a16:creationId xmlns:a16="http://schemas.microsoft.com/office/drawing/2014/main" id="{A40A9DB6-E1B2-47A6-8B66-4FCDC31DD600}"/>
                </a:ext>
              </a:extLst>
            </p:cNvPr>
            <p:cNvSpPr txBox="1"/>
            <p:nvPr/>
          </p:nvSpPr>
          <p:spPr>
            <a:xfrm>
              <a:off x="9912097" y="4481943"/>
              <a:ext cx="653111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</p:grpSp>
      <p:grpSp>
        <p:nvGrpSpPr>
          <p:cNvPr id="148" name="LegendMoons" hidden="1">
            <a:extLst>
              <a:ext uri="{FF2B5EF4-FFF2-40B4-BE49-F238E27FC236}">
                <a16:creationId xmlns:a16="http://schemas.microsoft.com/office/drawing/2014/main" id="{DDFB4BFF-188C-450D-B4D3-DF8BD2DB3D7F}"/>
              </a:ext>
            </a:extLst>
          </p:cNvPr>
          <p:cNvGrpSpPr/>
          <p:nvPr userDrawn="1"/>
        </p:nvGrpSpPr>
        <p:grpSpPr>
          <a:xfrm>
            <a:off x="10692000" y="1339200"/>
            <a:ext cx="1023616" cy="1731859"/>
            <a:chOff x="7723680" y="1702457"/>
            <a:chExt cx="1023616" cy="1731859"/>
          </a:xfrm>
        </p:grpSpPr>
        <p:sp>
          <p:nvSpPr>
            <p:cNvPr id="149" name="Legend1">
              <a:extLst>
                <a:ext uri="{FF2B5EF4-FFF2-40B4-BE49-F238E27FC236}">
                  <a16:creationId xmlns:a16="http://schemas.microsoft.com/office/drawing/2014/main" id="{66D8D147-F2B4-4250-9C41-767555E14320}"/>
                </a:ext>
              </a:extLst>
            </p:cNvPr>
            <p:cNvSpPr txBox="1"/>
            <p:nvPr/>
          </p:nvSpPr>
          <p:spPr>
            <a:xfrm>
              <a:off x="8076312" y="1709816"/>
              <a:ext cx="670984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50" name="Legend2">
              <a:extLst>
                <a:ext uri="{FF2B5EF4-FFF2-40B4-BE49-F238E27FC236}">
                  <a16:creationId xmlns:a16="http://schemas.microsoft.com/office/drawing/2014/main" id="{E9DCC6EC-92E6-47D0-B23D-94365AC17441}"/>
                </a:ext>
              </a:extLst>
            </p:cNvPr>
            <p:cNvSpPr txBox="1"/>
            <p:nvPr/>
          </p:nvSpPr>
          <p:spPr>
            <a:xfrm>
              <a:off x="8076312" y="2085275"/>
              <a:ext cx="670984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51" name="Legend3">
              <a:extLst>
                <a:ext uri="{FF2B5EF4-FFF2-40B4-BE49-F238E27FC236}">
                  <a16:creationId xmlns:a16="http://schemas.microsoft.com/office/drawing/2014/main" id="{8451F4C0-E484-44FD-B923-EE0B1E1D1274}"/>
                </a:ext>
              </a:extLst>
            </p:cNvPr>
            <p:cNvSpPr txBox="1"/>
            <p:nvPr/>
          </p:nvSpPr>
          <p:spPr>
            <a:xfrm>
              <a:off x="8076312" y="2460734"/>
              <a:ext cx="670984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52" name="Legend4">
              <a:extLst>
                <a:ext uri="{FF2B5EF4-FFF2-40B4-BE49-F238E27FC236}">
                  <a16:creationId xmlns:a16="http://schemas.microsoft.com/office/drawing/2014/main" id="{508A2D78-9A17-4FB2-A405-02E4BB25DD6C}"/>
                </a:ext>
              </a:extLst>
            </p:cNvPr>
            <p:cNvSpPr txBox="1"/>
            <p:nvPr/>
          </p:nvSpPr>
          <p:spPr>
            <a:xfrm>
              <a:off x="8076312" y="2836193"/>
              <a:ext cx="670984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53" name="Legend5">
              <a:extLst>
                <a:ext uri="{FF2B5EF4-FFF2-40B4-BE49-F238E27FC236}">
                  <a16:creationId xmlns:a16="http://schemas.microsoft.com/office/drawing/2014/main" id="{CF32E1C9-EF64-41BC-8B8E-B7FED880E653}"/>
                </a:ext>
              </a:extLst>
            </p:cNvPr>
            <p:cNvSpPr txBox="1"/>
            <p:nvPr/>
          </p:nvSpPr>
          <p:spPr>
            <a:xfrm>
              <a:off x="8076312" y="3211654"/>
              <a:ext cx="670984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grpSp>
          <p:nvGrpSpPr>
            <p:cNvPr id="154" name="MoonLegend1">
              <a:extLst>
                <a:ext uri="{FF2B5EF4-FFF2-40B4-BE49-F238E27FC236}">
                  <a16:creationId xmlns:a16="http://schemas.microsoft.com/office/drawing/2014/main" id="{496CCEDB-0BDA-47D9-9BA4-03BD59D6EEC2}"/>
                </a:ext>
              </a:extLst>
            </p:cNvPr>
            <p:cNvGrpSpPr>
              <a:grpSpLocks noChangeAspect="1"/>
            </p:cNvGrpSpPr>
            <p:nvPr>
              <p:custDataLst>
                <p:tags r:id="rId23"/>
              </p:custDataLst>
            </p:nvPr>
          </p:nvGrpSpPr>
          <p:grpSpPr>
            <a:xfrm>
              <a:off x="7723680" y="1702457"/>
              <a:ext cx="228600" cy="228600"/>
              <a:chOff x="762000" y="1270000"/>
              <a:chExt cx="254000" cy="254000"/>
            </a:xfrm>
          </p:grpSpPr>
          <p:sp>
            <p:nvSpPr>
              <p:cNvPr id="167" name="Oval 166">
                <a:extLst>
                  <a:ext uri="{FF2B5EF4-FFF2-40B4-BE49-F238E27FC236}">
                    <a16:creationId xmlns:a16="http://schemas.microsoft.com/office/drawing/2014/main" id="{F21E8F0F-ACA9-405E-8484-3FE9B6124FFD}"/>
                  </a:ext>
                </a:extLst>
              </p:cNvPr>
              <p:cNvSpPr/>
              <p:nvPr>
                <p:custDataLst>
                  <p:tags r:id="rId36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8" name="Arc 167" hidden="1">
                <a:extLst>
                  <a:ext uri="{FF2B5EF4-FFF2-40B4-BE49-F238E27FC236}">
                    <a16:creationId xmlns:a16="http://schemas.microsoft.com/office/drawing/2014/main" id="{315D8D40-04AC-475B-AFC0-F08E492D131D}"/>
                  </a:ext>
                </a:extLst>
              </p:cNvPr>
              <p:cNvSpPr/>
              <p:nvPr>
                <p:custDataLst>
                  <p:tags r:id="rId37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55" name="MoonLegend2">
              <a:extLst>
                <a:ext uri="{FF2B5EF4-FFF2-40B4-BE49-F238E27FC236}">
                  <a16:creationId xmlns:a16="http://schemas.microsoft.com/office/drawing/2014/main" id="{BCF3BE62-91BA-488B-84C7-3FE20CFBDB9A}"/>
                </a:ext>
              </a:extLst>
            </p:cNvPr>
            <p:cNvGrpSpPr>
              <a:grpSpLocks noChangeAspect="1"/>
            </p:cNvGrpSpPr>
            <p:nvPr>
              <p:custDataLst>
                <p:tags r:id="rId24"/>
              </p:custDataLst>
            </p:nvPr>
          </p:nvGrpSpPr>
          <p:grpSpPr>
            <a:xfrm>
              <a:off x="7723680" y="2078270"/>
              <a:ext cx="228600" cy="228600"/>
              <a:chOff x="762000" y="1270000"/>
              <a:chExt cx="254000" cy="254000"/>
            </a:xfrm>
          </p:grpSpPr>
          <p:sp>
            <p:nvSpPr>
              <p:cNvPr id="165" name="Oval 164">
                <a:extLst>
                  <a:ext uri="{FF2B5EF4-FFF2-40B4-BE49-F238E27FC236}">
                    <a16:creationId xmlns:a16="http://schemas.microsoft.com/office/drawing/2014/main" id="{D27FF75E-C9E0-4D28-8F47-85C2D2EE375F}"/>
                  </a:ext>
                </a:extLst>
              </p:cNvPr>
              <p:cNvSpPr/>
              <p:nvPr>
                <p:custDataLst>
                  <p:tags r:id="rId34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6" name="Arc 165">
                <a:extLst>
                  <a:ext uri="{FF2B5EF4-FFF2-40B4-BE49-F238E27FC236}">
                    <a16:creationId xmlns:a16="http://schemas.microsoft.com/office/drawing/2014/main" id="{BDC4F596-0330-4D95-8A02-83794DACDB00}"/>
                  </a:ext>
                </a:extLst>
              </p:cNvPr>
              <p:cNvSpPr/>
              <p:nvPr>
                <p:custDataLst>
                  <p:tags r:id="rId35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56" name="MoonLegend3">
              <a:extLst>
                <a:ext uri="{FF2B5EF4-FFF2-40B4-BE49-F238E27FC236}">
                  <a16:creationId xmlns:a16="http://schemas.microsoft.com/office/drawing/2014/main" id="{E4482EDB-85E9-4926-9441-26A85880E202}"/>
                </a:ext>
              </a:extLst>
            </p:cNvPr>
            <p:cNvGrpSpPr>
              <a:grpSpLocks noChangeAspect="1"/>
            </p:cNvGrpSpPr>
            <p:nvPr>
              <p:custDataLst>
                <p:tags r:id="rId25"/>
              </p:custDataLst>
            </p:nvPr>
          </p:nvGrpSpPr>
          <p:grpSpPr>
            <a:xfrm>
              <a:off x="7723680" y="2454085"/>
              <a:ext cx="228600" cy="228600"/>
              <a:chOff x="762000" y="1270000"/>
              <a:chExt cx="254000" cy="254000"/>
            </a:xfrm>
          </p:grpSpPr>
          <p:sp>
            <p:nvSpPr>
              <p:cNvPr id="163" name="Oval 162">
                <a:extLst>
                  <a:ext uri="{FF2B5EF4-FFF2-40B4-BE49-F238E27FC236}">
                    <a16:creationId xmlns:a16="http://schemas.microsoft.com/office/drawing/2014/main" id="{6B270099-CB45-46A3-8BC6-ADF0FABD3567}"/>
                  </a:ext>
                </a:extLst>
              </p:cNvPr>
              <p:cNvSpPr/>
              <p:nvPr>
                <p:custDataLst>
                  <p:tags r:id="rId32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4" name="Arc 163">
                <a:extLst>
                  <a:ext uri="{FF2B5EF4-FFF2-40B4-BE49-F238E27FC236}">
                    <a16:creationId xmlns:a16="http://schemas.microsoft.com/office/drawing/2014/main" id="{4D910DDA-12F5-450E-85C1-CD98B4A9EE80}"/>
                  </a:ext>
                </a:extLst>
              </p:cNvPr>
              <p:cNvSpPr/>
              <p:nvPr>
                <p:custDataLst>
                  <p:tags r:id="rId33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57" name="MoonLegend4">
              <a:extLst>
                <a:ext uri="{FF2B5EF4-FFF2-40B4-BE49-F238E27FC236}">
                  <a16:creationId xmlns:a16="http://schemas.microsoft.com/office/drawing/2014/main" id="{2606D4D9-DA1B-4BEB-8CC9-41FDA33CC5A0}"/>
                </a:ext>
              </a:extLst>
            </p:cNvPr>
            <p:cNvGrpSpPr>
              <a:grpSpLocks noChangeAspect="1"/>
            </p:cNvGrpSpPr>
            <p:nvPr>
              <p:custDataLst>
                <p:tags r:id="rId26"/>
              </p:custDataLst>
            </p:nvPr>
          </p:nvGrpSpPr>
          <p:grpSpPr>
            <a:xfrm>
              <a:off x="7723680" y="2829900"/>
              <a:ext cx="228600" cy="228600"/>
              <a:chOff x="762000" y="1270000"/>
              <a:chExt cx="254000" cy="254000"/>
            </a:xfrm>
          </p:grpSpPr>
          <p:sp>
            <p:nvSpPr>
              <p:cNvPr id="161" name="Oval 160">
                <a:extLst>
                  <a:ext uri="{FF2B5EF4-FFF2-40B4-BE49-F238E27FC236}">
                    <a16:creationId xmlns:a16="http://schemas.microsoft.com/office/drawing/2014/main" id="{81477097-8655-4968-A993-EA579ADDDBCF}"/>
                  </a:ext>
                </a:extLst>
              </p:cNvPr>
              <p:cNvSpPr/>
              <p:nvPr>
                <p:custDataLst>
                  <p:tags r:id="rId30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2" name="Arc 161">
                <a:extLst>
                  <a:ext uri="{FF2B5EF4-FFF2-40B4-BE49-F238E27FC236}">
                    <a16:creationId xmlns:a16="http://schemas.microsoft.com/office/drawing/2014/main" id="{EAFFF099-23A4-4400-9308-28EB2E760A74}"/>
                  </a:ext>
                </a:extLst>
              </p:cNvPr>
              <p:cNvSpPr/>
              <p:nvPr>
                <p:custDataLst>
                  <p:tags r:id="rId31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58" name="MoonLegend5">
              <a:extLst>
                <a:ext uri="{FF2B5EF4-FFF2-40B4-BE49-F238E27FC236}">
                  <a16:creationId xmlns:a16="http://schemas.microsoft.com/office/drawing/2014/main" id="{157F392C-3A22-465F-B4F0-A7E9FD7A01A1}"/>
                </a:ext>
              </a:extLst>
            </p:cNvPr>
            <p:cNvGrpSpPr>
              <a:grpSpLocks noChangeAspect="1"/>
            </p:cNvGrpSpPr>
            <p:nvPr>
              <p:custDataLst>
                <p:tags r:id="rId27"/>
              </p:custDataLst>
            </p:nvPr>
          </p:nvGrpSpPr>
          <p:grpSpPr>
            <a:xfrm>
              <a:off x="7723680" y="3205716"/>
              <a:ext cx="228600" cy="228600"/>
              <a:chOff x="762000" y="1270000"/>
              <a:chExt cx="254000" cy="254000"/>
            </a:xfrm>
          </p:grpSpPr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BE9440E9-0BAB-4509-A556-8A80E9683FAB}"/>
                  </a:ext>
                </a:extLst>
              </p:cNvPr>
              <p:cNvSpPr/>
              <p:nvPr>
                <p:custDataLst>
                  <p:tags r:id="rId28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0" name="Arc 159">
                <a:extLst>
                  <a:ext uri="{FF2B5EF4-FFF2-40B4-BE49-F238E27FC236}">
                    <a16:creationId xmlns:a16="http://schemas.microsoft.com/office/drawing/2014/main" id="{CA6DB424-2E98-4F1D-87A4-EE09FA805687}"/>
                  </a:ext>
                </a:extLst>
              </p:cNvPr>
              <p:cNvSpPr/>
              <p:nvPr>
                <p:custDataLst>
                  <p:tags r:id="rId29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169" name="Sticker" hidden="1">
            <a:extLst>
              <a:ext uri="{FF2B5EF4-FFF2-40B4-BE49-F238E27FC236}">
                <a16:creationId xmlns:a16="http://schemas.microsoft.com/office/drawing/2014/main" id="{2FA9271D-5EE0-4D66-9FDF-E4D1535949E8}"/>
              </a:ext>
            </a:extLst>
          </p:cNvPr>
          <p:cNvGrpSpPr>
            <a:grpSpLocks noChangeAspect="1"/>
          </p:cNvGrpSpPr>
          <p:nvPr userDrawn="1"/>
        </p:nvGrpSpPr>
        <p:grpSpPr bwMode="gray">
          <a:xfrm>
            <a:off x="558192" y="1289273"/>
            <a:ext cx="429605" cy="156997"/>
            <a:chOff x="8456447" y="272180"/>
            <a:chExt cx="322188" cy="156966"/>
          </a:xfrm>
        </p:grpSpPr>
        <p:sp>
          <p:nvSpPr>
            <p:cNvPr id="170" name="StickerRectangle">
              <a:extLst>
                <a:ext uri="{FF2B5EF4-FFF2-40B4-BE49-F238E27FC236}">
                  <a16:creationId xmlns:a16="http://schemas.microsoft.com/office/drawing/2014/main" id="{27342EFB-A6AF-4379-A9C9-4F8DD97D160E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8456447" y="272180"/>
              <a:ext cx="322188" cy="156966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18288" anchor="t" anchorCtr="0">
              <a:spAutoFit/>
            </a:bodyPr>
            <a:lstStyle/>
            <a:p>
              <a:pPr algn="l" defTabSz="1193860">
                <a:buClr>
                  <a:schemeClr val="tx2"/>
                </a:buClr>
              </a:pPr>
              <a:r>
                <a:rPr lang="en-US" sz="900" b="1" spc="50" dirty="0">
                  <a:ln w="3175">
                    <a:noFill/>
                  </a:ln>
                  <a:solidFill>
                    <a:schemeClr val="tx1"/>
                  </a:solidFill>
                </a:rPr>
                <a:t>Sticker</a:t>
              </a:r>
              <a:endParaRPr lang="en-US" sz="800" baseline="0" dirty="0">
                <a:solidFill>
                  <a:schemeClr val="tx1"/>
                </a:solidFill>
                <a:latin typeface="+mn-lt"/>
                <a:ea typeface="+mn-ea"/>
              </a:endParaRPr>
            </a:p>
          </p:txBody>
        </p:sp>
        <p:cxnSp>
          <p:nvCxnSpPr>
            <p:cNvPr id="171" name="StickerUnderline">
              <a:extLst>
                <a:ext uri="{FF2B5EF4-FFF2-40B4-BE49-F238E27FC236}">
                  <a16:creationId xmlns:a16="http://schemas.microsoft.com/office/drawing/2014/main" id="{AC518518-EC41-445B-B558-9DBD24A778EA}"/>
                </a:ext>
              </a:extLst>
            </p:cNvPr>
            <p:cNvCxnSpPr>
              <a:cxnSpLocks noChangeShapeType="1"/>
              <a:stCxn id="170" idx="4"/>
              <a:endCxn id="170" idx="6"/>
            </p:cNvCxnSpPr>
            <p:nvPr/>
          </p:nvCxnSpPr>
          <p:spPr bwMode="gray">
            <a:xfrm>
              <a:off x="8456447" y="429146"/>
              <a:ext cx="322188" cy="0"/>
            </a:xfrm>
            <a:prstGeom prst="straightConnector1">
              <a:avLst/>
            </a:prstGeom>
            <a:noFill/>
            <a:ln w="4191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79" name="LegendLines" hidden="1">
            <a:extLst>
              <a:ext uri="{FF2B5EF4-FFF2-40B4-BE49-F238E27FC236}">
                <a16:creationId xmlns:a16="http://schemas.microsoft.com/office/drawing/2014/main" id="{BA3F11B7-574B-46B5-AA05-051B7C0195CA}"/>
              </a:ext>
            </a:extLst>
          </p:cNvPr>
          <p:cNvGrpSpPr/>
          <p:nvPr userDrawn="1"/>
        </p:nvGrpSpPr>
        <p:grpSpPr>
          <a:xfrm>
            <a:off x="10440000" y="3243600"/>
            <a:ext cx="1269335" cy="958286"/>
            <a:chOff x="4372690" y="3739101"/>
            <a:chExt cx="1269335" cy="958286"/>
          </a:xfrm>
        </p:grpSpPr>
        <p:sp>
          <p:nvSpPr>
            <p:cNvPr id="180" name="Legend1">
              <a:extLst>
                <a:ext uri="{FF2B5EF4-FFF2-40B4-BE49-F238E27FC236}">
                  <a16:creationId xmlns:a16="http://schemas.microsoft.com/office/drawing/2014/main" id="{A89F3277-B9B0-4605-94B5-1A0F3CF3FD94}"/>
                </a:ext>
              </a:extLst>
            </p:cNvPr>
            <p:cNvSpPr txBox="1"/>
            <p:nvPr/>
          </p:nvSpPr>
          <p:spPr>
            <a:xfrm>
              <a:off x="4988914" y="3739101"/>
              <a:ext cx="653111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81" name="Legend2">
              <a:extLst>
                <a:ext uri="{FF2B5EF4-FFF2-40B4-BE49-F238E27FC236}">
                  <a16:creationId xmlns:a16="http://schemas.microsoft.com/office/drawing/2014/main" id="{728FD0F6-6F17-4DBC-A433-275600325C11}"/>
                </a:ext>
              </a:extLst>
            </p:cNvPr>
            <p:cNvSpPr txBox="1"/>
            <p:nvPr/>
          </p:nvSpPr>
          <p:spPr>
            <a:xfrm>
              <a:off x="4988914" y="4110522"/>
              <a:ext cx="653111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82" name="Legend3">
              <a:extLst>
                <a:ext uri="{FF2B5EF4-FFF2-40B4-BE49-F238E27FC236}">
                  <a16:creationId xmlns:a16="http://schemas.microsoft.com/office/drawing/2014/main" id="{824D0AAE-0E8B-4539-A5E0-724A7C2C5FB7}"/>
                </a:ext>
              </a:extLst>
            </p:cNvPr>
            <p:cNvSpPr txBox="1"/>
            <p:nvPr/>
          </p:nvSpPr>
          <p:spPr>
            <a:xfrm>
              <a:off x="4988914" y="4481943"/>
              <a:ext cx="653111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83" name="LineLegend3">
              <a:extLst>
                <a:ext uri="{FF2B5EF4-FFF2-40B4-BE49-F238E27FC236}">
                  <a16:creationId xmlns:a16="http://schemas.microsoft.com/office/drawing/2014/main" id="{15B966CE-74A4-42D7-84D1-50EE1BD807B7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4372690" y="4588113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aseline="0" dirty="0">
                <a:latin typeface="+mn-lt"/>
                <a:ea typeface="+mn-ea"/>
              </a:endParaRPr>
            </a:p>
          </p:txBody>
        </p:sp>
        <p:sp>
          <p:nvSpPr>
            <p:cNvPr id="184" name="LineLegend2">
              <a:extLst>
                <a:ext uri="{FF2B5EF4-FFF2-40B4-BE49-F238E27FC236}">
                  <a16:creationId xmlns:a16="http://schemas.microsoft.com/office/drawing/2014/main" id="{4AD11E2E-205C-4B89-BD31-DA18921C3385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4372690" y="4214754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aseline="0" dirty="0">
                <a:latin typeface="+mn-lt"/>
                <a:ea typeface="+mn-ea"/>
              </a:endParaRPr>
            </a:p>
          </p:txBody>
        </p:sp>
        <p:sp>
          <p:nvSpPr>
            <p:cNvPr id="185" name="LineLegend1">
              <a:extLst>
                <a:ext uri="{FF2B5EF4-FFF2-40B4-BE49-F238E27FC236}">
                  <a16:creationId xmlns:a16="http://schemas.microsoft.com/office/drawing/2014/main" id="{393D5D55-EAFF-4EBE-B2CF-AF057C324E68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4372690" y="3846823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aseline="0" dirty="0">
                <a:latin typeface="+mn-lt"/>
                <a:ea typeface="+mn-ea"/>
              </a:endParaRPr>
            </a:p>
          </p:txBody>
        </p:sp>
      </p:grpSp>
      <p:sp>
        <p:nvSpPr>
          <p:cNvPr id="4" name="SlideLogoText">
            <a:extLst>
              <a:ext uri="{FF2B5EF4-FFF2-40B4-BE49-F238E27FC236}">
                <a16:creationId xmlns:a16="http://schemas.microsoft.com/office/drawing/2014/main" id="{86AB9053-F814-DCF1-E36B-36CD07BD00B1}"/>
              </a:ext>
            </a:extLst>
          </p:cNvPr>
          <p:cNvSpPr txBox="1"/>
          <p:nvPr userDrawn="1">
            <p:custDataLst>
              <p:tags r:id="rId22"/>
            </p:custDataLst>
          </p:nvPr>
        </p:nvSpPr>
        <p:spPr bwMode="black">
          <a:xfrm>
            <a:off x="9975794" y="6499381"/>
            <a:ext cx="1301638" cy="1384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McKinsey Sans" panose="020B0504020101020102" pitchFamily="34" charset="0"/>
                <a:sym typeface=""/>
              </a:rPr>
              <a:t>McKinsey Health Institute</a:t>
            </a:r>
          </a:p>
        </p:txBody>
      </p:sp>
    </p:spTree>
    <p:extLst>
      <p:ext uri="{BB962C8B-B14F-4D97-AF65-F5344CB8AC3E}">
        <p14:creationId xmlns:p14="http://schemas.microsoft.com/office/powerpoint/2010/main" val="3440299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7" r:id="rId1"/>
    <p:sldLayoutId id="2147484308" r:id="rId2"/>
    <p:sldLayoutId id="2147484309" r:id="rId3"/>
    <p:sldLayoutId id="2147484310" r:id="rId4"/>
    <p:sldLayoutId id="2147484311" r:id="rId5"/>
    <p:sldLayoutId id="2147484312" r:id="rId6"/>
    <p:sldLayoutId id="2147484313" r:id="rId7"/>
    <p:sldLayoutId id="2147484314" r:id="rId8"/>
    <p:sldLayoutId id="2147484315" r:id="rId9"/>
    <p:sldLayoutId id="2147484316" r:id="rId10"/>
    <p:sldLayoutId id="2147484317" r:id="rId11"/>
    <p:sldLayoutId id="2147484318" r:id="rId12"/>
    <p:sldLayoutId id="2147484319" r:id="rId13"/>
    <p:sldLayoutId id="2147484320" r:id="rId14"/>
  </p:sldLayoutIdLst>
  <p:txStyles>
    <p:titleStyle>
      <a:lvl1pPr algn="l" defTabSz="914400" rtl="0" eaLnBrk="1" latinLnBrk="0" hangingPunct="1">
        <a:lnSpc>
          <a:spcPct val="93000"/>
        </a:lnSpc>
        <a:spcBef>
          <a:spcPct val="0"/>
        </a:spcBef>
        <a:buNone/>
        <a:defRPr sz="2500" b="1" kern="1200" spc="0" baseline="0">
          <a:ln w="6350" cap="flat">
            <a:noFill/>
            <a:miter lim="800000"/>
          </a:ln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Segoe UI" panose="020B0502040204020203" pitchFamily="34" charset="0"/>
        <a:buChar char="​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228600" indent="-225425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Wingdings" panose="05000000000000000000" pitchFamily="2" charset="2"/>
        <a:buChar char="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515938" indent="-287338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—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742950" indent="-182563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914400" indent="-136525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›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5pPr>
      <a:lvl6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6pPr>
      <a:lvl7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7pPr>
      <a:lvl8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8pPr>
      <a:lvl9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368">
          <p15:clr>
            <a:srgbClr val="5ACBF0"/>
          </p15:clr>
        </p15:guide>
        <p15:guide id="3" orient="horz" pos="3912">
          <p15:clr>
            <a:srgbClr val="5ACBF0"/>
          </p15:clr>
        </p15:guide>
        <p15:guide id="4" orient="horz" pos="1075">
          <p15:clr>
            <a:srgbClr val="F26B43"/>
          </p15:clr>
        </p15:guide>
        <p15:guide id="5" pos="7329">
          <p15:clr>
            <a:srgbClr val="F26B43"/>
          </p15:clr>
        </p15:guide>
        <p15:guide id="6" pos="345">
          <p15:clr>
            <a:srgbClr val="F26B43"/>
          </p15:clr>
        </p15:guide>
        <p15:guide id="8" orient="horz" pos="4063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4BC40847-AF8B-4097-9A07-2349A751A05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6"/>
            </p:custDataLst>
            <p:extLst>
              <p:ext uri="{D42A27DB-BD31-4B8C-83A1-F6EECF244321}">
                <p14:modId xmlns:p14="http://schemas.microsoft.com/office/powerpoint/2010/main" val="355464084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8" imgW="413" imgH="416" progId="TCLayout.ActiveDocument.1">
                  <p:embed/>
                </p:oleObj>
              </mc:Choice>
              <mc:Fallback>
                <p:oleObj name="think-cell Slide" r:id="rId38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4BC40847-AF8B-4097-9A07-2349A751A05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A194173E-7BB3-47F4-8EAD-18BFC563F97A}"/>
              </a:ext>
            </a:extLst>
          </p:cNvPr>
          <p:cNvSpPr/>
          <p:nvPr userDrawn="1">
            <p:custDataLst>
              <p:tags r:id="rId17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500" b="1" i="0" baseline="0" dirty="0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103" name="SlideLogoText" hidden="1">
            <a:extLst>
              <a:ext uri="{FF2B5EF4-FFF2-40B4-BE49-F238E27FC236}">
                <a16:creationId xmlns:a16="http://schemas.microsoft.com/office/drawing/2014/main" id="{69FC0062-74AE-4BDA-ACE7-D069B448DDBC}"/>
              </a:ext>
            </a:extLst>
          </p:cNvPr>
          <p:cNvSpPr txBox="1"/>
          <p:nvPr userDrawn="1">
            <p:custDataLst>
              <p:tags r:id="rId18"/>
            </p:custDataLst>
          </p:nvPr>
        </p:nvSpPr>
        <p:spPr>
          <a:xfrm>
            <a:off x="10142505" y="6499381"/>
            <a:ext cx="1134927" cy="1384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kern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McKinsey &amp; Company</a:t>
            </a:r>
          </a:p>
        </p:txBody>
      </p:sp>
      <p:sp>
        <p:nvSpPr>
          <p:cNvPr id="16" name="4. Footnote" hidden="1">
            <a:extLst>
              <a:ext uri="{FF2B5EF4-FFF2-40B4-BE49-F238E27FC236}">
                <a16:creationId xmlns:a16="http://schemas.microsoft.com/office/drawing/2014/main" id="{772E4927-517C-4D61-9929-9FFDE5F31A03}"/>
              </a:ext>
            </a:extLst>
          </p:cNvPr>
          <p:cNvSpPr txBox="1"/>
          <p:nvPr userDrawn="1">
            <p:custDataLst>
              <p:tags r:id="rId19"/>
            </p:custDataLst>
          </p:nvPr>
        </p:nvSpPr>
        <p:spPr>
          <a:xfrm>
            <a:off x="553972" y="6279028"/>
            <a:ext cx="72786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dirty="0">
                <a:latin typeface="+mn-lt"/>
                <a:ea typeface="+mn-ea"/>
                <a:cs typeface="Arial" panose="020B0604020202020204" pitchFamily="34" charset="0"/>
              </a:rPr>
              <a:t>Footnotes</a:t>
            </a:r>
          </a:p>
        </p:txBody>
      </p:sp>
      <p:sp>
        <p:nvSpPr>
          <p:cNvPr id="57" name="2. Slide Title">
            <a:extLst>
              <a:ext uri="{FF2B5EF4-FFF2-40B4-BE49-F238E27FC236}">
                <a16:creationId xmlns:a16="http://schemas.microsoft.com/office/drawing/2014/main" id="{98FF70AE-7EF6-4E5B-9FFE-B44C852C9FBA}"/>
              </a:ext>
            </a:extLst>
          </p:cNvPr>
          <p:cNvSpPr>
            <a:spLocks noGrp="1"/>
          </p:cNvSpPr>
          <p:nvPr>
            <p:ph type="title"/>
            <p:custDataLst>
              <p:tags r:id="rId20"/>
            </p:custDataLst>
          </p:nvPr>
        </p:nvSpPr>
        <p:spPr>
          <a:xfrm>
            <a:off x="554736" y="172212"/>
            <a:ext cx="11082528" cy="73152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8" name="Text Placeholder 2">
            <a:extLst>
              <a:ext uri="{FF2B5EF4-FFF2-40B4-BE49-F238E27FC236}">
                <a16:creationId xmlns:a16="http://schemas.microsoft.com/office/drawing/2014/main" id="{192DB789-515B-4504-BE53-6445F24276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4736" y="2171700"/>
            <a:ext cx="11082528" cy="252376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59" name="Grid" hidden="1">
            <a:extLst>
              <a:ext uri="{FF2B5EF4-FFF2-40B4-BE49-F238E27FC236}">
                <a16:creationId xmlns:a16="http://schemas.microsoft.com/office/drawing/2014/main" id="{D35250B8-D61E-4F1A-9ACD-6E1BB958B78E}"/>
              </a:ext>
            </a:extLst>
          </p:cNvPr>
          <p:cNvGrpSpPr/>
          <p:nvPr userDrawn="1">
            <p:custDataLst>
              <p:tags r:id="rId21"/>
            </p:custDataLst>
          </p:nvPr>
        </p:nvGrpSpPr>
        <p:grpSpPr>
          <a:xfrm>
            <a:off x="0" y="0"/>
            <a:ext cx="12190476" cy="6858000"/>
            <a:chOff x="0" y="0"/>
            <a:chExt cx="12190476" cy="6858000"/>
          </a:xfrm>
        </p:grpSpPr>
        <p:sp>
          <p:nvSpPr>
            <p:cNvPr id="60" name="slide margin">
              <a:extLst>
                <a:ext uri="{FF2B5EF4-FFF2-40B4-BE49-F238E27FC236}">
                  <a16:creationId xmlns:a16="http://schemas.microsoft.com/office/drawing/2014/main" id="{B96EBE04-E01D-4922-8601-F1AD43DC4DA0}"/>
                </a:ext>
              </a:extLst>
            </p:cNvPr>
            <p:cNvSpPr/>
            <p:nvPr/>
          </p:nvSpPr>
          <p:spPr bwMode="invGray">
            <a:xfrm>
              <a:off x="1524" y="0"/>
              <a:ext cx="12188952" cy="6858000"/>
            </a:xfrm>
            <a:custGeom>
              <a:avLst/>
              <a:gdLst>
                <a:gd name="connsiteX0" fmla="*/ 551868 w 12188952"/>
                <a:gd name="connsiteY0" fmla="*/ 1709928 h 6858000"/>
                <a:gd name="connsiteX1" fmla="*/ 551868 w 12188952"/>
                <a:gd name="connsiteY1" fmla="*/ 6217920 h 6858000"/>
                <a:gd name="connsiteX2" fmla="*/ 11636196 w 12188952"/>
                <a:gd name="connsiteY2" fmla="*/ 6217920 h 6858000"/>
                <a:gd name="connsiteX3" fmla="*/ 11636196 w 12188952"/>
                <a:gd name="connsiteY3" fmla="*/ 1709928 h 6858000"/>
                <a:gd name="connsiteX4" fmla="*/ 0 w 12188952"/>
                <a:gd name="connsiteY4" fmla="*/ 0 h 6858000"/>
                <a:gd name="connsiteX5" fmla="*/ 12188952 w 12188952"/>
                <a:gd name="connsiteY5" fmla="*/ 0 h 6858000"/>
                <a:gd name="connsiteX6" fmla="*/ 12188952 w 12188952"/>
                <a:gd name="connsiteY6" fmla="*/ 6858000 h 6858000"/>
                <a:gd name="connsiteX7" fmla="*/ 0 w 12188952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88952" h="6858000">
                  <a:moveTo>
                    <a:pt x="551868" y="1709928"/>
                  </a:moveTo>
                  <a:lnTo>
                    <a:pt x="551868" y="6217920"/>
                  </a:lnTo>
                  <a:lnTo>
                    <a:pt x="11636196" y="6217920"/>
                  </a:lnTo>
                  <a:lnTo>
                    <a:pt x="11636196" y="1709928"/>
                  </a:lnTo>
                  <a:close/>
                  <a:moveTo>
                    <a:pt x="0" y="0"/>
                  </a:moveTo>
                  <a:lnTo>
                    <a:pt x="12188952" y="0"/>
                  </a:lnTo>
                  <a:lnTo>
                    <a:pt x="1218895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0000">
                <a:alpha val="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dirty="0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5CA037B0-2A91-4357-A969-80F65F949266}"/>
                </a:ext>
              </a:extLst>
            </p:cNvPr>
            <p:cNvCxnSpPr/>
            <p:nvPr/>
          </p:nvCxnSpPr>
          <p:spPr bwMode="invGray">
            <a:xfrm>
              <a:off x="859460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E1BD7C67-EF90-4AA0-BA50-51299E7EEE4C}"/>
                </a:ext>
              </a:extLst>
            </p:cNvPr>
            <p:cNvCxnSpPr/>
            <p:nvPr/>
          </p:nvCxnSpPr>
          <p:spPr bwMode="invGray">
            <a:xfrm>
              <a:off x="11332545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7719564A-5227-44A7-ABC0-4C6BBC1E2D6F}"/>
                </a:ext>
              </a:extLst>
            </p:cNvPr>
            <p:cNvCxnSpPr/>
            <p:nvPr/>
          </p:nvCxnSpPr>
          <p:spPr bwMode="invGray">
            <a:xfrm>
              <a:off x="1811559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0FD85D0C-74E8-4603-86B8-FCC481122CE8}"/>
                </a:ext>
              </a:extLst>
            </p:cNvPr>
            <p:cNvCxnSpPr/>
            <p:nvPr/>
          </p:nvCxnSpPr>
          <p:spPr bwMode="invGray">
            <a:xfrm>
              <a:off x="2763658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7F8BF8BD-68B4-4717-8162-382FFCC9BC9A}"/>
                </a:ext>
              </a:extLst>
            </p:cNvPr>
            <p:cNvCxnSpPr/>
            <p:nvPr/>
          </p:nvCxnSpPr>
          <p:spPr bwMode="invGray">
            <a:xfrm>
              <a:off x="3715757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89DB0B65-FCD8-4DD7-833A-DEED6A420E2A}"/>
                </a:ext>
              </a:extLst>
            </p:cNvPr>
            <p:cNvCxnSpPr/>
            <p:nvPr/>
          </p:nvCxnSpPr>
          <p:spPr bwMode="invGray">
            <a:xfrm>
              <a:off x="4667856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E18151F3-D51F-4302-95BF-AE8E806F628D}"/>
                </a:ext>
              </a:extLst>
            </p:cNvPr>
            <p:cNvCxnSpPr/>
            <p:nvPr/>
          </p:nvCxnSpPr>
          <p:spPr bwMode="invGray">
            <a:xfrm>
              <a:off x="5619955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35A6B330-5ACC-486B-8131-B7F5407825B2}"/>
                </a:ext>
              </a:extLst>
            </p:cNvPr>
            <p:cNvCxnSpPr/>
            <p:nvPr/>
          </p:nvCxnSpPr>
          <p:spPr bwMode="invGray">
            <a:xfrm>
              <a:off x="6572054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DA5DE7AD-CCFE-4A85-9421-C7CEA9F80DEC}"/>
                </a:ext>
              </a:extLst>
            </p:cNvPr>
            <p:cNvCxnSpPr/>
            <p:nvPr/>
          </p:nvCxnSpPr>
          <p:spPr bwMode="invGray">
            <a:xfrm>
              <a:off x="7524153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6E2A9A81-75D1-41A9-9821-54FC36E753C1}"/>
                </a:ext>
              </a:extLst>
            </p:cNvPr>
            <p:cNvCxnSpPr/>
            <p:nvPr/>
          </p:nvCxnSpPr>
          <p:spPr bwMode="invGray">
            <a:xfrm>
              <a:off x="8476252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86FE52AA-2DD1-4D00-A984-41CDC38B2D7F}"/>
                </a:ext>
              </a:extLst>
            </p:cNvPr>
            <p:cNvCxnSpPr/>
            <p:nvPr/>
          </p:nvCxnSpPr>
          <p:spPr bwMode="invGray">
            <a:xfrm>
              <a:off x="9428351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85C9FC50-7177-43E6-9E56-DC9A2E6B7E6E}"/>
                </a:ext>
              </a:extLst>
            </p:cNvPr>
            <p:cNvCxnSpPr/>
            <p:nvPr/>
          </p:nvCxnSpPr>
          <p:spPr bwMode="invGray">
            <a:xfrm>
              <a:off x="10380450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BC97F85A-62E2-4591-B8D0-4F068B177B5D}"/>
                </a:ext>
              </a:extLst>
            </p:cNvPr>
            <p:cNvSpPr/>
            <p:nvPr/>
          </p:nvSpPr>
          <p:spPr bwMode="invGray">
            <a:xfrm>
              <a:off x="1524" y="0"/>
              <a:ext cx="553212" cy="6858000"/>
            </a:xfrm>
            <a:custGeom>
              <a:avLst/>
              <a:gdLst>
                <a:gd name="connsiteX0" fmla="*/ 0 w 553212"/>
                <a:gd name="connsiteY0" fmla="*/ 0 h 6858000"/>
                <a:gd name="connsiteX1" fmla="*/ 553212 w 553212"/>
                <a:gd name="connsiteY1" fmla="*/ 0 h 6858000"/>
                <a:gd name="connsiteX2" fmla="*/ 553212 w 553212"/>
                <a:gd name="connsiteY2" fmla="*/ 6858000 h 6858000"/>
                <a:gd name="connsiteX3" fmla="*/ 0 w 553212"/>
                <a:gd name="connsiteY3" fmla="*/ 6858000 h 6858000"/>
                <a:gd name="connsiteX4" fmla="*/ 0 w 553212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212" h="6858000">
                  <a:moveTo>
                    <a:pt x="0" y="0"/>
                  </a:moveTo>
                  <a:lnTo>
                    <a:pt x="553212" y="0"/>
                  </a:lnTo>
                  <a:lnTo>
                    <a:pt x="553212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7F4B967A-CF91-473D-8A35-2BE771F9F590}"/>
                </a:ext>
              </a:extLst>
            </p:cNvPr>
            <p:cNvSpPr/>
            <p:nvPr/>
          </p:nvSpPr>
          <p:spPr bwMode="invGray">
            <a:xfrm>
              <a:off x="1167385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5AC41621-77EA-4492-8E68-0BE34108294A}"/>
                </a:ext>
              </a:extLst>
            </p:cNvPr>
            <p:cNvSpPr/>
            <p:nvPr/>
          </p:nvSpPr>
          <p:spPr bwMode="invGray">
            <a:xfrm>
              <a:off x="2119484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31A06AD2-A9EA-45D9-B15C-089884A54107}"/>
                </a:ext>
              </a:extLst>
            </p:cNvPr>
            <p:cNvSpPr/>
            <p:nvPr/>
          </p:nvSpPr>
          <p:spPr bwMode="invGray">
            <a:xfrm>
              <a:off x="3071583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3A7B39CC-379F-4224-9E59-81B1690088A0}"/>
                </a:ext>
              </a:extLst>
            </p:cNvPr>
            <p:cNvSpPr/>
            <p:nvPr/>
          </p:nvSpPr>
          <p:spPr bwMode="invGray">
            <a:xfrm>
              <a:off x="4023681" y="0"/>
              <a:ext cx="339450" cy="6858000"/>
            </a:xfrm>
            <a:custGeom>
              <a:avLst/>
              <a:gdLst>
                <a:gd name="connsiteX0" fmla="*/ 0 w 339450"/>
                <a:gd name="connsiteY0" fmla="*/ 0 h 6858000"/>
                <a:gd name="connsiteX1" fmla="*/ 339450 w 339450"/>
                <a:gd name="connsiteY1" fmla="*/ 0 h 6858000"/>
                <a:gd name="connsiteX2" fmla="*/ 339450 w 339450"/>
                <a:gd name="connsiteY2" fmla="*/ 6858000 h 6858000"/>
                <a:gd name="connsiteX3" fmla="*/ 0 w 339450"/>
                <a:gd name="connsiteY3" fmla="*/ 6858000 h 6858000"/>
                <a:gd name="connsiteX4" fmla="*/ 0 w 339450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0" h="6858000">
                  <a:moveTo>
                    <a:pt x="0" y="0"/>
                  </a:moveTo>
                  <a:lnTo>
                    <a:pt x="339450" y="0"/>
                  </a:lnTo>
                  <a:lnTo>
                    <a:pt x="33945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F8002ACB-1459-4214-B28A-B38E8A1FF8A6}"/>
                </a:ext>
              </a:extLst>
            </p:cNvPr>
            <p:cNvSpPr/>
            <p:nvPr/>
          </p:nvSpPr>
          <p:spPr bwMode="invGray">
            <a:xfrm>
              <a:off x="4975780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71D59E94-AA3C-4DE0-8345-20C71667A205}"/>
                </a:ext>
              </a:extLst>
            </p:cNvPr>
            <p:cNvSpPr/>
            <p:nvPr/>
          </p:nvSpPr>
          <p:spPr bwMode="invGray">
            <a:xfrm>
              <a:off x="5927879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5805F09B-786C-43E4-8288-B1AAF94C8ADE}"/>
                </a:ext>
              </a:extLst>
            </p:cNvPr>
            <p:cNvSpPr/>
            <p:nvPr/>
          </p:nvSpPr>
          <p:spPr bwMode="invGray">
            <a:xfrm>
              <a:off x="6879978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5FB23B6E-567C-4896-8B32-DA4C452B4AE7}"/>
                </a:ext>
              </a:extLst>
            </p:cNvPr>
            <p:cNvSpPr/>
            <p:nvPr/>
          </p:nvSpPr>
          <p:spPr bwMode="invGray">
            <a:xfrm>
              <a:off x="7832077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9B792231-972E-4476-BAF2-761E10463BA8}"/>
                </a:ext>
              </a:extLst>
            </p:cNvPr>
            <p:cNvSpPr/>
            <p:nvPr/>
          </p:nvSpPr>
          <p:spPr bwMode="invGray">
            <a:xfrm>
              <a:off x="8784176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908370B7-3D11-4F78-B977-D8F0DE2694ED}"/>
                </a:ext>
              </a:extLst>
            </p:cNvPr>
            <p:cNvSpPr/>
            <p:nvPr/>
          </p:nvSpPr>
          <p:spPr bwMode="invGray">
            <a:xfrm>
              <a:off x="9736274" y="0"/>
              <a:ext cx="339450" cy="6858000"/>
            </a:xfrm>
            <a:custGeom>
              <a:avLst/>
              <a:gdLst>
                <a:gd name="connsiteX0" fmla="*/ 0 w 339450"/>
                <a:gd name="connsiteY0" fmla="*/ 0 h 6858000"/>
                <a:gd name="connsiteX1" fmla="*/ 339450 w 339450"/>
                <a:gd name="connsiteY1" fmla="*/ 0 h 6858000"/>
                <a:gd name="connsiteX2" fmla="*/ 339450 w 339450"/>
                <a:gd name="connsiteY2" fmla="*/ 6858000 h 6858000"/>
                <a:gd name="connsiteX3" fmla="*/ 0 w 339450"/>
                <a:gd name="connsiteY3" fmla="*/ 6858000 h 6858000"/>
                <a:gd name="connsiteX4" fmla="*/ 0 w 339450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0" h="6858000">
                  <a:moveTo>
                    <a:pt x="0" y="0"/>
                  </a:moveTo>
                  <a:lnTo>
                    <a:pt x="339450" y="0"/>
                  </a:lnTo>
                  <a:lnTo>
                    <a:pt x="33945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11EA99D-D15D-43C2-BF4E-36554B346AB6}"/>
                </a:ext>
              </a:extLst>
            </p:cNvPr>
            <p:cNvSpPr/>
            <p:nvPr/>
          </p:nvSpPr>
          <p:spPr bwMode="invGray">
            <a:xfrm>
              <a:off x="10688372" y="0"/>
              <a:ext cx="336244" cy="6858000"/>
            </a:xfrm>
            <a:custGeom>
              <a:avLst/>
              <a:gdLst>
                <a:gd name="connsiteX0" fmla="*/ 0 w 336244"/>
                <a:gd name="connsiteY0" fmla="*/ 0 h 6858000"/>
                <a:gd name="connsiteX1" fmla="*/ 336244 w 336244"/>
                <a:gd name="connsiteY1" fmla="*/ 0 h 6858000"/>
                <a:gd name="connsiteX2" fmla="*/ 336244 w 336244"/>
                <a:gd name="connsiteY2" fmla="*/ 6858000 h 6858000"/>
                <a:gd name="connsiteX3" fmla="*/ 0 w 336244"/>
                <a:gd name="connsiteY3" fmla="*/ 6858000 h 6858000"/>
                <a:gd name="connsiteX4" fmla="*/ 0 w 336244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6244" h="6858000">
                  <a:moveTo>
                    <a:pt x="0" y="0"/>
                  </a:moveTo>
                  <a:lnTo>
                    <a:pt x="336244" y="0"/>
                  </a:lnTo>
                  <a:lnTo>
                    <a:pt x="336244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3A72B2F6-0AFF-4E6E-AFFF-60767DB3FA63}"/>
                </a:ext>
              </a:extLst>
            </p:cNvPr>
            <p:cNvSpPr/>
            <p:nvPr/>
          </p:nvSpPr>
          <p:spPr bwMode="invGray">
            <a:xfrm>
              <a:off x="11637264" y="0"/>
              <a:ext cx="553212" cy="6858000"/>
            </a:xfrm>
            <a:custGeom>
              <a:avLst/>
              <a:gdLst>
                <a:gd name="connsiteX0" fmla="*/ 0 w 553212"/>
                <a:gd name="connsiteY0" fmla="*/ 0 h 6858000"/>
                <a:gd name="connsiteX1" fmla="*/ 553212 w 553212"/>
                <a:gd name="connsiteY1" fmla="*/ 0 h 6858000"/>
                <a:gd name="connsiteX2" fmla="*/ 553212 w 553212"/>
                <a:gd name="connsiteY2" fmla="*/ 6858000 h 6858000"/>
                <a:gd name="connsiteX3" fmla="*/ 0 w 553212"/>
                <a:gd name="connsiteY3" fmla="*/ 6858000 h 6858000"/>
                <a:gd name="connsiteX4" fmla="*/ 0 w 553212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212" h="6858000">
                  <a:moveTo>
                    <a:pt x="0" y="0"/>
                  </a:moveTo>
                  <a:lnTo>
                    <a:pt x="553212" y="0"/>
                  </a:lnTo>
                  <a:lnTo>
                    <a:pt x="553212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A68F8E74-3AE4-4AF9-9F36-63344C9076D2}"/>
                </a:ext>
              </a:extLst>
            </p:cNvPr>
            <p:cNvSpPr/>
            <p:nvPr/>
          </p:nvSpPr>
          <p:spPr bwMode="invGray">
            <a:xfrm>
              <a:off x="7219428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31D5F169-E1D4-48A3-AE5B-F5F1BEF2E7CF}"/>
                </a:ext>
              </a:extLst>
            </p:cNvPr>
            <p:cNvSpPr/>
            <p:nvPr userDrawn="1"/>
          </p:nvSpPr>
          <p:spPr bwMode="invGray">
            <a:xfrm>
              <a:off x="1506835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4230F928-F9B2-4955-9800-74DE09DCE6F2}"/>
                </a:ext>
              </a:extLst>
            </p:cNvPr>
            <p:cNvSpPr/>
            <p:nvPr userDrawn="1"/>
          </p:nvSpPr>
          <p:spPr bwMode="invGray">
            <a:xfrm>
              <a:off x="2458934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37C829A9-6808-4531-8C12-A84988E6DEE1}"/>
                </a:ext>
              </a:extLst>
            </p:cNvPr>
            <p:cNvSpPr/>
            <p:nvPr userDrawn="1"/>
          </p:nvSpPr>
          <p:spPr bwMode="invGray">
            <a:xfrm>
              <a:off x="3411033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7FA5964C-E9C5-4C2F-BD6E-47BAFB5B6D17}"/>
                </a:ext>
              </a:extLst>
            </p:cNvPr>
            <p:cNvSpPr/>
            <p:nvPr userDrawn="1"/>
          </p:nvSpPr>
          <p:spPr bwMode="invGray">
            <a:xfrm>
              <a:off x="4363132" y="0"/>
              <a:ext cx="609447" cy="6858000"/>
            </a:xfrm>
            <a:custGeom>
              <a:avLst/>
              <a:gdLst>
                <a:gd name="connsiteX0" fmla="*/ 0 w 609447"/>
                <a:gd name="connsiteY0" fmla="*/ 0 h 6858000"/>
                <a:gd name="connsiteX1" fmla="*/ 609447 w 609447"/>
                <a:gd name="connsiteY1" fmla="*/ 0 h 6858000"/>
                <a:gd name="connsiteX2" fmla="*/ 609447 w 609447"/>
                <a:gd name="connsiteY2" fmla="*/ 6858000 h 6858000"/>
                <a:gd name="connsiteX3" fmla="*/ 0 w 609447"/>
                <a:gd name="connsiteY3" fmla="*/ 6858000 h 6858000"/>
                <a:gd name="connsiteX4" fmla="*/ 0 w 609447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7" h="6858000">
                  <a:moveTo>
                    <a:pt x="0" y="0"/>
                  </a:moveTo>
                  <a:lnTo>
                    <a:pt x="609447" y="0"/>
                  </a:lnTo>
                  <a:lnTo>
                    <a:pt x="609447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3C168D8D-76CE-4BE5-BE95-79B96300EA3F}"/>
                </a:ext>
              </a:extLst>
            </p:cNvPr>
            <p:cNvSpPr/>
            <p:nvPr userDrawn="1"/>
          </p:nvSpPr>
          <p:spPr bwMode="invGray">
            <a:xfrm>
              <a:off x="5315230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6749465C-813A-45F9-8C3E-5D06C8584929}"/>
                </a:ext>
              </a:extLst>
            </p:cNvPr>
            <p:cNvSpPr/>
            <p:nvPr userDrawn="1"/>
          </p:nvSpPr>
          <p:spPr bwMode="invGray">
            <a:xfrm>
              <a:off x="6267329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53894C26-2473-4C24-B082-48DD1E92241C}"/>
                </a:ext>
              </a:extLst>
            </p:cNvPr>
            <p:cNvSpPr/>
            <p:nvPr userDrawn="1"/>
          </p:nvSpPr>
          <p:spPr bwMode="invGray">
            <a:xfrm>
              <a:off x="8171527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BFDA0320-8435-46CA-B1B3-5203F54A419F}"/>
                </a:ext>
              </a:extLst>
            </p:cNvPr>
            <p:cNvSpPr/>
            <p:nvPr userDrawn="1"/>
          </p:nvSpPr>
          <p:spPr bwMode="invGray">
            <a:xfrm>
              <a:off x="9123626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A42721E4-5D12-459C-AC2E-7CE148AF9062}"/>
                </a:ext>
              </a:extLst>
            </p:cNvPr>
            <p:cNvSpPr/>
            <p:nvPr userDrawn="1"/>
          </p:nvSpPr>
          <p:spPr bwMode="invGray">
            <a:xfrm>
              <a:off x="10075725" y="0"/>
              <a:ext cx="609447" cy="6858000"/>
            </a:xfrm>
            <a:custGeom>
              <a:avLst/>
              <a:gdLst>
                <a:gd name="connsiteX0" fmla="*/ 0 w 609447"/>
                <a:gd name="connsiteY0" fmla="*/ 0 h 6858000"/>
                <a:gd name="connsiteX1" fmla="*/ 609447 w 609447"/>
                <a:gd name="connsiteY1" fmla="*/ 0 h 6858000"/>
                <a:gd name="connsiteX2" fmla="*/ 609447 w 609447"/>
                <a:gd name="connsiteY2" fmla="*/ 6858000 h 6858000"/>
                <a:gd name="connsiteX3" fmla="*/ 0 w 609447"/>
                <a:gd name="connsiteY3" fmla="*/ 6858000 h 6858000"/>
                <a:gd name="connsiteX4" fmla="*/ 0 w 609447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7" h="6858000">
                  <a:moveTo>
                    <a:pt x="0" y="0"/>
                  </a:moveTo>
                  <a:lnTo>
                    <a:pt x="609447" y="0"/>
                  </a:lnTo>
                  <a:lnTo>
                    <a:pt x="609447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8BF7D46B-3779-49D0-BCB4-F2DCE091958D}"/>
                </a:ext>
              </a:extLst>
            </p:cNvPr>
            <p:cNvSpPr/>
            <p:nvPr userDrawn="1"/>
          </p:nvSpPr>
          <p:spPr bwMode="invGray">
            <a:xfrm>
              <a:off x="11027826" y="0"/>
              <a:ext cx="609438" cy="6858000"/>
            </a:xfrm>
            <a:custGeom>
              <a:avLst/>
              <a:gdLst>
                <a:gd name="connsiteX0" fmla="*/ 0 w 609438"/>
                <a:gd name="connsiteY0" fmla="*/ 0 h 6858000"/>
                <a:gd name="connsiteX1" fmla="*/ 609438 w 609438"/>
                <a:gd name="connsiteY1" fmla="*/ 0 h 6858000"/>
                <a:gd name="connsiteX2" fmla="*/ 609438 w 609438"/>
                <a:gd name="connsiteY2" fmla="*/ 6858000 h 6858000"/>
                <a:gd name="connsiteX3" fmla="*/ 0 w 609438"/>
                <a:gd name="connsiteY3" fmla="*/ 6858000 h 6858000"/>
                <a:gd name="connsiteX4" fmla="*/ 0 w 60943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38" h="6858000">
                  <a:moveTo>
                    <a:pt x="0" y="0"/>
                  </a:moveTo>
                  <a:lnTo>
                    <a:pt x="609438" y="0"/>
                  </a:lnTo>
                  <a:lnTo>
                    <a:pt x="60943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634464F0-BD7F-4488-85F0-EC20C24BECAA}"/>
                </a:ext>
              </a:extLst>
            </p:cNvPr>
            <p:cNvSpPr/>
            <p:nvPr userDrawn="1"/>
          </p:nvSpPr>
          <p:spPr bwMode="invGray">
            <a:xfrm>
              <a:off x="554736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82B54541-0CDD-4724-8101-AABFF1207033}"/>
                </a:ext>
              </a:extLst>
            </p:cNvPr>
            <p:cNvCxnSpPr/>
            <p:nvPr userDrawn="1"/>
          </p:nvCxnSpPr>
          <p:spPr bwMode="invGray">
            <a:xfrm>
              <a:off x="0" y="62179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5070398-8D55-4EE2-8CA4-47428E2AF03F}"/>
                </a:ext>
              </a:extLst>
            </p:cNvPr>
            <p:cNvCxnSpPr/>
            <p:nvPr userDrawn="1"/>
          </p:nvCxnSpPr>
          <p:spPr bwMode="invGray">
            <a:xfrm>
              <a:off x="0" y="31089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42166891-56D0-4EBC-B681-501401DEF9D4}"/>
                </a:ext>
              </a:extLst>
            </p:cNvPr>
            <p:cNvCxnSpPr/>
            <p:nvPr userDrawn="1"/>
          </p:nvCxnSpPr>
          <p:spPr bwMode="invGray">
            <a:xfrm>
              <a:off x="0" y="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C13A87E3-D106-41FF-A8CD-C27DABF0103D}"/>
                </a:ext>
              </a:extLst>
            </p:cNvPr>
            <p:cNvCxnSpPr/>
            <p:nvPr userDrawn="1"/>
          </p:nvCxnSpPr>
          <p:spPr bwMode="invGray">
            <a:xfrm>
              <a:off x="0" y="124358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2164477D-838D-4C70-ADD7-37AD79A844AA}"/>
                </a:ext>
              </a:extLst>
            </p:cNvPr>
            <p:cNvCxnSpPr/>
            <p:nvPr userDrawn="1"/>
          </p:nvCxnSpPr>
          <p:spPr bwMode="invGray">
            <a:xfrm>
              <a:off x="0" y="93268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72B193C0-8980-4BB2-8E91-7A1C9ABE0B6C}"/>
                </a:ext>
              </a:extLst>
            </p:cNvPr>
            <p:cNvCxnSpPr/>
            <p:nvPr userDrawn="1"/>
          </p:nvCxnSpPr>
          <p:spPr bwMode="invGray">
            <a:xfrm>
              <a:off x="0" y="186537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C1A94AAA-1D98-4233-842E-2A2F52812358}"/>
                </a:ext>
              </a:extLst>
            </p:cNvPr>
            <p:cNvCxnSpPr/>
            <p:nvPr userDrawn="1"/>
          </p:nvCxnSpPr>
          <p:spPr bwMode="invGray">
            <a:xfrm>
              <a:off x="0" y="155448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E21F2B43-A2DC-42F4-8EA4-A8A4DA6D6FA7}"/>
                </a:ext>
              </a:extLst>
            </p:cNvPr>
            <p:cNvCxnSpPr/>
            <p:nvPr userDrawn="1"/>
          </p:nvCxnSpPr>
          <p:spPr bwMode="invGray">
            <a:xfrm>
              <a:off x="0" y="248716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A60F0923-6896-405D-AD16-F097448F3E3D}"/>
                </a:ext>
              </a:extLst>
            </p:cNvPr>
            <p:cNvCxnSpPr/>
            <p:nvPr userDrawn="1"/>
          </p:nvCxnSpPr>
          <p:spPr bwMode="invGray">
            <a:xfrm>
              <a:off x="0" y="217627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BC70D5B1-47D7-451F-B83A-973A26731A22}"/>
                </a:ext>
              </a:extLst>
            </p:cNvPr>
            <p:cNvCxnSpPr/>
            <p:nvPr userDrawn="1"/>
          </p:nvCxnSpPr>
          <p:spPr bwMode="invGray">
            <a:xfrm>
              <a:off x="0" y="310896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3FD9A464-81FE-4829-A1C5-5CCEE42448B3}"/>
                </a:ext>
              </a:extLst>
            </p:cNvPr>
            <p:cNvCxnSpPr/>
            <p:nvPr userDrawn="1"/>
          </p:nvCxnSpPr>
          <p:spPr bwMode="invGray">
            <a:xfrm>
              <a:off x="0" y="279806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8F55CAB0-53A2-417F-9F66-C0437933E98B}"/>
                </a:ext>
              </a:extLst>
            </p:cNvPr>
            <p:cNvCxnSpPr/>
            <p:nvPr userDrawn="1"/>
          </p:nvCxnSpPr>
          <p:spPr bwMode="invGray">
            <a:xfrm>
              <a:off x="0" y="373075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1547EE77-7495-47CB-BEC9-D5C742DF2B2C}"/>
                </a:ext>
              </a:extLst>
            </p:cNvPr>
            <p:cNvCxnSpPr/>
            <p:nvPr userDrawn="1"/>
          </p:nvCxnSpPr>
          <p:spPr bwMode="invGray">
            <a:xfrm>
              <a:off x="0" y="341985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CA942184-696A-4A78-BB9D-3D619B990987}"/>
                </a:ext>
              </a:extLst>
            </p:cNvPr>
            <p:cNvCxnSpPr/>
            <p:nvPr userDrawn="1"/>
          </p:nvCxnSpPr>
          <p:spPr bwMode="invGray">
            <a:xfrm>
              <a:off x="0" y="435254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1B5F4EE6-4D4C-4488-80DE-36C83D540765}"/>
                </a:ext>
              </a:extLst>
            </p:cNvPr>
            <p:cNvCxnSpPr/>
            <p:nvPr userDrawn="1"/>
          </p:nvCxnSpPr>
          <p:spPr bwMode="invGray">
            <a:xfrm>
              <a:off x="0" y="404164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CD3A42E3-1ED2-4BBE-8B0B-CEA491522F0A}"/>
                </a:ext>
              </a:extLst>
            </p:cNvPr>
            <p:cNvCxnSpPr/>
            <p:nvPr userDrawn="1"/>
          </p:nvCxnSpPr>
          <p:spPr bwMode="invGray">
            <a:xfrm>
              <a:off x="0" y="497433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94162AD8-9037-4220-B19F-7B3A0F44E941}"/>
                </a:ext>
              </a:extLst>
            </p:cNvPr>
            <p:cNvCxnSpPr/>
            <p:nvPr userDrawn="1"/>
          </p:nvCxnSpPr>
          <p:spPr bwMode="invGray">
            <a:xfrm>
              <a:off x="0" y="466344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4C20FB70-03E4-4D7E-BA41-546EAAB33089}"/>
                </a:ext>
              </a:extLst>
            </p:cNvPr>
            <p:cNvCxnSpPr/>
            <p:nvPr userDrawn="1"/>
          </p:nvCxnSpPr>
          <p:spPr bwMode="invGray">
            <a:xfrm>
              <a:off x="0" y="559612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A84D3C92-FDAE-47DB-9457-A9B216922E98}"/>
                </a:ext>
              </a:extLst>
            </p:cNvPr>
            <p:cNvCxnSpPr/>
            <p:nvPr userDrawn="1"/>
          </p:nvCxnSpPr>
          <p:spPr bwMode="invGray">
            <a:xfrm>
              <a:off x="0" y="528523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B5DF0860-265F-4ABC-9F65-0C1D385DAA19}"/>
                </a:ext>
              </a:extLst>
            </p:cNvPr>
            <p:cNvCxnSpPr/>
            <p:nvPr userDrawn="1"/>
          </p:nvCxnSpPr>
          <p:spPr bwMode="invGray">
            <a:xfrm>
              <a:off x="0" y="621792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D878D1D5-E6E5-4FA6-AF6E-95E8AF796777}"/>
                </a:ext>
              </a:extLst>
            </p:cNvPr>
            <p:cNvCxnSpPr/>
            <p:nvPr userDrawn="1"/>
          </p:nvCxnSpPr>
          <p:spPr bwMode="invGray">
            <a:xfrm>
              <a:off x="0" y="590702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E11FF29A-4B39-4335-9BD5-ED902309BF79}"/>
                </a:ext>
              </a:extLst>
            </p:cNvPr>
            <p:cNvCxnSpPr/>
            <p:nvPr userDrawn="1"/>
          </p:nvCxnSpPr>
          <p:spPr bwMode="invGray">
            <a:xfrm>
              <a:off x="0" y="652881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3A82A803-5E70-4523-9F20-67F308765C7E}"/>
                </a:ext>
              </a:extLst>
            </p:cNvPr>
            <p:cNvCxnSpPr/>
            <p:nvPr userDrawn="1"/>
          </p:nvCxnSpPr>
          <p:spPr bwMode="invGray">
            <a:xfrm>
              <a:off x="0" y="77724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B4208CB2-5882-4416-87C9-284BDAF3367A}"/>
                </a:ext>
              </a:extLst>
            </p:cNvPr>
            <p:cNvCxnSpPr/>
            <p:nvPr userDrawn="1"/>
          </p:nvCxnSpPr>
          <p:spPr bwMode="invGray">
            <a:xfrm>
              <a:off x="0" y="46634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BD4116CD-6422-4E26-9703-D3F7C10FCD56}"/>
                </a:ext>
              </a:extLst>
            </p:cNvPr>
            <p:cNvCxnSpPr/>
            <p:nvPr userDrawn="1"/>
          </p:nvCxnSpPr>
          <p:spPr bwMode="invGray">
            <a:xfrm>
              <a:off x="0" y="15544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31AB3A35-E2FF-4178-896B-F08E77092825}"/>
                </a:ext>
              </a:extLst>
            </p:cNvPr>
            <p:cNvCxnSpPr/>
            <p:nvPr userDrawn="1"/>
          </p:nvCxnSpPr>
          <p:spPr bwMode="invGray">
            <a:xfrm>
              <a:off x="0" y="139903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2179C539-DD6F-48AA-8F80-27BC682014AF}"/>
                </a:ext>
              </a:extLst>
            </p:cNvPr>
            <p:cNvCxnSpPr/>
            <p:nvPr userDrawn="1"/>
          </p:nvCxnSpPr>
          <p:spPr bwMode="invGray">
            <a:xfrm>
              <a:off x="0" y="108813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2784004E-3271-4D1C-B1EA-CA1E334E0D03}"/>
                </a:ext>
              </a:extLst>
            </p:cNvPr>
            <p:cNvCxnSpPr/>
            <p:nvPr userDrawn="1"/>
          </p:nvCxnSpPr>
          <p:spPr bwMode="invGray">
            <a:xfrm>
              <a:off x="0" y="202082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3657725E-FBF6-491D-9BA1-E6A9727F4F2D}"/>
                </a:ext>
              </a:extLst>
            </p:cNvPr>
            <p:cNvCxnSpPr/>
            <p:nvPr userDrawn="1"/>
          </p:nvCxnSpPr>
          <p:spPr bwMode="invGray">
            <a:xfrm>
              <a:off x="0" y="170992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31244567-76A7-47AF-9353-403D05D533F0}"/>
                </a:ext>
              </a:extLst>
            </p:cNvPr>
            <p:cNvCxnSpPr/>
            <p:nvPr userDrawn="1"/>
          </p:nvCxnSpPr>
          <p:spPr bwMode="invGray">
            <a:xfrm>
              <a:off x="0" y="264261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EEC47A2A-ED3B-4AD0-ACD5-F8ED92644229}"/>
                </a:ext>
              </a:extLst>
            </p:cNvPr>
            <p:cNvCxnSpPr/>
            <p:nvPr userDrawn="1"/>
          </p:nvCxnSpPr>
          <p:spPr bwMode="invGray">
            <a:xfrm>
              <a:off x="0" y="233172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0F3E01E5-F569-4020-BCB0-083537701AB0}"/>
                </a:ext>
              </a:extLst>
            </p:cNvPr>
            <p:cNvCxnSpPr/>
            <p:nvPr userDrawn="1"/>
          </p:nvCxnSpPr>
          <p:spPr bwMode="invGray">
            <a:xfrm>
              <a:off x="0" y="326440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71121A42-5912-44C8-B9A3-FDEC8EA70284}"/>
                </a:ext>
              </a:extLst>
            </p:cNvPr>
            <p:cNvCxnSpPr/>
            <p:nvPr userDrawn="1"/>
          </p:nvCxnSpPr>
          <p:spPr bwMode="invGray">
            <a:xfrm>
              <a:off x="0" y="295351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659B1DE7-25C8-4743-8284-FA656D339F55}"/>
                </a:ext>
              </a:extLst>
            </p:cNvPr>
            <p:cNvCxnSpPr/>
            <p:nvPr userDrawn="1"/>
          </p:nvCxnSpPr>
          <p:spPr bwMode="invGray">
            <a:xfrm>
              <a:off x="0" y="388620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526249F1-59FB-44FC-8AF9-D7F90AFBEE2C}"/>
                </a:ext>
              </a:extLst>
            </p:cNvPr>
            <p:cNvCxnSpPr/>
            <p:nvPr userDrawn="1"/>
          </p:nvCxnSpPr>
          <p:spPr bwMode="invGray">
            <a:xfrm>
              <a:off x="0" y="357530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E6D42779-D977-4405-A149-D8DE5B52134A}"/>
                </a:ext>
              </a:extLst>
            </p:cNvPr>
            <p:cNvCxnSpPr/>
            <p:nvPr userDrawn="1"/>
          </p:nvCxnSpPr>
          <p:spPr bwMode="invGray">
            <a:xfrm>
              <a:off x="0" y="450799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27EE8A2F-6AD9-4AE7-B04B-7892891F84AC}"/>
                </a:ext>
              </a:extLst>
            </p:cNvPr>
            <p:cNvCxnSpPr/>
            <p:nvPr userDrawn="1"/>
          </p:nvCxnSpPr>
          <p:spPr bwMode="invGray">
            <a:xfrm>
              <a:off x="0" y="419709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B8F4A59A-16C3-4C3A-AB79-FE22721EA641}"/>
                </a:ext>
              </a:extLst>
            </p:cNvPr>
            <p:cNvCxnSpPr/>
            <p:nvPr userDrawn="1"/>
          </p:nvCxnSpPr>
          <p:spPr bwMode="invGray">
            <a:xfrm>
              <a:off x="0" y="512978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5CA3A6CC-1A49-42F6-A318-99D9224BDC91}"/>
                </a:ext>
              </a:extLst>
            </p:cNvPr>
            <p:cNvCxnSpPr/>
            <p:nvPr userDrawn="1"/>
          </p:nvCxnSpPr>
          <p:spPr bwMode="invGray">
            <a:xfrm>
              <a:off x="0" y="481888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2DC3484E-5EF8-49C4-B1F6-75C854D50C80}"/>
                </a:ext>
              </a:extLst>
            </p:cNvPr>
            <p:cNvCxnSpPr/>
            <p:nvPr userDrawn="1"/>
          </p:nvCxnSpPr>
          <p:spPr bwMode="invGray">
            <a:xfrm>
              <a:off x="0" y="575157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33461A54-E77E-414D-B7E0-7364070D9566}"/>
                </a:ext>
              </a:extLst>
            </p:cNvPr>
            <p:cNvCxnSpPr/>
            <p:nvPr userDrawn="1"/>
          </p:nvCxnSpPr>
          <p:spPr bwMode="invGray">
            <a:xfrm>
              <a:off x="0" y="544068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29C48517-171B-43FD-A41C-58C9B531BDB5}"/>
                </a:ext>
              </a:extLst>
            </p:cNvPr>
            <p:cNvCxnSpPr/>
            <p:nvPr userDrawn="1"/>
          </p:nvCxnSpPr>
          <p:spPr bwMode="invGray">
            <a:xfrm>
              <a:off x="0" y="637336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F429932A-1238-48FC-B171-20A3AA531D40}"/>
                </a:ext>
              </a:extLst>
            </p:cNvPr>
            <p:cNvCxnSpPr/>
            <p:nvPr userDrawn="1"/>
          </p:nvCxnSpPr>
          <p:spPr bwMode="invGray">
            <a:xfrm>
              <a:off x="0" y="606247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7BED7651-AF04-41D4-9476-5A43476D85BB}"/>
                </a:ext>
              </a:extLst>
            </p:cNvPr>
            <p:cNvCxnSpPr/>
            <p:nvPr userDrawn="1"/>
          </p:nvCxnSpPr>
          <p:spPr bwMode="invGray">
            <a:xfrm>
              <a:off x="0" y="668426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main body box">
              <a:extLst>
                <a:ext uri="{FF2B5EF4-FFF2-40B4-BE49-F238E27FC236}">
                  <a16:creationId xmlns:a16="http://schemas.microsoft.com/office/drawing/2014/main" id="{100DE417-9DB9-4840-8370-B716FFA27760}"/>
                </a:ext>
              </a:extLst>
            </p:cNvPr>
            <p:cNvSpPr/>
            <p:nvPr userDrawn="1"/>
          </p:nvSpPr>
          <p:spPr bwMode="invGray">
            <a:xfrm>
              <a:off x="554736" y="1709928"/>
              <a:ext cx="11082528" cy="4507992"/>
            </a:xfrm>
            <a:prstGeom prst="rect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  <p:txBody>
            <a:bodyPr vert="horz" wrap="square" lIns="68572" tIns="34286" rIns="68572" bIns="34286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B93A1E2B-8C80-482F-83BE-384344D09839}"/>
                </a:ext>
              </a:extLst>
            </p:cNvPr>
            <p:cNvCxnSpPr/>
            <p:nvPr userDrawn="1"/>
          </p:nvCxnSpPr>
          <p:spPr bwMode="invGray">
            <a:xfrm>
              <a:off x="554736" y="2177796"/>
              <a:ext cx="11082528" cy="0"/>
            </a:xfrm>
            <a:prstGeom prst="line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BEAB22C5-0A46-4041-9158-6DC76EA2F350}"/>
                </a:ext>
              </a:extLst>
            </p:cNvPr>
            <p:cNvCxnSpPr/>
            <p:nvPr userDrawn="1"/>
          </p:nvCxnSpPr>
          <p:spPr bwMode="invGray">
            <a:xfrm>
              <a:off x="554736" y="1711453"/>
              <a:ext cx="11082528" cy="0"/>
            </a:xfrm>
            <a:prstGeom prst="line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</p:cxnSp>
      </p:grpSp>
      <p:grpSp>
        <p:nvGrpSpPr>
          <p:cNvPr id="187" name="LegendBoxes" hidden="1">
            <a:extLst>
              <a:ext uri="{FF2B5EF4-FFF2-40B4-BE49-F238E27FC236}">
                <a16:creationId xmlns:a16="http://schemas.microsoft.com/office/drawing/2014/main" id="{5048A9C9-0655-49B2-A283-6A54678F321B}"/>
              </a:ext>
            </a:extLst>
          </p:cNvPr>
          <p:cNvGrpSpPr/>
          <p:nvPr userDrawn="1"/>
        </p:nvGrpSpPr>
        <p:grpSpPr>
          <a:xfrm>
            <a:off x="10728000" y="4323600"/>
            <a:ext cx="984864" cy="1717282"/>
            <a:chOff x="9585951" y="2980105"/>
            <a:chExt cx="984864" cy="1717282"/>
          </a:xfrm>
        </p:grpSpPr>
        <p:sp>
          <p:nvSpPr>
            <p:cNvPr id="188" name="RectangleLegend1">
              <a:extLst>
                <a:ext uri="{FF2B5EF4-FFF2-40B4-BE49-F238E27FC236}">
                  <a16:creationId xmlns:a16="http://schemas.microsoft.com/office/drawing/2014/main" id="{8F219674-AEDF-41A7-B3C3-07BD8D165776}"/>
                </a:ext>
              </a:extLst>
            </p:cNvPr>
            <p:cNvSpPr/>
            <p:nvPr/>
          </p:nvSpPr>
          <p:spPr>
            <a:xfrm>
              <a:off x="9585951" y="3001463"/>
              <a:ext cx="172729" cy="172729"/>
            </a:xfrm>
            <a:prstGeom prst="rect">
              <a:avLst/>
            </a:prstGeom>
            <a:solidFill>
              <a:schemeClr val="accent1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89" name="RectangleLegend2">
              <a:extLst>
                <a:ext uri="{FF2B5EF4-FFF2-40B4-BE49-F238E27FC236}">
                  <a16:creationId xmlns:a16="http://schemas.microsoft.com/office/drawing/2014/main" id="{76884974-3CCD-4F11-B109-02708F18B04E}"/>
                </a:ext>
              </a:extLst>
            </p:cNvPr>
            <p:cNvSpPr/>
            <p:nvPr/>
          </p:nvSpPr>
          <p:spPr>
            <a:xfrm>
              <a:off x="9585951" y="3380961"/>
              <a:ext cx="172729" cy="172729"/>
            </a:xfrm>
            <a:prstGeom prst="rect">
              <a:avLst/>
            </a:prstGeom>
            <a:solidFill>
              <a:schemeClr val="accent2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90" name="RectangleLegend3">
              <a:extLst>
                <a:ext uri="{FF2B5EF4-FFF2-40B4-BE49-F238E27FC236}">
                  <a16:creationId xmlns:a16="http://schemas.microsoft.com/office/drawing/2014/main" id="{D440B2EC-6FE5-4259-BA11-DC2E3B68E637}"/>
                </a:ext>
              </a:extLst>
            </p:cNvPr>
            <p:cNvSpPr/>
            <p:nvPr/>
          </p:nvSpPr>
          <p:spPr>
            <a:xfrm>
              <a:off x="9585951" y="3754557"/>
              <a:ext cx="172729" cy="172729"/>
            </a:xfrm>
            <a:prstGeom prst="rect">
              <a:avLst/>
            </a:prstGeom>
            <a:solidFill>
              <a:schemeClr val="accent3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91" name="RectangleLegend4">
              <a:extLst>
                <a:ext uri="{FF2B5EF4-FFF2-40B4-BE49-F238E27FC236}">
                  <a16:creationId xmlns:a16="http://schemas.microsoft.com/office/drawing/2014/main" id="{52FE9D34-332E-47CD-94B8-12A069181C03}"/>
                </a:ext>
              </a:extLst>
            </p:cNvPr>
            <p:cNvSpPr/>
            <p:nvPr/>
          </p:nvSpPr>
          <p:spPr>
            <a:xfrm>
              <a:off x="9585951" y="4128153"/>
              <a:ext cx="172729" cy="172729"/>
            </a:xfrm>
            <a:prstGeom prst="rect">
              <a:avLst/>
            </a:prstGeom>
            <a:solidFill>
              <a:schemeClr val="accent4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92" name="RectangleLegend5">
              <a:extLst>
                <a:ext uri="{FF2B5EF4-FFF2-40B4-BE49-F238E27FC236}">
                  <a16:creationId xmlns:a16="http://schemas.microsoft.com/office/drawing/2014/main" id="{1D6EA8D9-42BE-4743-876B-1050D1436021}"/>
                </a:ext>
              </a:extLst>
            </p:cNvPr>
            <p:cNvSpPr/>
            <p:nvPr/>
          </p:nvSpPr>
          <p:spPr>
            <a:xfrm>
              <a:off x="9585951" y="4501749"/>
              <a:ext cx="172729" cy="172729"/>
            </a:xfrm>
            <a:prstGeom prst="rect">
              <a:avLst/>
            </a:prstGeom>
            <a:solidFill>
              <a:schemeClr val="accent5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93" name="Legend1">
              <a:extLst>
                <a:ext uri="{FF2B5EF4-FFF2-40B4-BE49-F238E27FC236}">
                  <a16:creationId xmlns:a16="http://schemas.microsoft.com/office/drawing/2014/main" id="{50F3208A-D1A9-4DEE-B968-1381D0DE88E8}"/>
                </a:ext>
              </a:extLst>
            </p:cNvPr>
            <p:cNvSpPr txBox="1"/>
            <p:nvPr/>
          </p:nvSpPr>
          <p:spPr>
            <a:xfrm>
              <a:off x="9912097" y="2980105"/>
              <a:ext cx="658718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94" name="Legend2">
              <a:extLst>
                <a:ext uri="{FF2B5EF4-FFF2-40B4-BE49-F238E27FC236}">
                  <a16:creationId xmlns:a16="http://schemas.microsoft.com/office/drawing/2014/main" id="{69AC8C80-52E4-4497-A147-009E23FB42A5}"/>
                </a:ext>
              </a:extLst>
            </p:cNvPr>
            <p:cNvSpPr txBox="1"/>
            <p:nvPr/>
          </p:nvSpPr>
          <p:spPr>
            <a:xfrm>
              <a:off x="9912097" y="3359603"/>
              <a:ext cx="658718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95" name="Legend3">
              <a:extLst>
                <a:ext uri="{FF2B5EF4-FFF2-40B4-BE49-F238E27FC236}">
                  <a16:creationId xmlns:a16="http://schemas.microsoft.com/office/drawing/2014/main" id="{218BEB5C-C19E-451D-B538-56A492CF74C6}"/>
                </a:ext>
              </a:extLst>
            </p:cNvPr>
            <p:cNvSpPr txBox="1"/>
            <p:nvPr/>
          </p:nvSpPr>
          <p:spPr>
            <a:xfrm>
              <a:off x="9912097" y="3739101"/>
              <a:ext cx="658718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96" name="Legend4">
              <a:extLst>
                <a:ext uri="{FF2B5EF4-FFF2-40B4-BE49-F238E27FC236}">
                  <a16:creationId xmlns:a16="http://schemas.microsoft.com/office/drawing/2014/main" id="{B77C1590-32D9-4A52-8AF0-454D06E80BF2}"/>
                </a:ext>
              </a:extLst>
            </p:cNvPr>
            <p:cNvSpPr txBox="1"/>
            <p:nvPr/>
          </p:nvSpPr>
          <p:spPr>
            <a:xfrm>
              <a:off x="9912097" y="4110522"/>
              <a:ext cx="658718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97" name="Legend5">
              <a:extLst>
                <a:ext uri="{FF2B5EF4-FFF2-40B4-BE49-F238E27FC236}">
                  <a16:creationId xmlns:a16="http://schemas.microsoft.com/office/drawing/2014/main" id="{A40A9DB6-E1B2-47A6-8B66-4FCDC31DD600}"/>
                </a:ext>
              </a:extLst>
            </p:cNvPr>
            <p:cNvSpPr txBox="1"/>
            <p:nvPr/>
          </p:nvSpPr>
          <p:spPr>
            <a:xfrm>
              <a:off x="9912097" y="4481943"/>
              <a:ext cx="653111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</p:grpSp>
      <p:grpSp>
        <p:nvGrpSpPr>
          <p:cNvPr id="148" name="LegendMoons" hidden="1">
            <a:extLst>
              <a:ext uri="{FF2B5EF4-FFF2-40B4-BE49-F238E27FC236}">
                <a16:creationId xmlns:a16="http://schemas.microsoft.com/office/drawing/2014/main" id="{DDFB4BFF-188C-450D-B4D3-DF8BD2DB3D7F}"/>
              </a:ext>
            </a:extLst>
          </p:cNvPr>
          <p:cNvGrpSpPr/>
          <p:nvPr userDrawn="1"/>
        </p:nvGrpSpPr>
        <p:grpSpPr>
          <a:xfrm>
            <a:off x="10692000" y="1339200"/>
            <a:ext cx="1023616" cy="1731859"/>
            <a:chOff x="7723680" y="1702457"/>
            <a:chExt cx="1023616" cy="1731859"/>
          </a:xfrm>
        </p:grpSpPr>
        <p:sp>
          <p:nvSpPr>
            <p:cNvPr id="149" name="Legend1">
              <a:extLst>
                <a:ext uri="{FF2B5EF4-FFF2-40B4-BE49-F238E27FC236}">
                  <a16:creationId xmlns:a16="http://schemas.microsoft.com/office/drawing/2014/main" id="{66D8D147-F2B4-4250-9C41-767555E14320}"/>
                </a:ext>
              </a:extLst>
            </p:cNvPr>
            <p:cNvSpPr txBox="1"/>
            <p:nvPr/>
          </p:nvSpPr>
          <p:spPr>
            <a:xfrm>
              <a:off x="8076312" y="1709816"/>
              <a:ext cx="670984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50" name="Legend2">
              <a:extLst>
                <a:ext uri="{FF2B5EF4-FFF2-40B4-BE49-F238E27FC236}">
                  <a16:creationId xmlns:a16="http://schemas.microsoft.com/office/drawing/2014/main" id="{E9DCC6EC-92E6-47D0-B23D-94365AC17441}"/>
                </a:ext>
              </a:extLst>
            </p:cNvPr>
            <p:cNvSpPr txBox="1"/>
            <p:nvPr/>
          </p:nvSpPr>
          <p:spPr>
            <a:xfrm>
              <a:off x="8076312" y="2085275"/>
              <a:ext cx="670984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51" name="Legend3">
              <a:extLst>
                <a:ext uri="{FF2B5EF4-FFF2-40B4-BE49-F238E27FC236}">
                  <a16:creationId xmlns:a16="http://schemas.microsoft.com/office/drawing/2014/main" id="{8451F4C0-E484-44FD-B923-EE0B1E1D1274}"/>
                </a:ext>
              </a:extLst>
            </p:cNvPr>
            <p:cNvSpPr txBox="1"/>
            <p:nvPr/>
          </p:nvSpPr>
          <p:spPr>
            <a:xfrm>
              <a:off x="8076312" y="2460734"/>
              <a:ext cx="670984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52" name="Legend4">
              <a:extLst>
                <a:ext uri="{FF2B5EF4-FFF2-40B4-BE49-F238E27FC236}">
                  <a16:creationId xmlns:a16="http://schemas.microsoft.com/office/drawing/2014/main" id="{508A2D78-9A17-4FB2-A405-02E4BB25DD6C}"/>
                </a:ext>
              </a:extLst>
            </p:cNvPr>
            <p:cNvSpPr txBox="1"/>
            <p:nvPr/>
          </p:nvSpPr>
          <p:spPr>
            <a:xfrm>
              <a:off x="8076312" y="2836193"/>
              <a:ext cx="670984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53" name="Legend5">
              <a:extLst>
                <a:ext uri="{FF2B5EF4-FFF2-40B4-BE49-F238E27FC236}">
                  <a16:creationId xmlns:a16="http://schemas.microsoft.com/office/drawing/2014/main" id="{CF32E1C9-EF64-41BC-8B8E-B7FED880E653}"/>
                </a:ext>
              </a:extLst>
            </p:cNvPr>
            <p:cNvSpPr txBox="1"/>
            <p:nvPr/>
          </p:nvSpPr>
          <p:spPr>
            <a:xfrm>
              <a:off x="8076312" y="3211654"/>
              <a:ext cx="670984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grpSp>
          <p:nvGrpSpPr>
            <p:cNvPr id="154" name="MoonLegend1">
              <a:extLst>
                <a:ext uri="{FF2B5EF4-FFF2-40B4-BE49-F238E27FC236}">
                  <a16:creationId xmlns:a16="http://schemas.microsoft.com/office/drawing/2014/main" id="{496CCEDB-0BDA-47D9-9BA4-03BD59D6EEC2}"/>
                </a:ext>
              </a:extLst>
            </p:cNvPr>
            <p:cNvGrpSpPr>
              <a:grpSpLocks noChangeAspect="1"/>
            </p:cNvGrpSpPr>
            <p:nvPr>
              <p:custDataLst>
                <p:tags r:id="rId23"/>
              </p:custDataLst>
            </p:nvPr>
          </p:nvGrpSpPr>
          <p:grpSpPr>
            <a:xfrm>
              <a:off x="7723680" y="1702457"/>
              <a:ext cx="228600" cy="228600"/>
              <a:chOff x="762000" y="1270000"/>
              <a:chExt cx="254000" cy="254000"/>
            </a:xfrm>
          </p:grpSpPr>
          <p:sp>
            <p:nvSpPr>
              <p:cNvPr id="167" name="Oval 166">
                <a:extLst>
                  <a:ext uri="{FF2B5EF4-FFF2-40B4-BE49-F238E27FC236}">
                    <a16:creationId xmlns:a16="http://schemas.microsoft.com/office/drawing/2014/main" id="{F21E8F0F-ACA9-405E-8484-3FE9B6124FFD}"/>
                  </a:ext>
                </a:extLst>
              </p:cNvPr>
              <p:cNvSpPr/>
              <p:nvPr>
                <p:custDataLst>
                  <p:tags r:id="rId36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8" name="Arc 167" hidden="1">
                <a:extLst>
                  <a:ext uri="{FF2B5EF4-FFF2-40B4-BE49-F238E27FC236}">
                    <a16:creationId xmlns:a16="http://schemas.microsoft.com/office/drawing/2014/main" id="{315D8D40-04AC-475B-AFC0-F08E492D131D}"/>
                  </a:ext>
                </a:extLst>
              </p:cNvPr>
              <p:cNvSpPr/>
              <p:nvPr>
                <p:custDataLst>
                  <p:tags r:id="rId37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55" name="MoonLegend2">
              <a:extLst>
                <a:ext uri="{FF2B5EF4-FFF2-40B4-BE49-F238E27FC236}">
                  <a16:creationId xmlns:a16="http://schemas.microsoft.com/office/drawing/2014/main" id="{BCF3BE62-91BA-488B-84C7-3FE20CFBDB9A}"/>
                </a:ext>
              </a:extLst>
            </p:cNvPr>
            <p:cNvGrpSpPr>
              <a:grpSpLocks noChangeAspect="1"/>
            </p:cNvGrpSpPr>
            <p:nvPr>
              <p:custDataLst>
                <p:tags r:id="rId24"/>
              </p:custDataLst>
            </p:nvPr>
          </p:nvGrpSpPr>
          <p:grpSpPr>
            <a:xfrm>
              <a:off x="7723680" y="2078270"/>
              <a:ext cx="228600" cy="228600"/>
              <a:chOff x="762000" y="1270000"/>
              <a:chExt cx="254000" cy="254000"/>
            </a:xfrm>
          </p:grpSpPr>
          <p:sp>
            <p:nvSpPr>
              <p:cNvPr id="165" name="Oval 164">
                <a:extLst>
                  <a:ext uri="{FF2B5EF4-FFF2-40B4-BE49-F238E27FC236}">
                    <a16:creationId xmlns:a16="http://schemas.microsoft.com/office/drawing/2014/main" id="{D27FF75E-C9E0-4D28-8F47-85C2D2EE375F}"/>
                  </a:ext>
                </a:extLst>
              </p:cNvPr>
              <p:cNvSpPr/>
              <p:nvPr>
                <p:custDataLst>
                  <p:tags r:id="rId34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6" name="Arc 165">
                <a:extLst>
                  <a:ext uri="{FF2B5EF4-FFF2-40B4-BE49-F238E27FC236}">
                    <a16:creationId xmlns:a16="http://schemas.microsoft.com/office/drawing/2014/main" id="{BDC4F596-0330-4D95-8A02-83794DACDB00}"/>
                  </a:ext>
                </a:extLst>
              </p:cNvPr>
              <p:cNvSpPr/>
              <p:nvPr>
                <p:custDataLst>
                  <p:tags r:id="rId35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56" name="MoonLegend3">
              <a:extLst>
                <a:ext uri="{FF2B5EF4-FFF2-40B4-BE49-F238E27FC236}">
                  <a16:creationId xmlns:a16="http://schemas.microsoft.com/office/drawing/2014/main" id="{E4482EDB-85E9-4926-9441-26A85880E202}"/>
                </a:ext>
              </a:extLst>
            </p:cNvPr>
            <p:cNvGrpSpPr>
              <a:grpSpLocks noChangeAspect="1"/>
            </p:cNvGrpSpPr>
            <p:nvPr>
              <p:custDataLst>
                <p:tags r:id="rId25"/>
              </p:custDataLst>
            </p:nvPr>
          </p:nvGrpSpPr>
          <p:grpSpPr>
            <a:xfrm>
              <a:off x="7723680" y="2454085"/>
              <a:ext cx="228600" cy="228600"/>
              <a:chOff x="762000" y="1270000"/>
              <a:chExt cx="254000" cy="254000"/>
            </a:xfrm>
          </p:grpSpPr>
          <p:sp>
            <p:nvSpPr>
              <p:cNvPr id="163" name="Oval 162">
                <a:extLst>
                  <a:ext uri="{FF2B5EF4-FFF2-40B4-BE49-F238E27FC236}">
                    <a16:creationId xmlns:a16="http://schemas.microsoft.com/office/drawing/2014/main" id="{6B270099-CB45-46A3-8BC6-ADF0FABD3567}"/>
                  </a:ext>
                </a:extLst>
              </p:cNvPr>
              <p:cNvSpPr/>
              <p:nvPr>
                <p:custDataLst>
                  <p:tags r:id="rId32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4" name="Arc 163">
                <a:extLst>
                  <a:ext uri="{FF2B5EF4-FFF2-40B4-BE49-F238E27FC236}">
                    <a16:creationId xmlns:a16="http://schemas.microsoft.com/office/drawing/2014/main" id="{4D910DDA-12F5-450E-85C1-CD98B4A9EE80}"/>
                  </a:ext>
                </a:extLst>
              </p:cNvPr>
              <p:cNvSpPr/>
              <p:nvPr>
                <p:custDataLst>
                  <p:tags r:id="rId33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57" name="MoonLegend4">
              <a:extLst>
                <a:ext uri="{FF2B5EF4-FFF2-40B4-BE49-F238E27FC236}">
                  <a16:creationId xmlns:a16="http://schemas.microsoft.com/office/drawing/2014/main" id="{2606D4D9-DA1B-4BEB-8CC9-41FDA33CC5A0}"/>
                </a:ext>
              </a:extLst>
            </p:cNvPr>
            <p:cNvGrpSpPr>
              <a:grpSpLocks noChangeAspect="1"/>
            </p:cNvGrpSpPr>
            <p:nvPr>
              <p:custDataLst>
                <p:tags r:id="rId26"/>
              </p:custDataLst>
            </p:nvPr>
          </p:nvGrpSpPr>
          <p:grpSpPr>
            <a:xfrm>
              <a:off x="7723680" y="2829900"/>
              <a:ext cx="228600" cy="228600"/>
              <a:chOff x="762000" y="1270000"/>
              <a:chExt cx="254000" cy="254000"/>
            </a:xfrm>
          </p:grpSpPr>
          <p:sp>
            <p:nvSpPr>
              <p:cNvPr id="161" name="Oval 160">
                <a:extLst>
                  <a:ext uri="{FF2B5EF4-FFF2-40B4-BE49-F238E27FC236}">
                    <a16:creationId xmlns:a16="http://schemas.microsoft.com/office/drawing/2014/main" id="{81477097-8655-4968-A993-EA579ADDDBCF}"/>
                  </a:ext>
                </a:extLst>
              </p:cNvPr>
              <p:cNvSpPr/>
              <p:nvPr>
                <p:custDataLst>
                  <p:tags r:id="rId30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2" name="Arc 161">
                <a:extLst>
                  <a:ext uri="{FF2B5EF4-FFF2-40B4-BE49-F238E27FC236}">
                    <a16:creationId xmlns:a16="http://schemas.microsoft.com/office/drawing/2014/main" id="{EAFFF099-23A4-4400-9308-28EB2E760A74}"/>
                  </a:ext>
                </a:extLst>
              </p:cNvPr>
              <p:cNvSpPr/>
              <p:nvPr>
                <p:custDataLst>
                  <p:tags r:id="rId31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58" name="MoonLegend5">
              <a:extLst>
                <a:ext uri="{FF2B5EF4-FFF2-40B4-BE49-F238E27FC236}">
                  <a16:creationId xmlns:a16="http://schemas.microsoft.com/office/drawing/2014/main" id="{157F392C-3A22-465F-B4F0-A7E9FD7A01A1}"/>
                </a:ext>
              </a:extLst>
            </p:cNvPr>
            <p:cNvGrpSpPr>
              <a:grpSpLocks noChangeAspect="1"/>
            </p:cNvGrpSpPr>
            <p:nvPr>
              <p:custDataLst>
                <p:tags r:id="rId27"/>
              </p:custDataLst>
            </p:nvPr>
          </p:nvGrpSpPr>
          <p:grpSpPr>
            <a:xfrm>
              <a:off x="7723680" y="3205716"/>
              <a:ext cx="228600" cy="228600"/>
              <a:chOff x="762000" y="1270000"/>
              <a:chExt cx="254000" cy="254000"/>
            </a:xfrm>
          </p:grpSpPr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BE9440E9-0BAB-4509-A556-8A80E9683FAB}"/>
                  </a:ext>
                </a:extLst>
              </p:cNvPr>
              <p:cNvSpPr/>
              <p:nvPr>
                <p:custDataLst>
                  <p:tags r:id="rId28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0" name="Arc 159">
                <a:extLst>
                  <a:ext uri="{FF2B5EF4-FFF2-40B4-BE49-F238E27FC236}">
                    <a16:creationId xmlns:a16="http://schemas.microsoft.com/office/drawing/2014/main" id="{CA6DB424-2E98-4F1D-87A4-EE09FA805687}"/>
                  </a:ext>
                </a:extLst>
              </p:cNvPr>
              <p:cNvSpPr/>
              <p:nvPr>
                <p:custDataLst>
                  <p:tags r:id="rId29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169" name="Sticker" hidden="1">
            <a:extLst>
              <a:ext uri="{FF2B5EF4-FFF2-40B4-BE49-F238E27FC236}">
                <a16:creationId xmlns:a16="http://schemas.microsoft.com/office/drawing/2014/main" id="{2FA9271D-5EE0-4D66-9FDF-E4D1535949E8}"/>
              </a:ext>
            </a:extLst>
          </p:cNvPr>
          <p:cNvGrpSpPr>
            <a:grpSpLocks noChangeAspect="1"/>
          </p:cNvGrpSpPr>
          <p:nvPr userDrawn="1"/>
        </p:nvGrpSpPr>
        <p:grpSpPr bwMode="gray">
          <a:xfrm>
            <a:off x="558192" y="1289273"/>
            <a:ext cx="429605" cy="156997"/>
            <a:chOff x="8456447" y="272180"/>
            <a:chExt cx="322188" cy="156966"/>
          </a:xfrm>
        </p:grpSpPr>
        <p:sp>
          <p:nvSpPr>
            <p:cNvPr id="170" name="StickerRectangle">
              <a:extLst>
                <a:ext uri="{FF2B5EF4-FFF2-40B4-BE49-F238E27FC236}">
                  <a16:creationId xmlns:a16="http://schemas.microsoft.com/office/drawing/2014/main" id="{27342EFB-A6AF-4379-A9C9-4F8DD97D160E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8456447" y="272180"/>
              <a:ext cx="322188" cy="156966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18288" anchor="t" anchorCtr="0">
              <a:spAutoFit/>
            </a:bodyPr>
            <a:lstStyle/>
            <a:p>
              <a:pPr algn="l" defTabSz="1193860">
                <a:buClr>
                  <a:schemeClr val="tx2"/>
                </a:buClr>
              </a:pPr>
              <a:r>
                <a:rPr lang="en-US" sz="900" b="1" spc="50" dirty="0">
                  <a:ln w="3175">
                    <a:noFill/>
                  </a:ln>
                  <a:solidFill>
                    <a:schemeClr val="tx1"/>
                  </a:solidFill>
                </a:rPr>
                <a:t>Sticker</a:t>
              </a:r>
              <a:endParaRPr lang="en-US" sz="800" baseline="0" dirty="0">
                <a:solidFill>
                  <a:schemeClr val="tx1"/>
                </a:solidFill>
                <a:latin typeface="+mn-lt"/>
                <a:ea typeface="+mn-ea"/>
              </a:endParaRPr>
            </a:p>
          </p:txBody>
        </p:sp>
        <p:cxnSp>
          <p:nvCxnSpPr>
            <p:cNvPr id="171" name="StickerUnderline">
              <a:extLst>
                <a:ext uri="{FF2B5EF4-FFF2-40B4-BE49-F238E27FC236}">
                  <a16:creationId xmlns:a16="http://schemas.microsoft.com/office/drawing/2014/main" id="{AC518518-EC41-445B-B558-9DBD24A778EA}"/>
                </a:ext>
              </a:extLst>
            </p:cNvPr>
            <p:cNvCxnSpPr>
              <a:cxnSpLocks noChangeShapeType="1"/>
              <a:stCxn id="170" idx="4"/>
              <a:endCxn id="170" idx="6"/>
            </p:cNvCxnSpPr>
            <p:nvPr/>
          </p:nvCxnSpPr>
          <p:spPr bwMode="gray">
            <a:xfrm>
              <a:off x="8456447" y="429146"/>
              <a:ext cx="322188" cy="0"/>
            </a:xfrm>
            <a:prstGeom prst="straightConnector1">
              <a:avLst/>
            </a:prstGeom>
            <a:noFill/>
            <a:ln w="4191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79" name="LegendLines" hidden="1">
            <a:extLst>
              <a:ext uri="{FF2B5EF4-FFF2-40B4-BE49-F238E27FC236}">
                <a16:creationId xmlns:a16="http://schemas.microsoft.com/office/drawing/2014/main" id="{BA3F11B7-574B-46B5-AA05-051B7C0195CA}"/>
              </a:ext>
            </a:extLst>
          </p:cNvPr>
          <p:cNvGrpSpPr/>
          <p:nvPr userDrawn="1"/>
        </p:nvGrpSpPr>
        <p:grpSpPr>
          <a:xfrm>
            <a:off x="10440000" y="3243600"/>
            <a:ext cx="1269335" cy="958286"/>
            <a:chOff x="4372690" y="3739101"/>
            <a:chExt cx="1269335" cy="958286"/>
          </a:xfrm>
        </p:grpSpPr>
        <p:sp>
          <p:nvSpPr>
            <p:cNvPr id="180" name="Legend1">
              <a:extLst>
                <a:ext uri="{FF2B5EF4-FFF2-40B4-BE49-F238E27FC236}">
                  <a16:creationId xmlns:a16="http://schemas.microsoft.com/office/drawing/2014/main" id="{A89F3277-B9B0-4605-94B5-1A0F3CF3FD94}"/>
                </a:ext>
              </a:extLst>
            </p:cNvPr>
            <p:cNvSpPr txBox="1"/>
            <p:nvPr/>
          </p:nvSpPr>
          <p:spPr>
            <a:xfrm>
              <a:off x="4988914" y="3739101"/>
              <a:ext cx="653111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81" name="Legend2">
              <a:extLst>
                <a:ext uri="{FF2B5EF4-FFF2-40B4-BE49-F238E27FC236}">
                  <a16:creationId xmlns:a16="http://schemas.microsoft.com/office/drawing/2014/main" id="{728FD0F6-6F17-4DBC-A433-275600325C11}"/>
                </a:ext>
              </a:extLst>
            </p:cNvPr>
            <p:cNvSpPr txBox="1"/>
            <p:nvPr/>
          </p:nvSpPr>
          <p:spPr>
            <a:xfrm>
              <a:off x="4988914" y="4110522"/>
              <a:ext cx="653111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82" name="Legend3">
              <a:extLst>
                <a:ext uri="{FF2B5EF4-FFF2-40B4-BE49-F238E27FC236}">
                  <a16:creationId xmlns:a16="http://schemas.microsoft.com/office/drawing/2014/main" id="{824D0AAE-0E8B-4539-A5E0-724A7C2C5FB7}"/>
                </a:ext>
              </a:extLst>
            </p:cNvPr>
            <p:cNvSpPr txBox="1"/>
            <p:nvPr/>
          </p:nvSpPr>
          <p:spPr>
            <a:xfrm>
              <a:off x="4988914" y="4481943"/>
              <a:ext cx="653111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83" name="LineLegend3">
              <a:extLst>
                <a:ext uri="{FF2B5EF4-FFF2-40B4-BE49-F238E27FC236}">
                  <a16:creationId xmlns:a16="http://schemas.microsoft.com/office/drawing/2014/main" id="{15B966CE-74A4-42D7-84D1-50EE1BD807B7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4372690" y="4588113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aseline="0" dirty="0">
                <a:latin typeface="+mn-lt"/>
                <a:ea typeface="+mn-ea"/>
              </a:endParaRPr>
            </a:p>
          </p:txBody>
        </p:sp>
        <p:sp>
          <p:nvSpPr>
            <p:cNvPr id="184" name="LineLegend2">
              <a:extLst>
                <a:ext uri="{FF2B5EF4-FFF2-40B4-BE49-F238E27FC236}">
                  <a16:creationId xmlns:a16="http://schemas.microsoft.com/office/drawing/2014/main" id="{4AD11E2E-205C-4B89-BD31-DA18921C3385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4372690" y="4214754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aseline="0" dirty="0">
                <a:latin typeface="+mn-lt"/>
                <a:ea typeface="+mn-ea"/>
              </a:endParaRPr>
            </a:p>
          </p:txBody>
        </p:sp>
        <p:sp>
          <p:nvSpPr>
            <p:cNvPr id="185" name="LineLegend1">
              <a:extLst>
                <a:ext uri="{FF2B5EF4-FFF2-40B4-BE49-F238E27FC236}">
                  <a16:creationId xmlns:a16="http://schemas.microsoft.com/office/drawing/2014/main" id="{393D5D55-EAFF-4EBE-B2CF-AF057C324E68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4372690" y="3846823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aseline="0" dirty="0">
                <a:latin typeface="+mn-lt"/>
                <a:ea typeface="+mn-ea"/>
              </a:endParaRPr>
            </a:p>
          </p:txBody>
        </p:sp>
      </p:grpSp>
      <p:sp>
        <p:nvSpPr>
          <p:cNvPr id="4" name="SlideLogoText">
            <a:extLst>
              <a:ext uri="{FF2B5EF4-FFF2-40B4-BE49-F238E27FC236}">
                <a16:creationId xmlns:a16="http://schemas.microsoft.com/office/drawing/2014/main" id="{081A15C1-AFCD-E1C0-D33F-4FFFFE997E3D}"/>
              </a:ext>
            </a:extLst>
          </p:cNvPr>
          <p:cNvSpPr txBox="1"/>
          <p:nvPr userDrawn="1">
            <p:custDataLst>
              <p:tags r:id="rId22"/>
            </p:custDataLst>
          </p:nvPr>
        </p:nvSpPr>
        <p:spPr bwMode="black">
          <a:xfrm>
            <a:off x="9975794" y="6499381"/>
            <a:ext cx="1301638" cy="1384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McKinsey Sans" panose="020B0504020101020102" pitchFamily="34" charset="0"/>
                <a:sym typeface=""/>
              </a:rPr>
              <a:t>McKinsey Health Institute</a:t>
            </a:r>
          </a:p>
        </p:txBody>
      </p:sp>
    </p:spTree>
    <p:extLst>
      <p:ext uri="{BB962C8B-B14F-4D97-AF65-F5344CB8AC3E}">
        <p14:creationId xmlns:p14="http://schemas.microsoft.com/office/powerpoint/2010/main" val="1304577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2" r:id="rId1"/>
    <p:sldLayoutId id="2147484323" r:id="rId2"/>
    <p:sldLayoutId id="2147484324" r:id="rId3"/>
    <p:sldLayoutId id="2147484325" r:id="rId4"/>
    <p:sldLayoutId id="2147484326" r:id="rId5"/>
    <p:sldLayoutId id="2147484327" r:id="rId6"/>
    <p:sldLayoutId id="2147484328" r:id="rId7"/>
    <p:sldLayoutId id="2147484329" r:id="rId8"/>
    <p:sldLayoutId id="2147484330" r:id="rId9"/>
    <p:sldLayoutId id="2147484331" r:id="rId10"/>
    <p:sldLayoutId id="2147484332" r:id="rId11"/>
    <p:sldLayoutId id="2147484333" r:id="rId12"/>
    <p:sldLayoutId id="2147484334" r:id="rId13"/>
    <p:sldLayoutId id="2147484335" r:id="rId14"/>
  </p:sldLayoutIdLst>
  <p:txStyles>
    <p:titleStyle>
      <a:lvl1pPr algn="l" defTabSz="914400" rtl="0" eaLnBrk="1" latinLnBrk="0" hangingPunct="1">
        <a:lnSpc>
          <a:spcPct val="93000"/>
        </a:lnSpc>
        <a:spcBef>
          <a:spcPct val="0"/>
        </a:spcBef>
        <a:buNone/>
        <a:defRPr sz="2500" b="1" kern="1200" spc="0" baseline="0">
          <a:ln w="6350" cap="flat">
            <a:noFill/>
            <a:miter lim="800000"/>
          </a:ln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Segoe UI" panose="020B0502040204020203" pitchFamily="34" charset="0"/>
        <a:buChar char="​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228600" indent="-225425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Wingdings" panose="05000000000000000000" pitchFamily="2" charset="2"/>
        <a:buChar char="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515938" indent="-287338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—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742950" indent="-182563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914400" indent="-136525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›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5pPr>
      <a:lvl6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6pPr>
      <a:lvl7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7pPr>
      <a:lvl8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8pPr>
      <a:lvl9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368">
          <p15:clr>
            <a:srgbClr val="5ACBF0"/>
          </p15:clr>
        </p15:guide>
        <p15:guide id="3" orient="horz" pos="3912">
          <p15:clr>
            <a:srgbClr val="5ACBF0"/>
          </p15:clr>
        </p15:guide>
        <p15:guide id="4" orient="horz" pos="1075">
          <p15:clr>
            <a:srgbClr val="F26B43"/>
          </p15:clr>
        </p15:guide>
        <p15:guide id="5" pos="7329">
          <p15:clr>
            <a:srgbClr val="F26B43"/>
          </p15:clr>
        </p15:guide>
        <p15:guide id="6" pos="345">
          <p15:clr>
            <a:srgbClr val="F26B43"/>
          </p15:clr>
        </p15:guide>
        <p15:guide id="8" orient="horz" pos="4063">
          <p15:clr>
            <a:srgbClr val="F26B43"/>
          </p15:clr>
        </p15:guide>
      </p15:sldGuideLst>
    </p:ext>
  </p:extLst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>
            <a:extLst>
              <a:ext uri="{FF2B5EF4-FFF2-40B4-BE49-F238E27FC236}">
                <a16:creationId xmlns:a16="http://schemas.microsoft.com/office/drawing/2014/main" id="{4BC40847-AF8B-4097-9A07-2349A751A05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9"/>
            </p:custDataLst>
            <p:extLst>
              <p:ext uri="{D42A27DB-BD31-4B8C-83A1-F6EECF244321}">
                <p14:modId xmlns:p14="http://schemas.microsoft.com/office/powerpoint/2010/main" val="307474420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9" imgW="413" imgH="416" progId="TCLayout.ActiveDocument.1">
                  <p:embed/>
                </p:oleObj>
              </mc:Choice>
              <mc:Fallback>
                <p:oleObj name="think-cell Slide" r:id="rId39" imgW="413" imgH="416" progId="TCLayout.ActiveDocument.1">
                  <p:embed/>
                  <p:pic>
                    <p:nvPicPr>
                      <p:cNvPr id="3" name="Object 6" hidden="1">
                        <a:extLst>
                          <a:ext uri="{FF2B5EF4-FFF2-40B4-BE49-F238E27FC236}">
                            <a16:creationId xmlns:a16="http://schemas.microsoft.com/office/drawing/2014/main" id="{4BC40847-AF8B-4097-9A07-2349A751A05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A194173E-7BB3-47F4-8EAD-18BFC563F97A}"/>
              </a:ext>
            </a:extLst>
          </p:cNvPr>
          <p:cNvSpPr/>
          <p:nvPr userDrawn="1">
            <p:custDataLst>
              <p:tags r:id="rId20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it-IT" sz="2500" b="1" i="0" baseline="0" dirty="0" err="1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103" name="SlideLogoText">
            <a:extLst>
              <a:ext uri="{FF2B5EF4-FFF2-40B4-BE49-F238E27FC236}">
                <a16:creationId xmlns:a16="http://schemas.microsoft.com/office/drawing/2014/main" id="{69FC0062-74AE-4BDA-ACE7-D069B448DDBC}"/>
              </a:ext>
            </a:extLst>
          </p:cNvPr>
          <p:cNvSpPr txBox="1"/>
          <p:nvPr userDrawn="1">
            <p:custDataLst>
              <p:tags r:id="rId21"/>
            </p:custDataLst>
          </p:nvPr>
        </p:nvSpPr>
        <p:spPr>
          <a:xfrm>
            <a:off x="10059149" y="6499381"/>
            <a:ext cx="1301639" cy="1384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kern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McKinsey Health Institute</a:t>
            </a:r>
          </a:p>
        </p:txBody>
      </p:sp>
      <p:sp>
        <p:nvSpPr>
          <p:cNvPr id="16" name="4. Footnote" hidden="1">
            <a:extLst>
              <a:ext uri="{FF2B5EF4-FFF2-40B4-BE49-F238E27FC236}">
                <a16:creationId xmlns:a16="http://schemas.microsoft.com/office/drawing/2014/main" id="{772E4927-517C-4D61-9929-9FFDE5F31A03}"/>
              </a:ext>
            </a:extLst>
          </p:cNvPr>
          <p:cNvSpPr txBox="1"/>
          <p:nvPr userDrawn="1">
            <p:custDataLst>
              <p:tags r:id="rId22"/>
            </p:custDataLst>
          </p:nvPr>
        </p:nvSpPr>
        <p:spPr>
          <a:xfrm>
            <a:off x="553972" y="6279028"/>
            <a:ext cx="72786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800" kern="1200" dirty="0">
                <a:latin typeface="+mn-lt"/>
                <a:ea typeface="+mn-ea"/>
                <a:cs typeface="Arial" panose="020B0604020202020204" pitchFamily="34" charset="0"/>
              </a:rPr>
              <a:t>Footnotes</a:t>
            </a:r>
          </a:p>
        </p:txBody>
      </p:sp>
      <p:sp>
        <p:nvSpPr>
          <p:cNvPr id="57" name="2. Slide Title">
            <a:extLst>
              <a:ext uri="{FF2B5EF4-FFF2-40B4-BE49-F238E27FC236}">
                <a16:creationId xmlns:a16="http://schemas.microsoft.com/office/drawing/2014/main" id="{98FF70AE-7EF6-4E5B-9FFE-B44C852C9FBA}"/>
              </a:ext>
            </a:extLst>
          </p:cNvPr>
          <p:cNvSpPr>
            <a:spLocks noGrp="1"/>
          </p:cNvSpPr>
          <p:nvPr>
            <p:ph type="title"/>
            <p:custDataLst>
              <p:tags r:id="rId23"/>
            </p:custDataLst>
          </p:nvPr>
        </p:nvSpPr>
        <p:spPr>
          <a:xfrm>
            <a:off x="554736" y="172212"/>
            <a:ext cx="11082528" cy="73152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it-IT" dirty="0"/>
          </a:p>
        </p:txBody>
      </p:sp>
      <p:sp>
        <p:nvSpPr>
          <p:cNvPr id="58" name="Text Placeholder 2">
            <a:extLst>
              <a:ext uri="{FF2B5EF4-FFF2-40B4-BE49-F238E27FC236}">
                <a16:creationId xmlns:a16="http://schemas.microsoft.com/office/drawing/2014/main" id="{192DB789-515B-4504-BE53-6445F24276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4736" y="2171700"/>
            <a:ext cx="11082528" cy="252376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 dirty="0"/>
          </a:p>
        </p:txBody>
      </p:sp>
      <p:grpSp>
        <p:nvGrpSpPr>
          <p:cNvPr id="59" name="Grid" hidden="1">
            <a:extLst>
              <a:ext uri="{FF2B5EF4-FFF2-40B4-BE49-F238E27FC236}">
                <a16:creationId xmlns:a16="http://schemas.microsoft.com/office/drawing/2014/main" id="{D35250B8-D61E-4F1A-9ACD-6E1BB958B78E}"/>
              </a:ext>
            </a:extLst>
          </p:cNvPr>
          <p:cNvGrpSpPr/>
          <p:nvPr userDrawn="1"/>
        </p:nvGrpSpPr>
        <p:grpSpPr>
          <a:xfrm>
            <a:off x="0" y="0"/>
            <a:ext cx="12190476" cy="6858000"/>
            <a:chOff x="0" y="0"/>
            <a:chExt cx="12190476" cy="6858000"/>
          </a:xfrm>
        </p:grpSpPr>
        <p:sp>
          <p:nvSpPr>
            <p:cNvPr id="60" name="slide margin">
              <a:extLst>
                <a:ext uri="{FF2B5EF4-FFF2-40B4-BE49-F238E27FC236}">
                  <a16:creationId xmlns:a16="http://schemas.microsoft.com/office/drawing/2014/main" id="{B96EBE04-E01D-4922-8601-F1AD43DC4DA0}"/>
                </a:ext>
              </a:extLst>
            </p:cNvPr>
            <p:cNvSpPr/>
            <p:nvPr/>
          </p:nvSpPr>
          <p:spPr bwMode="invGray">
            <a:xfrm>
              <a:off x="1524" y="0"/>
              <a:ext cx="12188952" cy="6858000"/>
            </a:xfrm>
            <a:custGeom>
              <a:avLst/>
              <a:gdLst>
                <a:gd name="connsiteX0" fmla="*/ 551868 w 12188952"/>
                <a:gd name="connsiteY0" fmla="*/ 1709928 h 6858000"/>
                <a:gd name="connsiteX1" fmla="*/ 551868 w 12188952"/>
                <a:gd name="connsiteY1" fmla="*/ 6217920 h 6858000"/>
                <a:gd name="connsiteX2" fmla="*/ 11636196 w 12188952"/>
                <a:gd name="connsiteY2" fmla="*/ 6217920 h 6858000"/>
                <a:gd name="connsiteX3" fmla="*/ 11636196 w 12188952"/>
                <a:gd name="connsiteY3" fmla="*/ 1709928 h 6858000"/>
                <a:gd name="connsiteX4" fmla="*/ 0 w 12188952"/>
                <a:gd name="connsiteY4" fmla="*/ 0 h 6858000"/>
                <a:gd name="connsiteX5" fmla="*/ 12188952 w 12188952"/>
                <a:gd name="connsiteY5" fmla="*/ 0 h 6858000"/>
                <a:gd name="connsiteX6" fmla="*/ 12188952 w 12188952"/>
                <a:gd name="connsiteY6" fmla="*/ 6858000 h 6858000"/>
                <a:gd name="connsiteX7" fmla="*/ 0 w 12188952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88952" h="6858000">
                  <a:moveTo>
                    <a:pt x="551868" y="1709928"/>
                  </a:moveTo>
                  <a:lnTo>
                    <a:pt x="551868" y="6217920"/>
                  </a:lnTo>
                  <a:lnTo>
                    <a:pt x="11636196" y="6217920"/>
                  </a:lnTo>
                  <a:lnTo>
                    <a:pt x="11636196" y="1709928"/>
                  </a:lnTo>
                  <a:close/>
                  <a:moveTo>
                    <a:pt x="0" y="0"/>
                  </a:moveTo>
                  <a:lnTo>
                    <a:pt x="12188952" y="0"/>
                  </a:lnTo>
                  <a:lnTo>
                    <a:pt x="1218895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0000">
                <a:alpha val="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it-IT" err="1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5CA037B0-2A91-4357-A969-80F65F949266}"/>
                </a:ext>
              </a:extLst>
            </p:cNvPr>
            <p:cNvCxnSpPr/>
            <p:nvPr/>
          </p:nvCxnSpPr>
          <p:spPr bwMode="invGray">
            <a:xfrm>
              <a:off x="859460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E1BD7C67-EF90-4AA0-BA50-51299E7EEE4C}"/>
                </a:ext>
              </a:extLst>
            </p:cNvPr>
            <p:cNvCxnSpPr/>
            <p:nvPr/>
          </p:nvCxnSpPr>
          <p:spPr bwMode="invGray">
            <a:xfrm>
              <a:off x="11332545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7719564A-5227-44A7-ABC0-4C6BBC1E2D6F}"/>
                </a:ext>
              </a:extLst>
            </p:cNvPr>
            <p:cNvCxnSpPr/>
            <p:nvPr/>
          </p:nvCxnSpPr>
          <p:spPr bwMode="invGray">
            <a:xfrm>
              <a:off x="1811559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0FD85D0C-74E8-4603-86B8-FCC481122CE8}"/>
                </a:ext>
              </a:extLst>
            </p:cNvPr>
            <p:cNvCxnSpPr/>
            <p:nvPr/>
          </p:nvCxnSpPr>
          <p:spPr bwMode="invGray">
            <a:xfrm>
              <a:off x="2763658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7F8BF8BD-68B4-4717-8162-382FFCC9BC9A}"/>
                </a:ext>
              </a:extLst>
            </p:cNvPr>
            <p:cNvCxnSpPr/>
            <p:nvPr/>
          </p:nvCxnSpPr>
          <p:spPr bwMode="invGray">
            <a:xfrm>
              <a:off x="3715757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89DB0B65-FCD8-4DD7-833A-DEED6A420E2A}"/>
                </a:ext>
              </a:extLst>
            </p:cNvPr>
            <p:cNvCxnSpPr/>
            <p:nvPr/>
          </p:nvCxnSpPr>
          <p:spPr bwMode="invGray">
            <a:xfrm>
              <a:off x="4667856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E18151F3-D51F-4302-95BF-AE8E806F628D}"/>
                </a:ext>
              </a:extLst>
            </p:cNvPr>
            <p:cNvCxnSpPr/>
            <p:nvPr/>
          </p:nvCxnSpPr>
          <p:spPr bwMode="invGray">
            <a:xfrm>
              <a:off x="5619955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35A6B330-5ACC-486B-8131-B7F5407825B2}"/>
                </a:ext>
              </a:extLst>
            </p:cNvPr>
            <p:cNvCxnSpPr/>
            <p:nvPr/>
          </p:nvCxnSpPr>
          <p:spPr bwMode="invGray">
            <a:xfrm>
              <a:off x="6572054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DA5DE7AD-CCFE-4A85-9421-C7CEA9F80DEC}"/>
                </a:ext>
              </a:extLst>
            </p:cNvPr>
            <p:cNvCxnSpPr/>
            <p:nvPr/>
          </p:nvCxnSpPr>
          <p:spPr bwMode="invGray">
            <a:xfrm>
              <a:off x="7524153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6E2A9A81-75D1-41A9-9821-54FC36E753C1}"/>
                </a:ext>
              </a:extLst>
            </p:cNvPr>
            <p:cNvCxnSpPr/>
            <p:nvPr/>
          </p:nvCxnSpPr>
          <p:spPr bwMode="invGray">
            <a:xfrm>
              <a:off x="8476252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86FE52AA-2DD1-4D00-A984-41CDC38B2D7F}"/>
                </a:ext>
              </a:extLst>
            </p:cNvPr>
            <p:cNvCxnSpPr/>
            <p:nvPr/>
          </p:nvCxnSpPr>
          <p:spPr bwMode="invGray">
            <a:xfrm>
              <a:off x="9428351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85C9FC50-7177-43E6-9E56-DC9A2E6B7E6E}"/>
                </a:ext>
              </a:extLst>
            </p:cNvPr>
            <p:cNvCxnSpPr/>
            <p:nvPr/>
          </p:nvCxnSpPr>
          <p:spPr bwMode="invGray">
            <a:xfrm>
              <a:off x="10380450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BC97F85A-62E2-4591-B8D0-4F068B177B5D}"/>
                </a:ext>
              </a:extLst>
            </p:cNvPr>
            <p:cNvSpPr/>
            <p:nvPr/>
          </p:nvSpPr>
          <p:spPr bwMode="invGray">
            <a:xfrm>
              <a:off x="1524" y="0"/>
              <a:ext cx="553212" cy="6858000"/>
            </a:xfrm>
            <a:custGeom>
              <a:avLst/>
              <a:gdLst>
                <a:gd name="connsiteX0" fmla="*/ 0 w 553212"/>
                <a:gd name="connsiteY0" fmla="*/ 0 h 6858000"/>
                <a:gd name="connsiteX1" fmla="*/ 553212 w 553212"/>
                <a:gd name="connsiteY1" fmla="*/ 0 h 6858000"/>
                <a:gd name="connsiteX2" fmla="*/ 553212 w 553212"/>
                <a:gd name="connsiteY2" fmla="*/ 6858000 h 6858000"/>
                <a:gd name="connsiteX3" fmla="*/ 0 w 553212"/>
                <a:gd name="connsiteY3" fmla="*/ 6858000 h 6858000"/>
                <a:gd name="connsiteX4" fmla="*/ 0 w 553212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212" h="6858000">
                  <a:moveTo>
                    <a:pt x="0" y="0"/>
                  </a:moveTo>
                  <a:lnTo>
                    <a:pt x="553212" y="0"/>
                  </a:lnTo>
                  <a:lnTo>
                    <a:pt x="553212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it-IT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7F4B967A-CF91-473D-8A35-2BE771F9F590}"/>
                </a:ext>
              </a:extLst>
            </p:cNvPr>
            <p:cNvSpPr/>
            <p:nvPr/>
          </p:nvSpPr>
          <p:spPr bwMode="invGray">
            <a:xfrm>
              <a:off x="1167385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it-IT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5AC41621-77EA-4492-8E68-0BE34108294A}"/>
                </a:ext>
              </a:extLst>
            </p:cNvPr>
            <p:cNvSpPr/>
            <p:nvPr/>
          </p:nvSpPr>
          <p:spPr bwMode="invGray">
            <a:xfrm>
              <a:off x="2119484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it-IT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31A06AD2-A9EA-45D9-B15C-089884A54107}"/>
                </a:ext>
              </a:extLst>
            </p:cNvPr>
            <p:cNvSpPr/>
            <p:nvPr/>
          </p:nvSpPr>
          <p:spPr bwMode="invGray">
            <a:xfrm>
              <a:off x="3071583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it-IT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3A7B39CC-379F-4224-9E59-81B1690088A0}"/>
                </a:ext>
              </a:extLst>
            </p:cNvPr>
            <p:cNvSpPr/>
            <p:nvPr/>
          </p:nvSpPr>
          <p:spPr bwMode="invGray">
            <a:xfrm>
              <a:off x="4023681" y="0"/>
              <a:ext cx="339450" cy="6858000"/>
            </a:xfrm>
            <a:custGeom>
              <a:avLst/>
              <a:gdLst>
                <a:gd name="connsiteX0" fmla="*/ 0 w 339450"/>
                <a:gd name="connsiteY0" fmla="*/ 0 h 6858000"/>
                <a:gd name="connsiteX1" fmla="*/ 339450 w 339450"/>
                <a:gd name="connsiteY1" fmla="*/ 0 h 6858000"/>
                <a:gd name="connsiteX2" fmla="*/ 339450 w 339450"/>
                <a:gd name="connsiteY2" fmla="*/ 6858000 h 6858000"/>
                <a:gd name="connsiteX3" fmla="*/ 0 w 339450"/>
                <a:gd name="connsiteY3" fmla="*/ 6858000 h 6858000"/>
                <a:gd name="connsiteX4" fmla="*/ 0 w 339450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0" h="6858000">
                  <a:moveTo>
                    <a:pt x="0" y="0"/>
                  </a:moveTo>
                  <a:lnTo>
                    <a:pt x="339450" y="0"/>
                  </a:lnTo>
                  <a:lnTo>
                    <a:pt x="33945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it-IT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F8002ACB-1459-4214-B28A-B38E8A1FF8A6}"/>
                </a:ext>
              </a:extLst>
            </p:cNvPr>
            <p:cNvSpPr/>
            <p:nvPr/>
          </p:nvSpPr>
          <p:spPr bwMode="invGray">
            <a:xfrm>
              <a:off x="4975780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it-IT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71D59E94-AA3C-4DE0-8345-20C71667A205}"/>
                </a:ext>
              </a:extLst>
            </p:cNvPr>
            <p:cNvSpPr/>
            <p:nvPr/>
          </p:nvSpPr>
          <p:spPr bwMode="invGray">
            <a:xfrm>
              <a:off x="5927879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it-IT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5805F09B-786C-43E4-8288-B1AAF94C8ADE}"/>
                </a:ext>
              </a:extLst>
            </p:cNvPr>
            <p:cNvSpPr/>
            <p:nvPr/>
          </p:nvSpPr>
          <p:spPr bwMode="invGray">
            <a:xfrm>
              <a:off x="6879978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it-IT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5FB23B6E-567C-4896-8B32-DA4C452B4AE7}"/>
                </a:ext>
              </a:extLst>
            </p:cNvPr>
            <p:cNvSpPr/>
            <p:nvPr/>
          </p:nvSpPr>
          <p:spPr bwMode="invGray">
            <a:xfrm>
              <a:off x="7832077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it-IT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9B792231-972E-4476-BAF2-761E10463BA8}"/>
                </a:ext>
              </a:extLst>
            </p:cNvPr>
            <p:cNvSpPr/>
            <p:nvPr/>
          </p:nvSpPr>
          <p:spPr bwMode="invGray">
            <a:xfrm>
              <a:off x="8784176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it-IT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908370B7-3D11-4F78-B977-D8F0DE2694ED}"/>
                </a:ext>
              </a:extLst>
            </p:cNvPr>
            <p:cNvSpPr/>
            <p:nvPr/>
          </p:nvSpPr>
          <p:spPr bwMode="invGray">
            <a:xfrm>
              <a:off x="9736274" y="0"/>
              <a:ext cx="339450" cy="6858000"/>
            </a:xfrm>
            <a:custGeom>
              <a:avLst/>
              <a:gdLst>
                <a:gd name="connsiteX0" fmla="*/ 0 w 339450"/>
                <a:gd name="connsiteY0" fmla="*/ 0 h 6858000"/>
                <a:gd name="connsiteX1" fmla="*/ 339450 w 339450"/>
                <a:gd name="connsiteY1" fmla="*/ 0 h 6858000"/>
                <a:gd name="connsiteX2" fmla="*/ 339450 w 339450"/>
                <a:gd name="connsiteY2" fmla="*/ 6858000 h 6858000"/>
                <a:gd name="connsiteX3" fmla="*/ 0 w 339450"/>
                <a:gd name="connsiteY3" fmla="*/ 6858000 h 6858000"/>
                <a:gd name="connsiteX4" fmla="*/ 0 w 339450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0" h="6858000">
                  <a:moveTo>
                    <a:pt x="0" y="0"/>
                  </a:moveTo>
                  <a:lnTo>
                    <a:pt x="339450" y="0"/>
                  </a:lnTo>
                  <a:lnTo>
                    <a:pt x="33945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it-IT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11EA99D-D15D-43C2-BF4E-36554B346AB6}"/>
                </a:ext>
              </a:extLst>
            </p:cNvPr>
            <p:cNvSpPr/>
            <p:nvPr/>
          </p:nvSpPr>
          <p:spPr bwMode="invGray">
            <a:xfrm>
              <a:off x="10688372" y="0"/>
              <a:ext cx="336244" cy="6858000"/>
            </a:xfrm>
            <a:custGeom>
              <a:avLst/>
              <a:gdLst>
                <a:gd name="connsiteX0" fmla="*/ 0 w 336244"/>
                <a:gd name="connsiteY0" fmla="*/ 0 h 6858000"/>
                <a:gd name="connsiteX1" fmla="*/ 336244 w 336244"/>
                <a:gd name="connsiteY1" fmla="*/ 0 h 6858000"/>
                <a:gd name="connsiteX2" fmla="*/ 336244 w 336244"/>
                <a:gd name="connsiteY2" fmla="*/ 6858000 h 6858000"/>
                <a:gd name="connsiteX3" fmla="*/ 0 w 336244"/>
                <a:gd name="connsiteY3" fmla="*/ 6858000 h 6858000"/>
                <a:gd name="connsiteX4" fmla="*/ 0 w 336244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6244" h="6858000">
                  <a:moveTo>
                    <a:pt x="0" y="0"/>
                  </a:moveTo>
                  <a:lnTo>
                    <a:pt x="336244" y="0"/>
                  </a:lnTo>
                  <a:lnTo>
                    <a:pt x="336244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it-IT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3A72B2F6-0AFF-4E6E-AFFF-60767DB3FA63}"/>
                </a:ext>
              </a:extLst>
            </p:cNvPr>
            <p:cNvSpPr/>
            <p:nvPr/>
          </p:nvSpPr>
          <p:spPr bwMode="invGray">
            <a:xfrm>
              <a:off x="11637264" y="0"/>
              <a:ext cx="553212" cy="6858000"/>
            </a:xfrm>
            <a:custGeom>
              <a:avLst/>
              <a:gdLst>
                <a:gd name="connsiteX0" fmla="*/ 0 w 553212"/>
                <a:gd name="connsiteY0" fmla="*/ 0 h 6858000"/>
                <a:gd name="connsiteX1" fmla="*/ 553212 w 553212"/>
                <a:gd name="connsiteY1" fmla="*/ 0 h 6858000"/>
                <a:gd name="connsiteX2" fmla="*/ 553212 w 553212"/>
                <a:gd name="connsiteY2" fmla="*/ 6858000 h 6858000"/>
                <a:gd name="connsiteX3" fmla="*/ 0 w 553212"/>
                <a:gd name="connsiteY3" fmla="*/ 6858000 h 6858000"/>
                <a:gd name="connsiteX4" fmla="*/ 0 w 553212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212" h="6858000">
                  <a:moveTo>
                    <a:pt x="0" y="0"/>
                  </a:moveTo>
                  <a:lnTo>
                    <a:pt x="553212" y="0"/>
                  </a:lnTo>
                  <a:lnTo>
                    <a:pt x="553212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it-IT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A68F8E74-3AE4-4AF9-9F36-63344C9076D2}"/>
                </a:ext>
              </a:extLst>
            </p:cNvPr>
            <p:cNvSpPr/>
            <p:nvPr/>
          </p:nvSpPr>
          <p:spPr bwMode="invGray">
            <a:xfrm>
              <a:off x="7219428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it-IT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31D5F169-E1D4-48A3-AE5B-F5F1BEF2E7CF}"/>
                </a:ext>
              </a:extLst>
            </p:cNvPr>
            <p:cNvSpPr/>
            <p:nvPr userDrawn="1"/>
          </p:nvSpPr>
          <p:spPr bwMode="invGray">
            <a:xfrm>
              <a:off x="1506835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it-IT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4230F928-F9B2-4955-9800-74DE09DCE6F2}"/>
                </a:ext>
              </a:extLst>
            </p:cNvPr>
            <p:cNvSpPr/>
            <p:nvPr userDrawn="1"/>
          </p:nvSpPr>
          <p:spPr bwMode="invGray">
            <a:xfrm>
              <a:off x="2458934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it-IT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37C829A9-6808-4531-8C12-A84988E6DEE1}"/>
                </a:ext>
              </a:extLst>
            </p:cNvPr>
            <p:cNvSpPr/>
            <p:nvPr userDrawn="1"/>
          </p:nvSpPr>
          <p:spPr bwMode="invGray">
            <a:xfrm>
              <a:off x="3411033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it-IT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7FA5964C-E9C5-4C2F-BD6E-47BAFB5B6D17}"/>
                </a:ext>
              </a:extLst>
            </p:cNvPr>
            <p:cNvSpPr/>
            <p:nvPr userDrawn="1"/>
          </p:nvSpPr>
          <p:spPr bwMode="invGray">
            <a:xfrm>
              <a:off x="4363132" y="0"/>
              <a:ext cx="609447" cy="6858000"/>
            </a:xfrm>
            <a:custGeom>
              <a:avLst/>
              <a:gdLst>
                <a:gd name="connsiteX0" fmla="*/ 0 w 609447"/>
                <a:gd name="connsiteY0" fmla="*/ 0 h 6858000"/>
                <a:gd name="connsiteX1" fmla="*/ 609447 w 609447"/>
                <a:gd name="connsiteY1" fmla="*/ 0 h 6858000"/>
                <a:gd name="connsiteX2" fmla="*/ 609447 w 609447"/>
                <a:gd name="connsiteY2" fmla="*/ 6858000 h 6858000"/>
                <a:gd name="connsiteX3" fmla="*/ 0 w 609447"/>
                <a:gd name="connsiteY3" fmla="*/ 6858000 h 6858000"/>
                <a:gd name="connsiteX4" fmla="*/ 0 w 609447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7" h="6858000">
                  <a:moveTo>
                    <a:pt x="0" y="0"/>
                  </a:moveTo>
                  <a:lnTo>
                    <a:pt x="609447" y="0"/>
                  </a:lnTo>
                  <a:lnTo>
                    <a:pt x="609447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it-IT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3C168D8D-76CE-4BE5-BE95-79B96300EA3F}"/>
                </a:ext>
              </a:extLst>
            </p:cNvPr>
            <p:cNvSpPr/>
            <p:nvPr userDrawn="1"/>
          </p:nvSpPr>
          <p:spPr bwMode="invGray">
            <a:xfrm>
              <a:off x="5315230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it-IT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6749465C-813A-45F9-8C3E-5D06C8584929}"/>
                </a:ext>
              </a:extLst>
            </p:cNvPr>
            <p:cNvSpPr/>
            <p:nvPr userDrawn="1"/>
          </p:nvSpPr>
          <p:spPr bwMode="invGray">
            <a:xfrm>
              <a:off x="6267329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it-IT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53894C26-2473-4C24-B082-48DD1E92241C}"/>
                </a:ext>
              </a:extLst>
            </p:cNvPr>
            <p:cNvSpPr/>
            <p:nvPr userDrawn="1"/>
          </p:nvSpPr>
          <p:spPr bwMode="invGray">
            <a:xfrm>
              <a:off x="8171527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it-IT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BFDA0320-8435-46CA-B1B3-5203F54A419F}"/>
                </a:ext>
              </a:extLst>
            </p:cNvPr>
            <p:cNvSpPr/>
            <p:nvPr userDrawn="1"/>
          </p:nvSpPr>
          <p:spPr bwMode="invGray">
            <a:xfrm>
              <a:off x="9123626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it-IT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A42721E4-5D12-459C-AC2E-7CE148AF9062}"/>
                </a:ext>
              </a:extLst>
            </p:cNvPr>
            <p:cNvSpPr/>
            <p:nvPr userDrawn="1"/>
          </p:nvSpPr>
          <p:spPr bwMode="invGray">
            <a:xfrm>
              <a:off x="10075725" y="0"/>
              <a:ext cx="609447" cy="6858000"/>
            </a:xfrm>
            <a:custGeom>
              <a:avLst/>
              <a:gdLst>
                <a:gd name="connsiteX0" fmla="*/ 0 w 609447"/>
                <a:gd name="connsiteY0" fmla="*/ 0 h 6858000"/>
                <a:gd name="connsiteX1" fmla="*/ 609447 w 609447"/>
                <a:gd name="connsiteY1" fmla="*/ 0 h 6858000"/>
                <a:gd name="connsiteX2" fmla="*/ 609447 w 609447"/>
                <a:gd name="connsiteY2" fmla="*/ 6858000 h 6858000"/>
                <a:gd name="connsiteX3" fmla="*/ 0 w 609447"/>
                <a:gd name="connsiteY3" fmla="*/ 6858000 h 6858000"/>
                <a:gd name="connsiteX4" fmla="*/ 0 w 609447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7" h="6858000">
                  <a:moveTo>
                    <a:pt x="0" y="0"/>
                  </a:moveTo>
                  <a:lnTo>
                    <a:pt x="609447" y="0"/>
                  </a:lnTo>
                  <a:lnTo>
                    <a:pt x="609447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it-IT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8BF7D46B-3779-49D0-BCB4-F2DCE091958D}"/>
                </a:ext>
              </a:extLst>
            </p:cNvPr>
            <p:cNvSpPr/>
            <p:nvPr userDrawn="1"/>
          </p:nvSpPr>
          <p:spPr bwMode="invGray">
            <a:xfrm>
              <a:off x="11027826" y="0"/>
              <a:ext cx="609438" cy="6858000"/>
            </a:xfrm>
            <a:custGeom>
              <a:avLst/>
              <a:gdLst>
                <a:gd name="connsiteX0" fmla="*/ 0 w 609438"/>
                <a:gd name="connsiteY0" fmla="*/ 0 h 6858000"/>
                <a:gd name="connsiteX1" fmla="*/ 609438 w 609438"/>
                <a:gd name="connsiteY1" fmla="*/ 0 h 6858000"/>
                <a:gd name="connsiteX2" fmla="*/ 609438 w 609438"/>
                <a:gd name="connsiteY2" fmla="*/ 6858000 h 6858000"/>
                <a:gd name="connsiteX3" fmla="*/ 0 w 609438"/>
                <a:gd name="connsiteY3" fmla="*/ 6858000 h 6858000"/>
                <a:gd name="connsiteX4" fmla="*/ 0 w 60943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38" h="6858000">
                  <a:moveTo>
                    <a:pt x="0" y="0"/>
                  </a:moveTo>
                  <a:lnTo>
                    <a:pt x="609438" y="0"/>
                  </a:lnTo>
                  <a:lnTo>
                    <a:pt x="60943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it-IT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634464F0-BD7F-4488-85F0-EC20C24BECAA}"/>
                </a:ext>
              </a:extLst>
            </p:cNvPr>
            <p:cNvSpPr/>
            <p:nvPr userDrawn="1"/>
          </p:nvSpPr>
          <p:spPr bwMode="invGray">
            <a:xfrm>
              <a:off x="554736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it-IT" sz="1323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82B54541-0CDD-4724-8101-AABFF1207033}"/>
                </a:ext>
              </a:extLst>
            </p:cNvPr>
            <p:cNvCxnSpPr/>
            <p:nvPr userDrawn="1"/>
          </p:nvCxnSpPr>
          <p:spPr bwMode="invGray">
            <a:xfrm>
              <a:off x="0" y="62179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5070398-8D55-4EE2-8CA4-47428E2AF03F}"/>
                </a:ext>
              </a:extLst>
            </p:cNvPr>
            <p:cNvCxnSpPr/>
            <p:nvPr userDrawn="1"/>
          </p:nvCxnSpPr>
          <p:spPr bwMode="invGray">
            <a:xfrm>
              <a:off x="0" y="31089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42166891-56D0-4EBC-B681-501401DEF9D4}"/>
                </a:ext>
              </a:extLst>
            </p:cNvPr>
            <p:cNvCxnSpPr/>
            <p:nvPr userDrawn="1"/>
          </p:nvCxnSpPr>
          <p:spPr bwMode="invGray">
            <a:xfrm>
              <a:off x="0" y="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C13A87E3-D106-41FF-A8CD-C27DABF0103D}"/>
                </a:ext>
              </a:extLst>
            </p:cNvPr>
            <p:cNvCxnSpPr/>
            <p:nvPr userDrawn="1"/>
          </p:nvCxnSpPr>
          <p:spPr bwMode="invGray">
            <a:xfrm>
              <a:off x="0" y="124358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2164477D-838D-4C70-ADD7-37AD79A844AA}"/>
                </a:ext>
              </a:extLst>
            </p:cNvPr>
            <p:cNvCxnSpPr/>
            <p:nvPr userDrawn="1"/>
          </p:nvCxnSpPr>
          <p:spPr bwMode="invGray">
            <a:xfrm>
              <a:off x="0" y="93268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72B193C0-8980-4BB2-8E91-7A1C9ABE0B6C}"/>
                </a:ext>
              </a:extLst>
            </p:cNvPr>
            <p:cNvCxnSpPr/>
            <p:nvPr userDrawn="1"/>
          </p:nvCxnSpPr>
          <p:spPr bwMode="invGray">
            <a:xfrm>
              <a:off x="0" y="186537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C1A94AAA-1D98-4233-842E-2A2F52812358}"/>
                </a:ext>
              </a:extLst>
            </p:cNvPr>
            <p:cNvCxnSpPr/>
            <p:nvPr userDrawn="1"/>
          </p:nvCxnSpPr>
          <p:spPr bwMode="invGray">
            <a:xfrm>
              <a:off x="0" y="155448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E21F2B43-A2DC-42F4-8EA4-A8A4DA6D6FA7}"/>
                </a:ext>
              </a:extLst>
            </p:cNvPr>
            <p:cNvCxnSpPr/>
            <p:nvPr userDrawn="1"/>
          </p:nvCxnSpPr>
          <p:spPr bwMode="invGray">
            <a:xfrm>
              <a:off x="0" y="248716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A60F0923-6896-405D-AD16-F097448F3E3D}"/>
                </a:ext>
              </a:extLst>
            </p:cNvPr>
            <p:cNvCxnSpPr/>
            <p:nvPr userDrawn="1"/>
          </p:nvCxnSpPr>
          <p:spPr bwMode="invGray">
            <a:xfrm>
              <a:off x="0" y="217627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BC70D5B1-47D7-451F-B83A-973A26731A22}"/>
                </a:ext>
              </a:extLst>
            </p:cNvPr>
            <p:cNvCxnSpPr/>
            <p:nvPr userDrawn="1"/>
          </p:nvCxnSpPr>
          <p:spPr bwMode="invGray">
            <a:xfrm>
              <a:off x="0" y="310896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3FD9A464-81FE-4829-A1C5-5CCEE42448B3}"/>
                </a:ext>
              </a:extLst>
            </p:cNvPr>
            <p:cNvCxnSpPr/>
            <p:nvPr userDrawn="1"/>
          </p:nvCxnSpPr>
          <p:spPr bwMode="invGray">
            <a:xfrm>
              <a:off x="0" y="279806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8F55CAB0-53A2-417F-9F66-C0437933E98B}"/>
                </a:ext>
              </a:extLst>
            </p:cNvPr>
            <p:cNvCxnSpPr/>
            <p:nvPr userDrawn="1"/>
          </p:nvCxnSpPr>
          <p:spPr bwMode="invGray">
            <a:xfrm>
              <a:off x="0" y="373075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1547EE77-7495-47CB-BEC9-D5C742DF2B2C}"/>
                </a:ext>
              </a:extLst>
            </p:cNvPr>
            <p:cNvCxnSpPr/>
            <p:nvPr userDrawn="1"/>
          </p:nvCxnSpPr>
          <p:spPr bwMode="invGray">
            <a:xfrm>
              <a:off x="0" y="341985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CA942184-696A-4A78-BB9D-3D619B990987}"/>
                </a:ext>
              </a:extLst>
            </p:cNvPr>
            <p:cNvCxnSpPr/>
            <p:nvPr userDrawn="1"/>
          </p:nvCxnSpPr>
          <p:spPr bwMode="invGray">
            <a:xfrm>
              <a:off x="0" y="435254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1B5F4EE6-4D4C-4488-80DE-36C83D540765}"/>
                </a:ext>
              </a:extLst>
            </p:cNvPr>
            <p:cNvCxnSpPr/>
            <p:nvPr userDrawn="1"/>
          </p:nvCxnSpPr>
          <p:spPr bwMode="invGray">
            <a:xfrm>
              <a:off x="0" y="404164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CD3A42E3-1ED2-4BBE-8B0B-CEA491522F0A}"/>
                </a:ext>
              </a:extLst>
            </p:cNvPr>
            <p:cNvCxnSpPr/>
            <p:nvPr userDrawn="1"/>
          </p:nvCxnSpPr>
          <p:spPr bwMode="invGray">
            <a:xfrm>
              <a:off x="0" y="497433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94162AD8-9037-4220-B19F-7B3A0F44E941}"/>
                </a:ext>
              </a:extLst>
            </p:cNvPr>
            <p:cNvCxnSpPr/>
            <p:nvPr userDrawn="1"/>
          </p:nvCxnSpPr>
          <p:spPr bwMode="invGray">
            <a:xfrm>
              <a:off x="0" y="466344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4C20FB70-03E4-4D7E-BA41-546EAAB33089}"/>
                </a:ext>
              </a:extLst>
            </p:cNvPr>
            <p:cNvCxnSpPr/>
            <p:nvPr userDrawn="1"/>
          </p:nvCxnSpPr>
          <p:spPr bwMode="invGray">
            <a:xfrm>
              <a:off x="0" y="559612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A84D3C92-FDAE-47DB-9457-A9B216922E98}"/>
                </a:ext>
              </a:extLst>
            </p:cNvPr>
            <p:cNvCxnSpPr/>
            <p:nvPr userDrawn="1"/>
          </p:nvCxnSpPr>
          <p:spPr bwMode="invGray">
            <a:xfrm>
              <a:off x="0" y="528523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B5DF0860-265F-4ABC-9F65-0C1D385DAA19}"/>
                </a:ext>
              </a:extLst>
            </p:cNvPr>
            <p:cNvCxnSpPr/>
            <p:nvPr userDrawn="1"/>
          </p:nvCxnSpPr>
          <p:spPr bwMode="invGray">
            <a:xfrm>
              <a:off x="0" y="621792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D878D1D5-E6E5-4FA6-AF6E-95E8AF796777}"/>
                </a:ext>
              </a:extLst>
            </p:cNvPr>
            <p:cNvCxnSpPr/>
            <p:nvPr userDrawn="1"/>
          </p:nvCxnSpPr>
          <p:spPr bwMode="invGray">
            <a:xfrm>
              <a:off x="0" y="590702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E11FF29A-4B39-4335-9BD5-ED902309BF79}"/>
                </a:ext>
              </a:extLst>
            </p:cNvPr>
            <p:cNvCxnSpPr/>
            <p:nvPr userDrawn="1"/>
          </p:nvCxnSpPr>
          <p:spPr bwMode="invGray">
            <a:xfrm>
              <a:off x="0" y="652881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3A82A803-5E70-4523-9F20-67F308765C7E}"/>
                </a:ext>
              </a:extLst>
            </p:cNvPr>
            <p:cNvCxnSpPr/>
            <p:nvPr userDrawn="1"/>
          </p:nvCxnSpPr>
          <p:spPr bwMode="invGray">
            <a:xfrm>
              <a:off x="0" y="77724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B4208CB2-5882-4416-87C9-284BDAF3367A}"/>
                </a:ext>
              </a:extLst>
            </p:cNvPr>
            <p:cNvCxnSpPr/>
            <p:nvPr userDrawn="1"/>
          </p:nvCxnSpPr>
          <p:spPr bwMode="invGray">
            <a:xfrm>
              <a:off x="0" y="46634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BD4116CD-6422-4E26-9703-D3F7C10FCD56}"/>
                </a:ext>
              </a:extLst>
            </p:cNvPr>
            <p:cNvCxnSpPr/>
            <p:nvPr userDrawn="1"/>
          </p:nvCxnSpPr>
          <p:spPr bwMode="invGray">
            <a:xfrm>
              <a:off x="0" y="15544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31AB3A35-E2FF-4178-896B-F08E77092825}"/>
                </a:ext>
              </a:extLst>
            </p:cNvPr>
            <p:cNvCxnSpPr/>
            <p:nvPr userDrawn="1"/>
          </p:nvCxnSpPr>
          <p:spPr bwMode="invGray">
            <a:xfrm>
              <a:off x="0" y="139903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2179C539-DD6F-48AA-8F80-27BC682014AF}"/>
                </a:ext>
              </a:extLst>
            </p:cNvPr>
            <p:cNvCxnSpPr/>
            <p:nvPr userDrawn="1"/>
          </p:nvCxnSpPr>
          <p:spPr bwMode="invGray">
            <a:xfrm>
              <a:off x="0" y="108813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2784004E-3271-4D1C-B1EA-CA1E334E0D03}"/>
                </a:ext>
              </a:extLst>
            </p:cNvPr>
            <p:cNvCxnSpPr/>
            <p:nvPr userDrawn="1"/>
          </p:nvCxnSpPr>
          <p:spPr bwMode="invGray">
            <a:xfrm>
              <a:off x="0" y="202082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3657725E-FBF6-491D-9BA1-E6A9727F4F2D}"/>
                </a:ext>
              </a:extLst>
            </p:cNvPr>
            <p:cNvCxnSpPr/>
            <p:nvPr userDrawn="1"/>
          </p:nvCxnSpPr>
          <p:spPr bwMode="invGray">
            <a:xfrm>
              <a:off x="0" y="170992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31244567-76A7-47AF-9353-403D05D533F0}"/>
                </a:ext>
              </a:extLst>
            </p:cNvPr>
            <p:cNvCxnSpPr/>
            <p:nvPr userDrawn="1"/>
          </p:nvCxnSpPr>
          <p:spPr bwMode="invGray">
            <a:xfrm>
              <a:off x="0" y="264261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EEC47A2A-ED3B-4AD0-ACD5-F8ED92644229}"/>
                </a:ext>
              </a:extLst>
            </p:cNvPr>
            <p:cNvCxnSpPr/>
            <p:nvPr userDrawn="1"/>
          </p:nvCxnSpPr>
          <p:spPr bwMode="invGray">
            <a:xfrm>
              <a:off x="0" y="233172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0F3E01E5-F569-4020-BCB0-083537701AB0}"/>
                </a:ext>
              </a:extLst>
            </p:cNvPr>
            <p:cNvCxnSpPr/>
            <p:nvPr userDrawn="1"/>
          </p:nvCxnSpPr>
          <p:spPr bwMode="invGray">
            <a:xfrm>
              <a:off x="0" y="326440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71121A42-5912-44C8-B9A3-FDEC8EA70284}"/>
                </a:ext>
              </a:extLst>
            </p:cNvPr>
            <p:cNvCxnSpPr/>
            <p:nvPr userDrawn="1"/>
          </p:nvCxnSpPr>
          <p:spPr bwMode="invGray">
            <a:xfrm>
              <a:off x="0" y="295351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659B1DE7-25C8-4743-8284-FA656D339F55}"/>
                </a:ext>
              </a:extLst>
            </p:cNvPr>
            <p:cNvCxnSpPr/>
            <p:nvPr userDrawn="1"/>
          </p:nvCxnSpPr>
          <p:spPr bwMode="invGray">
            <a:xfrm>
              <a:off x="0" y="388620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526249F1-59FB-44FC-8AF9-D7F90AFBEE2C}"/>
                </a:ext>
              </a:extLst>
            </p:cNvPr>
            <p:cNvCxnSpPr/>
            <p:nvPr userDrawn="1"/>
          </p:nvCxnSpPr>
          <p:spPr bwMode="invGray">
            <a:xfrm>
              <a:off x="0" y="357530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E6D42779-D977-4405-A149-D8DE5B52134A}"/>
                </a:ext>
              </a:extLst>
            </p:cNvPr>
            <p:cNvCxnSpPr/>
            <p:nvPr userDrawn="1"/>
          </p:nvCxnSpPr>
          <p:spPr bwMode="invGray">
            <a:xfrm>
              <a:off x="0" y="450799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27EE8A2F-6AD9-4AE7-B04B-7892891F84AC}"/>
                </a:ext>
              </a:extLst>
            </p:cNvPr>
            <p:cNvCxnSpPr/>
            <p:nvPr userDrawn="1"/>
          </p:nvCxnSpPr>
          <p:spPr bwMode="invGray">
            <a:xfrm>
              <a:off x="0" y="419709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B8F4A59A-16C3-4C3A-AB79-FE22721EA641}"/>
                </a:ext>
              </a:extLst>
            </p:cNvPr>
            <p:cNvCxnSpPr/>
            <p:nvPr userDrawn="1"/>
          </p:nvCxnSpPr>
          <p:spPr bwMode="invGray">
            <a:xfrm>
              <a:off x="0" y="512978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5CA3A6CC-1A49-42F6-A318-99D9224BDC91}"/>
                </a:ext>
              </a:extLst>
            </p:cNvPr>
            <p:cNvCxnSpPr/>
            <p:nvPr userDrawn="1"/>
          </p:nvCxnSpPr>
          <p:spPr bwMode="invGray">
            <a:xfrm>
              <a:off x="0" y="481888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2DC3484E-5EF8-49C4-B1F6-75C854D50C80}"/>
                </a:ext>
              </a:extLst>
            </p:cNvPr>
            <p:cNvCxnSpPr/>
            <p:nvPr userDrawn="1"/>
          </p:nvCxnSpPr>
          <p:spPr bwMode="invGray">
            <a:xfrm>
              <a:off x="0" y="575157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33461A54-E77E-414D-B7E0-7364070D9566}"/>
                </a:ext>
              </a:extLst>
            </p:cNvPr>
            <p:cNvCxnSpPr/>
            <p:nvPr userDrawn="1"/>
          </p:nvCxnSpPr>
          <p:spPr bwMode="invGray">
            <a:xfrm>
              <a:off x="0" y="544068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29C48517-171B-43FD-A41C-58C9B531BDB5}"/>
                </a:ext>
              </a:extLst>
            </p:cNvPr>
            <p:cNvCxnSpPr/>
            <p:nvPr userDrawn="1"/>
          </p:nvCxnSpPr>
          <p:spPr bwMode="invGray">
            <a:xfrm>
              <a:off x="0" y="637336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F429932A-1238-48FC-B171-20A3AA531D40}"/>
                </a:ext>
              </a:extLst>
            </p:cNvPr>
            <p:cNvCxnSpPr/>
            <p:nvPr userDrawn="1"/>
          </p:nvCxnSpPr>
          <p:spPr bwMode="invGray">
            <a:xfrm>
              <a:off x="0" y="606247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7BED7651-AF04-41D4-9476-5A43476D85BB}"/>
                </a:ext>
              </a:extLst>
            </p:cNvPr>
            <p:cNvCxnSpPr/>
            <p:nvPr userDrawn="1"/>
          </p:nvCxnSpPr>
          <p:spPr bwMode="invGray">
            <a:xfrm>
              <a:off x="0" y="668426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main body box">
              <a:extLst>
                <a:ext uri="{FF2B5EF4-FFF2-40B4-BE49-F238E27FC236}">
                  <a16:creationId xmlns:a16="http://schemas.microsoft.com/office/drawing/2014/main" id="{100DE417-9DB9-4840-8370-B716FFA27760}"/>
                </a:ext>
              </a:extLst>
            </p:cNvPr>
            <p:cNvSpPr/>
            <p:nvPr userDrawn="1"/>
          </p:nvSpPr>
          <p:spPr bwMode="invGray">
            <a:xfrm>
              <a:off x="554736" y="1709928"/>
              <a:ext cx="11082528" cy="4507992"/>
            </a:xfrm>
            <a:prstGeom prst="rect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  <p:txBody>
            <a:bodyPr vert="horz" wrap="square" lIns="68572" tIns="34286" rIns="68572" bIns="34286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it-IT" sz="1323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B93A1E2B-8C80-482F-83BE-384344D09839}"/>
                </a:ext>
              </a:extLst>
            </p:cNvPr>
            <p:cNvCxnSpPr/>
            <p:nvPr userDrawn="1"/>
          </p:nvCxnSpPr>
          <p:spPr bwMode="invGray">
            <a:xfrm>
              <a:off x="554736" y="2177796"/>
              <a:ext cx="11082528" cy="0"/>
            </a:xfrm>
            <a:prstGeom prst="line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BEAB22C5-0A46-4041-9158-6DC76EA2F350}"/>
                </a:ext>
              </a:extLst>
            </p:cNvPr>
            <p:cNvCxnSpPr/>
            <p:nvPr userDrawn="1"/>
          </p:nvCxnSpPr>
          <p:spPr bwMode="invGray">
            <a:xfrm>
              <a:off x="554736" y="1711453"/>
              <a:ext cx="11082528" cy="0"/>
            </a:xfrm>
            <a:prstGeom prst="line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</p:cxnSp>
      </p:grpSp>
      <p:grpSp>
        <p:nvGrpSpPr>
          <p:cNvPr id="187" name="LegendBoxes" hidden="1">
            <a:extLst>
              <a:ext uri="{FF2B5EF4-FFF2-40B4-BE49-F238E27FC236}">
                <a16:creationId xmlns:a16="http://schemas.microsoft.com/office/drawing/2014/main" id="{5048A9C9-0655-49B2-A283-6A54678F321B}"/>
              </a:ext>
            </a:extLst>
          </p:cNvPr>
          <p:cNvGrpSpPr/>
          <p:nvPr userDrawn="1"/>
        </p:nvGrpSpPr>
        <p:grpSpPr>
          <a:xfrm>
            <a:off x="10554770" y="4323600"/>
            <a:ext cx="984864" cy="1717282"/>
            <a:chOff x="9585951" y="2980105"/>
            <a:chExt cx="984864" cy="1717282"/>
          </a:xfrm>
        </p:grpSpPr>
        <p:sp>
          <p:nvSpPr>
            <p:cNvPr id="188" name="RectangleLegend1">
              <a:extLst>
                <a:ext uri="{FF2B5EF4-FFF2-40B4-BE49-F238E27FC236}">
                  <a16:creationId xmlns:a16="http://schemas.microsoft.com/office/drawing/2014/main" id="{8F219674-AEDF-41A7-B3C3-07BD8D165776}"/>
                </a:ext>
              </a:extLst>
            </p:cNvPr>
            <p:cNvSpPr/>
            <p:nvPr/>
          </p:nvSpPr>
          <p:spPr>
            <a:xfrm>
              <a:off x="9585951" y="3001463"/>
              <a:ext cx="172729" cy="172729"/>
            </a:xfrm>
            <a:prstGeom prst="rect">
              <a:avLst/>
            </a:prstGeom>
            <a:solidFill>
              <a:schemeClr val="accent1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it-IT" sz="1400" err="1">
                <a:solidFill>
                  <a:schemeClr val="tx1"/>
                </a:solidFill>
              </a:endParaRPr>
            </a:p>
          </p:txBody>
        </p:sp>
        <p:sp>
          <p:nvSpPr>
            <p:cNvPr id="189" name="RectangleLegend2">
              <a:extLst>
                <a:ext uri="{FF2B5EF4-FFF2-40B4-BE49-F238E27FC236}">
                  <a16:creationId xmlns:a16="http://schemas.microsoft.com/office/drawing/2014/main" id="{76884974-3CCD-4F11-B109-02708F18B04E}"/>
                </a:ext>
              </a:extLst>
            </p:cNvPr>
            <p:cNvSpPr/>
            <p:nvPr/>
          </p:nvSpPr>
          <p:spPr>
            <a:xfrm>
              <a:off x="9585951" y="3380961"/>
              <a:ext cx="172729" cy="172729"/>
            </a:xfrm>
            <a:prstGeom prst="rect">
              <a:avLst/>
            </a:prstGeom>
            <a:solidFill>
              <a:schemeClr val="accent2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it-IT" sz="1400" err="1">
                <a:solidFill>
                  <a:schemeClr val="tx1"/>
                </a:solidFill>
              </a:endParaRPr>
            </a:p>
          </p:txBody>
        </p:sp>
        <p:sp>
          <p:nvSpPr>
            <p:cNvPr id="190" name="RectangleLegend3">
              <a:extLst>
                <a:ext uri="{FF2B5EF4-FFF2-40B4-BE49-F238E27FC236}">
                  <a16:creationId xmlns:a16="http://schemas.microsoft.com/office/drawing/2014/main" id="{D440B2EC-6FE5-4259-BA11-DC2E3B68E637}"/>
                </a:ext>
              </a:extLst>
            </p:cNvPr>
            <p:cNvSpPr/>
            <p:nvPr/>
          </p:nvSpPr>
          <p:spPr>
            <a:xfrm>
              <a:off x="9585951" y="3754557"/>
              <a:ext cx="172729" cy="172729"/>
            </a:xfrm>
            <a:prstGeom prst="rect">
              <a:avLst/>
            </a:prstGeom>
            <a:solidFill>
              <a:schemeClr val="accent3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it-IT" sz="1400" err="1">
                <a:solidFill>
                  <a:schemeClr val="tx1"/>
                </a:solidFill>
              </a:endParaRPr>
            </a:p>
          </p:txBody>
        </p:sp>
        <p:sp>
          <p:nvSpPr>
            <p:cNvPr id="191" name="RectangleLegend4">
              <a:extLst>
                <a:ext uri="{FF2B5EF4-FFF2-40B4-BE49-F238E27FC236}">
                  <a16:creationId xmlns:a16="http://schemas.microsoft.com/office/drawing/2014/main" id="{52FE9D34-332E-47CD-94B8-12A069181C03}"/>
                </a:ext>
              </a:extLst>
            </p:cNvPr>
            <p:cNvSpPr/>
            <p:nvPr/>
          </p:nvSpPr>
          <p:spPr>
            <a:xfrm>
              <a:off x="9585951" y="4128153"/>
              <a:ext cx="172729" cy="172729"/>
            </a:xfrm>
            <a:prstGeom prst="rect">
              <a:avLst/>
            </a:prstGeom>
            <a:solidFill>
              <a:schemeClr val="accent4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it-IT" sz="1400" err="1">
                <a:solidFill>
                  <a:schemeClr val="tx1"/>
                </a:solidFill>
              </a:endParaRPr>
            </a:p>
          </p:txBody>
        </p:sp>
        <p:sp>
          <p:nvSpPr>
            <p:cNvPr id="192" name="RectangleLegend5">
              <a:extLst>
                <a:ext uri="{FF2B5EF4-FFF2-40B4-BE49-F238E27FC236}">
                  <a16:creationId xmlns:a16="http://schemas.microsoft.com/office/drawing/2014/main" id="{1D6EA8D9-42BE-4743-876B-1050D1436021}"/>
                </a:ext>
              </a:extLst>
            </p:cNvPr>
            <p:cNvSpPr/>
            <p:nvPr/>
          </p:nvSpPr>
          <p:spPr>
            <a:xfrm>
              <a:off x="9585951" y="4501749"/>
              <a:ext cx="172729" cy="172729"/>
            </a:xfrm>
            <a:prstGeom prst="rect">
              <a:avLst/>
            </a:prstGeom>
            <a:solidFill>
              <a:schemeClr val="accent5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it-IT" sz="1400" err="1">
                <a:solidFill>
                  <a:schemeClr val="tx1"/>
                </a:solidFill>
              </a:endParaRPr>
            </a:p>
          </p:txBody>
        </p:sp>
        <p:sp>
          <p:nvSpPr>
            <p:cNvPr id="193" name="Legend1">
              <a:extLst>
                <a:ext uri="{FF2B5EF4-FFF2-40B4-BE49-F238E27FC236}">
                  <a16:creationId xmlns:a16="http://schemas.microsoft.com/office/drawing/2014/main" id="{50F3208A-D1A9-4DEE-B968-1381D0DE88E8}"/>
                </a:ext>
              </a:extLst>
            </p:cNvPr>
            <p:cNvSpPr txBox="1"/>
            <p:nvPr/>
          </p:nvSpPr>
          <p:spPr>
            <a:xfrm>
              <a:off x="9912097" y="2980105"/>
              <a:ext cx="658718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it-IT" sz="1400" dirty="0"/>
                <a:t>Legend</a:t>
              </a:r>
            </a:p>
          </p:txBody>
        </p:sp>
        <p:sp>
          <p:nvSpPr>
            <p:cNvPr id="194" name="Legend2">
              <a:extLst>
                <a:ext uri="{FF2B5EF4-FFF2-40B4-BE49-F238E27FC236}">
                  <a16:creationId xmlns:a16="http://schemas.microsoft.com/office/drawing/2014/main" id="{69AC8C80-52E4-4497-A147-009E23FB42A5}"/>
                </a:ext>
              </a:extLst>
            </p:cNvPr>
            <p:cNvSpPr txBox="1"/>
            <p:nvPr/>
          </p:nvSpPr>
          <p:spPr>
            <a:xfrm>
              <a:off x="9912097" y="3359603"/>
              <a:ext cx="658718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it-IT" sz="1400" dirty="0"/>
                <a:t>Legend</a:t>
              </a:r>
            </a:p>
          </p:txBody>
        </p:sp>
        <p:sp>
          <p:nvSpPr>
            <p:cNvPr id="195" name="Legend3">
              <a:extLst>
                <a:ext uri="{FF2B5EF4-FFF2-40B4-BE49-F238E27FC236}">
                  <a16:creationId xmlns:a16="http://schemas.microsoft.com/office/drawing/2014/main" id="{218BEB5C-C19E-451D-B538-56A492CF74C6}"/>
                </a:ext>
              </a:extLst>
            </p:cNvPr>
            <p:cNvSpPr txBox="1"/>
            <p:nvPr/>
          </p:nvSpPr>
          <p:spPr>
            <a:xfrm>
              <a:off x="9912097" y="3739101"/>
              <a:ext cx="658718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it-IT" sz="1400" dirty="0"/>
                <a:t>Legend</a:t>
              </a:r>
            </a:p>
          </p:txBody>
        </p:sp>
        <p:sp>
          <p:nvSpPr>
            <p:cNvPr id="196" name="Legend4">
              <a:extLst>
                <a:ext uri="{FF2B5EF4-FFF2-40B4-BE49-F238E27FC236}">
                  <a16:creationId xmlns:a16="http://schemas.microsoft.com/office/drawing/2014/main" id="{B77C1590-32D9-4A52-8AF0-454D06E80BF2}"/>
                </a:ext>
              </a:extLst>
            </p:cNvPr>
            <p:cNvSpPr txBox="1"/>
            <p:nvPr/>
          </p:nvSpPr>
          <p:spPr>
            <a:xfrm>
              <a:off x="9912097" y="4110522"/>
              <a:ext cx="658718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it-IT" sz="1400" dirty="0"/>
                <a:t>Legend</a:t>
              </a:r>
            </a:p>
          </p:txBody>
        </p:sp>
        <p:sp>
          <p:nvSpPr>
            <p:cNvPr id="197" name="Legend5">
              <a:extLst>
                <a:ext uri="{FF2B5EF4-FFF2-40B4-BE49-F238E27FC236}">
                  <a16:creationId xmlns:a16="http://schemas.microsoft.com/office/drawing/2014/main" id="{A40A9DB6-E1B2-47A6-8B66-4FCDC31DD600}"/>
                </a:ext>
              </a:extLst>
            </p:cNvPr>
            <p:cNvSpPr txBox="1"/>
            <p:nvPr/>
          </p:nvSpPr>
          <p:spPr>
            <a:xfrm>
              <a:off x="9912097" y="4481943"/>
              <a:ext cx="653111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it-IT" sz="1400" dirty="0"/>
                <a:t>Legend</a:t>
              </a:r>
            </a:p>
          </p:txBody>
        </p:sp>
      </p:grpSp>
      <p:grpSp>
        <p:nvGrpSpPr>
          <p:cNvPr id="219" name="LegendLines" hidden="1">
            <a:extLst>
              <a:ext uri="{FF2B5EF4-FFF2-40B4-BE49-F238E27FC236}">
                <a16:creationId xmlns:a16="http://schemas.microsoft.com/office/drawing/2014/main" id="{5D45D657-2A77-49B1-ACE9-B03A9DF08728}"/>
              </a:ext>
            </a:extLst>
          </p:cNvPr>
          <p:cNvGrpSpPr/>
          <p:nvPr userDrawn="1"/>
        </p:nvGrpSpPr>
        <p:grpSpPr>
          <a:xfrm>
            <a:off x="10555200" y="3243600"/>
            <a:ext cx="1269335" cy="958286"/>
            <a:chOff x="4372690" y="3739101"/>
            <a:chExt cx="1269335" cy="958286"/>
          </a:xfrm>
        </p:grpSpPr>
        <p:sp>
          <p:nvSpPr>
            <p:cNvPr id="220" name="Legend1">
              <a:extLst>
                <a:ext uri="{FF2B5EF4-FFF2-40B4-BE49-F238E27FC236}">
                  <a16:creationId xmlns:a16="http://schemas.microsoft.com/office/drawing/2014/main" id="{D51319ED-76CE-4C31-B662-4FF32B9F37FC}"/>
                </a:ext>
              </a:extLst>
            </p:cNvPr>
            <p:cNvSpPr txBox="1"/>
            <p:nvPr/>
          </p:nvSpPr>
          <p:spPr>
            <a:xfrm>
              <a:off x="4988914" y="3739101"/>
              <a:ext cx="653111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it-IT" sz="1400" dirty="0"/>
                <a:t>Legend</a:t>
              </a:r>
            </a:p>
          </p:txBody>
        </p:sp>
        <p:sp>
          <p:nvSpPr>
            <p:cNvPr id="221" name="Legend2">
              <a:extLst>
                <a:ext uri="{FF2B5EF4-FFF2-40B4-BE49-F238E27FC236}">
                  <a16:creationId xmlns:a16="http://schemas.microsoft.com/office/drawing/2014/main" id="{F51E183B-D681-4F80-A337-88C1CCF94CFC}"/>
                </a:ext>
              </a:extLst>
            </p:cNvPr>
            <p:cNvSpPr txBox="1"/>
            <p:nvPr/>
          </p:nvSpPr>
          <p:spPr>
            <a:xfrm>
              <a:off x="4988914" y="4110522"/>
              <a:ext cx="653111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it-IT" sz="1400" dirty="0"/>
                <a:t>Legend</a:t>
              </a:r>
            </a:p>
          </p:txBody>
        </p:sp>
        <p:sp>
          <p:nvSpPr>
            <p:cNvPr id="222" name="Legend3">
              <a:extLst>
                <a:ext uri="{FF2B5EF4-FFF2-40B4-BE49-F238E27FC236}">
                  <a16:creationId xmlns:a16="http://schemas.microsoft.com/office/drawing/2014/main" id="{59C926D2-256E-4D82-8673-23888FF6AE9B}"/>
                </a:ext>
              </a:extLst>
            </p:cNvPr>
            <p:cNvSpPr txBox="1"/>
            <p:nvPr/>
          </p:nvSpPr>
          <p:spPr>
            <a:xfrm>
              <a:off x="4988914" y="4481943"/>
              <a:ext cx="653111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it-IT" sz="1400" dirty="0"/>
                <a:t>Legend</a:t>
              </a:r>
            </a:p>
          </p:txBody>
        </p:sp>
        <p:sp>
          <p:nvSpPr>
            <p:cNvPr id="223" name="LineLegend3">
              <a:extLst>
                <a:ext uri="{FF2B5EF4-FFF2-40B4-BE49-F238E27FC236}">
                  <a16:creationId xmlns:a16="http://schemas.microsoft.com/office/drawing/2014/main" id="{8AAA433F-5A0B-4D02-8211-693D467052D1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4372690" y="4588113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 baseline="0" dirty="0">
                <a:latin typeface="+mn-lt"/>
                <a:ea typeface="+mn-ea"/>
              </a:endParaRPr>
            </a:p>
          </p:txBody>
        </p:sp>
        <p:sp>
          <p:nvSpPr>
            <p:cNvPr id="224" name="LineLegend2">
              <a:extLst>
                <a:ext uri="{FF2B5EF4-FFF2-40B4-BE49-F238E27FC236}">
                  <a16:creationId xmlns:a16="http://schemas.microsoft.com/office/drawing/2014/main" id="{A71F1A56-7FE6-48BD-A346-3A3F620F3AD8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4372690" y="4214754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 baseline="0" dirty="0">
                <a:latin typeface="+mn-lt"/>
                <a:ea typeface="+mn-ea"/>
              </a:endParaRPr>
            </a:p>
          </p:txBody>
        </p:sp>
        <p:sp>
          <p:nvSpPr>
            <p:cNvPr id="225" name="LineLegend1">
              <a:extLst>
                <a:ext uri="{FF2B5EF4-FFF2-40B4-BE49-F238E27FC236}">
                  <a16:creationId xmlns:a16="http://schemas.microsoft.com/office/drawing/2014/main" id="{402117D2-110C-49E7-B7FF-AF0FA1CD5899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4372690" y="3846823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 baseline="0" dirty="0">
                <a:latin typeface="+mn-lt"/>
                <a:ea typeface="+mn-ea"/>
              </a:endParaRPr>
            </a:p>
          </p:txBody>
        </p:sp>
      </p:grpSp>
      <p:grpSp>
        <p:nvGrpSpPr>
          <p:cNvPr id="4" name="LegendMoons" hidden="1">
            <a:extLst>
              <a:ext uri="{FF2B5EF4-FFF2-40B4-BE49-F238E27FC236}">
                <a16:creationId xmlns:a16="http://schemas.microsoft.com/office/drawing/2014/main" id="{11AD06D9-8259-1016-2EBC-3FECFA603565}"/>
              </a:ext>
            </a:extLst>
          </p:cNvPr>
          <p:cNvGrpSpPr/>
          <p:nvPr userDrawn="1"/>
        </p:nvGrpSpPr>
        <p:grpSpPr>
          <a:xfrm>
            <a:off x="10555200" y="1344168"/>
            <a:ext cx="1023616" cy="1731859"/>
            <a:chOff x="7723680" y="1702457"/>
            <a:chExt cx="1023616" cy="1731859"/>
          </a:xfrm>
        </p:grpSpPr>
        <p:sp>
          <p:nvSpPr>
            <p:cNvPr id="5" name="Legend1">
              <a:extLst>
                <a:ext uri="{FF2B5EF4-FFF2-40B4-BE49-F238E27FC236}">
                  <a16:creationId xmlns:a16="http://schemas.microsoft.com/office/drawing/2014/main" id="{0B517616-F412-AA9A-983F-70E9A07EB8FD}"/>
                </a:ext>
              </a:extLst>
            </p:cNvPr>
            <p:cNvSpPr txBox="1"/>
            <p:nvPr/>
          </p:nvSpPr>
          <p:spPr>
            <a:xfrm>
              <a:off x="8076312" y="1709816"/>
              <a:ext cx="670984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it-IT" sz="1400" dirty="0"/>
                <a:t>Legend</a:t>
              </a:r>
            </a:p>
          </p:txBody>
        </p:sp>
        <p:sp>
          <p:nvSpPr>
            <p:cNvPr id="6" name="Legend2">
              <a:extLst>
                <a:ext uri="{FF2B5EF4-FFF2-40B4-BE49-F238E27FC236}">
                  <a16:creationId xmlns:a16="http://schemas.microsoft.com/office/drawing/2014/main" id="{DBC97D6B-40AF-460E-016A-56DD1E7AA1BA}"/>
                </a:ext>
              </a:extLst>
            </p:cNvPr>
            <p:cNvSpPr txBox="1"/>
            <p:nvPr/>
          </p:nvSpPr>
          <p:spPr>
            <a:xfrm>
              <a:off x="8076312" y="2085275"/>
              <a:ext cx="670984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it-IT" sz="1400" dirty="0"/>
                <a:t>Legend</a:t>
              </a:r>
            </a:p>
          </p:txBody>
        </p:sp>
        <p:sp>
          <p:nvSpPr>
            <p:cNvPr id="7" name="Legend3">
              <a:extLst>
                <a:ext uri="{FF2B5EF4-FFF2-40B4-BE49-F238E27FC236}">
                  <a16:creationId xmlns:a16="http://schemas.microsoft.com/office/drawing/2014/main" id="{84D9F14D-8D7F-08FC-ED83-01855439681B}"/>
                </a:ext>
              </a:extLst>
            </p:cNvPr>
            <p:cNvSpPr txBox="1"/>
            <p:nvPr/>
          </p:nvSpPr>
          <p:spPr>
            <a:xfrm>
              <a:off x="8076312" y="2460734"/>
              <a:ext cx="670984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it-IT" sz="1400" dirty="0"/>
                <a:t>Legend</a:t>
              </a:r>
            </a:p>
          </p:txBody>
        </p:sp>
        <p:sp>
          <p:nvSpPr>
            <p:cNvPr id="8" name="Legend4">
              <a:extLst>
                <a:ext uri="{FF2B5EF4-FFF2-40B4-BE49-F238E27FC236}">
                  <a16:creationId xmlns:a16="http://schemas.microsoft.com/office/drawing/2014/main" id="{8B9061BC-9D17-F6F9-C1B2-5DC35114E504}"/>
                </a:ext>
              </a:extLst>
            </p:cNvPr>
            <p:cNvSpPr txBox="1"/>
            <p:nvPr/>
          </p:nvSpPr>
          <p:spPr>
            <a:xfrm>
              <a:off x="8076312" y="2836193"/>
              <a:ext cx="670984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it-IT" sz="1400" dirty="0"/>
                <a:t>Legend</a:t>
              </a:r>
            </a:p>
          </p:txBody>
        </p:sp>
        <p:sp>
          <p:nvSpPr>
            <p:cNvPr id="9" name="Legend5">
              <a:extLst>
                <a:ext uri="{FF2B5EF4-FFF2-40B4-BE49-F238E27FC236}">
                  <a16:creationId xmlns:a16="http://schemas.microsoft.com/office/drawing/2014/main" id="{A5E59814-4DA1-36E8-B828-A6F96228FFF1}"/>
                </a:ext>
              </a:extLst>
            </p:cNvPr>
            <p:cNvSpPr txBox="1"/>
            <p:nvPr/>
          </p:nvSpPr>
          <p:spPr>
            <a:xfrm>
              <a:off x="8076312" y="3211654"/>
              <a:ext cx="670984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it-IT" sz="1400" dirty="0"/>
                <a:t>Legend</a:t>
              </a:r>
            </a:p>
          </p:txBody>
        </p:sp>
        <p:grpSp>
          <p:nvGrpSpPr>
            <p:cNvPr id="10" name="MoonLegend1">
              <a:extLst>
                <a:ext uri="{FF2B5EF4-FFF2-40B4-BE49-F238E27FC236}">
                  <a16:creationId xmlns:a16="http://schemas.microsoft.com/office/drawing/2014/main" id="{00AE754A-CECF-4CA2-2422-E82C468890BB}"/>
                </a:ext>
              </a:extLst>
            </p:cNvPr>
            <p:cNvGrpSpPr>
              <a:grpSpLocks noChangeAspect="1"/>
            </p:cNvGrpSpPr>
            <p:nvPr>
              <p:custDataLst>
                <p:tags r:id="rId24"/>
              </p:custDataLst>
            </p:nvPr>
          </p:nvGrpSpPr>
          <p:grpSpPr>
            <a:xfrm>
              <a:off x="7723680" y="1702457"/>
              <a:ext cx="228600" cy="228600"/>
              <a:chOff x="762000" y="1270000"/>
              <a:chExt cx="254000" cy="254000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85633709-6740-DBC5-9636-23EE80154B9A}"/>
                  </a:ext>
                </a:extLst>
              </p:cNvPr>
              <p:cNvSpPr/>
              <p:nvPr>
                <p:custDataLst>
                  <p:tags r:id="rId37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CCCCCC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Arc 24" hidden="1">
                <a:extLst>
                  <a:ext uri="{FF2B5EF4-FFF2-40B4-BE49-F238E27FC236}">
                    <a16:creationId xmlns:a16="http://schemas.microsoft.com/office/drawing/2014/main" id="{1D6F8919-425B-558F-29A9-811436E50C1D}"/>
                  </a:ext>
                </a:extLst>
              </p:cNvPr>
              <p:cNvSpPr/>
              <p:nvPr>
                <p:custDataLst>
                  <p:tags r:id="rId38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11" name="MoonLegend2">
              <a:extLst>
                <a:ext uri="{FF2B5EF4-FFF2-40B4-BE49-F238E27FC236}">
                  <a16:creationId xmlns:a16="http://schemas.microsoft.com/office/drawing/2014/main" id="{D7124F33-9070-9A89-C223-D2910A83FB5D}"/>
                </a:ext>
              </a:extLst>
            </p:cNvPr>
            <p:cNvGrpSpPr>
              <a:grpSpLocks noChangeAspect="1"/>
            </p:cNvGrpSpPr>
            <p:nvPr>
              <p:custDataLst>
                <p:tags r:id="rId25"/>
              </p:custDataLst>
            </p:nvPr>
          </p:nvGrpSpPr>
          <p:grpSpPr>
            <a:xfrm>
              <a:off x="7723680" y="2078270"/>
              <a:ext cx="228600" cy="228600"/>
              <a:chOff x="762000" y="1270000"/>
              <a:chExt cx="254000" cy="254000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BB78419C-60A0-CA4A-574D-46E4407F88F6}"/>
                  </a:ext>
                </a:extLst>
              </p:cNvPr>
              <p:cNvSpPr/>
              <p:nvPr>
                <p:custDataLst>
                  <p:tags r:id="rId35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CCCCCC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23" name="Arc 22">
                <a:extLst>
                  <a:ext uri="{FF2B5EF4-FFF2-40B4-BE49-F238E27FC236}">
                    <a16:creationId xmlns:a16="http://schemas.microsoft.com/office/drawing/2014/main" id="{310F498F-7536-E201-49E7-60BEEF7DB09F}"/>
                  </a:ext>
                </a:extLst>
              </p:cNvPr>
              <p:cNvSpPr/>
              <p:nvPr>
                <p:custDataLst>
                  <p:tags r:id="rId36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12" name="MoonLegend3">
              <a:extLst>
                <a:ext uri="{FF2B5EF4-FFF2-40B4-BE49-F238E27FC236}">
                  <a16:creationId xmlns:a16="http://schemas.microsoft.com/office/drawing/2014/main" id="{39B251B9-DA11-90EF-CC79-AAF0EE1F5762}"/>
                </a:ext>
              </a:extLst>
            </p:cNvPr>
            <p:cNvGrpSpPr>
              <a:grpSpLocks noChangeAspect="1"/>
            </p:cNvGrpSpPr>
            <p:nvPr>
              <p:custDataLst>
                <p:tags r:id="rId26"/>
              </p:custDataLst>
            </p:nvPr>
          </p:nvGrpSpPr>
          <p:grpSpPr>
            <a:xfrm>
              <a:off x="7723680" y="2454085"/>
              <a:ext cx="228600" cy="228600"/>
              <a:chOff x="762000" y="1270000"/>
              <a:chExt cx="254000" cy="254000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7AFCA24C-2FDD-3020-691A-4A1FC86C192A}"/>
                  </a:ext>
                </a:extLst>
              </p:cNvPr>
              <p:cNvSpPr/>
              <p:nvPr>
                <p:custDataLst>
                  <p:tags r:id="rId33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CCCCCC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21" name="Arc 20">
                <a:extLst>
                  <a:ext uri="{FF2B5EF4-FFF2-40B4-BE49-F238E27FC236}">
                    <a16:creationId xmlns:a16="http://schemas.microsoft.com/office/drawing/2014/main" id="{94BBF58C-D75E-8B6C-EE36-681B187B9766}"/>
                  </a:ext>
                </a:extLst>
              </p:cNvPr>
              <p:cNvSpPr/>
              <p:nvPr>
                <p:custDataLst>
                  <p:tags r:id="rId34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13" name="MoonLegend4">
              <a:extLst>
                <a:ext uri="{FF2B5EF4-FFF2-40B4-BE49-F238E27FC236}">
                  <a16:creationId xmlns:a16="http://schemas.microsoft.com/office/drawing/2014/main" id="{4FB47F82-172C-27D2-8778-5F991C68E5C4}"/>
                </a:ext>
              </a:extLst>
            </p:cNvPr>
            <p:cNvGrpSpPr>
              <a:grpSpLocks noChangeAspect="1"/>
            </p:cNvGrpSpPr>
            <p:nvPr>
              <p:custDataLst>
                <p:tags r:id="rId27"/>
              </p:custDataLst>
            </p:nvPr>
          </p:nvGrpSpPr>
          <p:grpSpPr>
            <a:xfrm>
              <a:off x="7723680" y="2829900"/>
              <a:ext cx="228600" cy="228600"/>
              <a:chOff x="762000" y="1270000"/>
              <a:chExt cx="254000" cy="254000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2C2B4959-4681-91B5-6192-E20BF3826B6E}"/>
                  </a:ext>
                </a:extLst>
              </p:cNvPr>
              <p:cNvSpPr/>
              <p:nvPr>
                <p:custDataLst>
                  <p:tags r:id="rId31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CCCCCC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Arc 18">
                <a:extLst>
                  <a:ext uri="{FF2B5EF4-FFF2-40B4-BE49-F238E27FC236}">
                    <a16:creationId xmlns:a16="http://schemas.microsoft.com/office/drawing/2014/main" id="{8367BCC7-3BD3-2A89-8004-F188CB191CEC}"/>
                  </a:ext>
                </a:extLst>
              </p:cNvPr>
              <p:cNvSpPr/>
              <p:nvPr>
                <p:custDataLst>
                  <p:tags r:id="rId32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14" name="MoonLegend5">
              <a:extLst>
                <a:ext uri="{FF2B5EF4-FFF2-40B4-BE49-F238E27FC236}">
                  <a16:creationId xmlns:a16="http://schemas.microsoft.com/office/drawing/2014/main" id="{172646E1-4786-B73E-C983-A2EA70390F37}"/>
                </a:ext>
              </a:extLst>
            </p:cNvPr>
            <p:cNvGrpSpPr>
              <a:grpSpLocks noChangeAspect="1"/>
            </p:cNvGrpSpPr>
            <p:nvPr>
              <p:custDataLst>
                <p:tags r:id="rId28"/>
              </p:custDataLst>
            </p:nvPr>
          </p:nvGrpSpPr>
          <p:grpSpPr>
            <a:xfrm>
              <a:off x="7723680" y="3205716"/>
              <a:ext cx="228600" cy="228600"/>
              <a:chOff x="762000" y="1270000"/>
              <a:chExt cx="254000" cy="254000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AE83A968-D331-625E-E939-539081BC54C2}"/>
                  </a:ext>
                </a:extLst>
              </p:cNvPr>
              <p:cNvSpPr/>
              <p:nvPr>
                <p:custDataLst>
                  <p:tags r:id="rId29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CCCCCC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Arc 16">
                <a:extLst>
                  <a:ext uri="{FF2B5EF4-FFF2-40B4-BE49-F238E27FC236}">
                    <a16:creationId xmlns:a16="http://schemas.microsoft.com/office/drawing/2014/main" id="{34572622-7269-5E27-B6F0-29959E509C9A}"/>
                  </a:ext>
                </a:extLst>
              </p:cNvPr>
              <p:cNvSpPr/>
              <p:nvPr>
                <p:custDataLst>
                  <p:tags r:id="rId30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</p:grpSp>
      <p:grpSp>
        <p:nvGrpSpPr>
          <p:cNvPr id="169" name="Sticker" hidden="1">
            <a:extLst>
              <a:ext uri="{FF2B5EF4-FFF2-40B4-BE49-F238E27FC236}">
                <a16:creationId xmlns:a16="http://schemas.microsoft.com/office/drawing/2014/main" id="{FD186F18-55A4-4C07-9BF5-E04E0294E0A7}"/>
              </a:ext>
            </a:extLst>
          </p:cNvPr>
          <p:cNvGrpSpPr>
            <a:grpSpLocks noChangeAspect="1"/>
          </p:cNvGrpSpPr>
          <p:nvPr userDrawn="1"/>
        </p:nvGrpSpPr>
        <p:grpSpPr bwMode="gray">
          <a:xfrm>
            <a:off x="558192" y="1286972"/>
            <a:ext cx="429605" cy="156997"/>
            <a:chOff x="8456447" y="272180"/>
            <a:chExt cx="322188" cy="156966"/>
          </a:xfrm>
        </p:grpSpPr>
        <p:sp>
          <p:nvSpPr>
            <p:cNvPr id="170" name="StickerRectangle">
              <a:extLst>
                <a:ext uri="{FF2B5EF4-FFF2-40B4-BE49-F238E27FC236}">
                  <a16:creationId xmlns:a16="http://schemas.microsoft.com/office/drawing/2014/main" id="{F2858F3F-9D33-4229-8290-EAA49213273D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8456447" y="272180"/>
              <a:ext cx="322188" cy="156966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18288" anchor="t" anchorCtr="0">
              <a:spAutoFit/>
            </a:bodyPr>
            <a:lstStyle/>
            <a:p>
              <a:pPr algn="l" defTabSz="1193860">
                <a:buClr>
                  <a:schemeClr val="tx2"/>
                </a:buClr>
              </a:pPr>
              <a:r>
                <a:rPr lang="it-IT" sz="900" b="1" spc="50" dirty="0">
                  <a:ln w="3175">
                    <a:noFill/>
                  </a:ln>
                  <a:solidFill>
                    <a:schemeClr val="tx1"/>
                  </a:solidFill>
                </a:rPr>
                <a:t>Sticker</a:t>
              </a:r>
              <a:endParaRPr lang="it-IT" sz="800" baseline="0" dirty="0">
                <a:solidFill>
                  <a:schemeClr val="tx1"/>
                </a:solidFill>
                <a:latin typeface="+mn-lt"/>
                <a:ea typeface="+mn-ea"/>
              </a:endParaRPr>
            </a:p>
          </p:txBody>
        </p:sp>
        <p:cxnSp>
          <p:nvCxnSpPr>
            <p:cNvPr id="171" name="StickerUnderline">
              <a:extLst>
                <a:ext uri="{FF2B5EF4-FFF2-40B4-BE49-F238E27FC236}">
                  <a16:creationId xmlns:a16="http://schemas.microsoft.com/office/drawing/2014/main" id="{01185558-CDA3-4A96-95B5-70AC8329EE0F}"/>
                </a:ext>
              </a:extLst>
            </p:cNvPr>
            <p:cNvCxnSpPr>
              <a:cxnSpLocks noChangeShapeType="1"/>
              <a:stCxn id="170" idx="4"/>
              <a:endCxn id="170" idx="6"/>
            </p:cNvCxnSpPr>
            <p:nvPr/>
          </p:nvCxnSpPr>
          <p:spPr bwMode="gray">
            <a:xfrm>
              <a:off x="8456447" y="429146"/>
              <a:ext cx="322188" cy="0"/>
            </a:xfrm>
            <a:prstGeom prst="straightConnector1">
              <a:avLst/>
            </a:prstGeom>
            <a:noFill/>
            <a:ln w="4191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410791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7" r:id="rId1"/>
    <p:sldLayoutId id="2147484338" r:id="rId2"/>
    <p:sldLayoutId id="2147484339" r:id="rId3"/>
    <p:sldLayoutId id="2147484340" r:id="rId4"/>
    <p:sldLayoutId id="2147484341" r:id="rId5"/>
    <p:sldLayoutId id="2147484342" r:id="rId6"/>
    <p:sldLayoutId id="2147484343" r:id="rId7"/>
    <p:sldLayoutId id="2147484344" r:id="rId8"/>
    <p:sldLayoutId id="2147484345" r:id="rId9"/>
    <p:sldLayoutId id="2147484346" r:id="rId10"/>
    <p:sldLayoutId id="2147484347" r:id="rId11"/>
    <p:sldLayoutId id="2147484348" r:id="rId12"/>
    <p:sldLayoutId id="2147484349" r:id="rId13"/>
    <p:sldLayoutId id="2147484350" r:id="rId14"/>
    <p:sldLayoutId id="2147484351" r:id="rId15"/>
    <p:sldLayoutId id="2147484352" r:id="rId16"/>
    <p:sldLayoutId id="2147484353" r:id="rId17"/>
  </p:sldLayoutIdLst>
  <p:txStyles>
    <p:titleStyle>
      <a:lvl1pPr algn="l" defTabSz="914400" rtl="0" eaLnBrk="1" latinLnBrk="0" hangingPunct="1">
        <a:lnSpc>
          <a:spcPct val="93000"/>
        </a:lnSpc>
        <a:spcBef>
          <a:spcPct val="0"/>
        </a:spcBef>
        <a:buNone/>
        <a:defRPr sz="2500" b="1" kern="1200" spc="0" baseline="0">
          <a:ln w="6350" cap="flat">
            <a:noFill/>
            <a:miter lim="800000"/>
          </a:ln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Segoe UI" panose="020B0502040204020203" pitchFamily="34" charset="0"/>
        <a:buChar char="​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228600" indent="-225425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Wingdings" panose="05000000000000000000" pitchFamily="2" charset="2"/>
        <a:buChar char="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515938" indent="-287338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—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742950" indent="-182563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914400" indent="-136525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›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5pPr>
      <a:lvl6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6pPr>
      <a:lvl7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7pPr>
      <a:lvl8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8pPr>
      <a:lvl9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368">
          <p15:clr>
            <a:srgbClr val="5ACBF0"/>
          </p15:clr>
        </p15:guide>
        <p15:guide id="3" orient="horz" pos="3912">
          <p15:clr>
            <a:srgbClr val="5ACBF0"/>
          </p15:clr>
        </p15:guide>
        <p15:guide id="4" orient="horz" pos="1075">
          <p15:clr>
            <a:srgbClr val="F26B43"/>
          </p15:clr>
        </p15:guide>
        <p15:guide id="5" pos="7329">
          <p15:clr>
            <a:srgbClr val="F26B43"/>
          </p15:clr>
        </p15:guide>
        <p15:guide id="6" pos="345">
          <p15:clr>
            <a:srgbClr val="F26B43"/>
          </p15:clr>
        </p15:guide>
        <p15:guide id="8" orient="horz" pos="4063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4BC40847-AF8B-4097-9A07-2349A751A05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165803106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6" imgW="413" imgH="416" progId="TCLayout.ActiveDocument.1">
                  <p:embed/>
                </p:oleObj>
              </mc:Choice>
              <mc:Fallback>
                <p:oleObj name="think-cell Slide" r:id="rId26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4BC40847-AF8B-4097-9A07-2349A751A05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A194173E-7BB3-47F4-8EAD-18BFC563F97A}"/>
              </a:ext>
            </a:extLst>
          </p:cNvPr>
          <p:cNvSpPr/>
          <p:nvPr userDrawn="1">
            <p:custDataLst>
              <p:tags r:id="rId5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500" b="1" i="0" baseline="0" dirty="0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103" name="SlideLogoText" hidden="1">
            <a:extLst>
              <a:ext uri="{FF2B5EF4-FFF2-40B4-BE49-F238E27FC236}">
                <a16:creationId xmlns:a16="http://schemas.microsoft.com/office/drawing/2014/main" id="{69FC0062-74AE-4BDA-ACE7-D069B448DDBC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9975793" y="6499381"/>
            <a:ext cx="1301639" cy="1384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McKinsey Sans" panose="020B0504020101020102" pitchFamily="34" charset="0"/>
                <a:sym typeface=""/>
              </a:rPr>
              <a:t>McKinsey Health Institute</a:t>
            </a:r>
          </a:p>
        </p:txBody>
      </p:sp>
      <p:sp>
        <p:nvSpPr>
          <p:cNvPr id="16" name="4. Footnote" hidden="1">
            <a:extLst>
              <a:ext uri="{FF2B5EF4-FFF2-40B4-BE49-F238E27FC236}">
                <a16:creationId xmlns:a16="http://schemas.microsoft.com/office/drawing/2014/main" id="{772E4927-517C-4D61-9929-9FFDE5F31A03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553972" y="6279028"/>
            <a:ext cx="72786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dirty="0">
                <a:latin typeface="+mn-lt"/>
                <a:ea typeface="+mn-ea"/>
                <a:cs typeface="Arial" panose="020B0604020202020204" pitchFamily="34" charset="0"/>
              </a:rPr>
              <a:t>Footnotes</a:t>
            </a:r>
          </a:p>
        </p:txBody>
      </p:sp>
      <p:sp>
        <p:nvSpPr>
          <p:cNvPr id="57" name="2. Slide Title">
            <a:extLst>
              <a:ext uri="{FF2B5EF4-FFF2-40B4-BE49-F238E27FC236}">
                <a16:creationId xmlns:a16="http://schemas.microsoft.com/office/drawing/2014/main" id="{98FF70AE-7EF6-4E5B-9FFE-B44C852C9FBA}"/>
              </a:ext>
            </a:extLst>
          </p:cNvPr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554736" y="172212"/>
            <a:ext cx="11082528" cy="73152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8" name="Text Placeholder 2">
            <a:extLst>
              <a:ext uri="{FF2B5EF4-FFF2-40B4-BE49-F238E27FC236}">
                <a16:creationId xmlns:a16="http://schemas.microsoft.com/office/drawing/2014/main" id="{192DB789-515B-4504-BE53-6445F24276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4736" y="2171700"/>
            <a:ext cx="11082528" cy="252376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59" name="Grid" hidden="1">
            <a:extLst>
              <a:ext uri="{FF2B5EF4-FFF2-40B4-BE49-F238E27FC236}">
                <a16:creationId xmlns:a16="http://schemas.microsoft.com/office/drawing/2014/main" id="{D35250B8-D61E-4F1A-9ACD-6E1BB958B78E}"/>
              </a:ext>
            </a:extLst>
          </p:cNvPr>
          <p:cNvGrpSpPr/>
          <p:nvPr userDrawn="1">
            <p:custDataLst>
              <p:tags r:id="rId9"/>
            </p:custDataLst>
          </p:nvPr>
        </p:nvGrpSpPr>
        <p:grpSpPr>
          <a:xfrm>
            <a:off x="0" y="0"/>
            <a:ext cx="12190476" cy="6858000"/>
            <a:chOff x="0" y="0"/>
            <a:chExt cx="12190476" cy="6858000"/>
          </a:xfrm>
        </p:grpSpPr>
        <p:sp>
          <p:nvSpPr>
            <p:cNvPr id="60" name="slide margin">
              <a:extLst>
                <a:ext uri="{FF2B5EF4-FFF2-40B4-BE49-F238E27FC236}">
                  <a16:creationId xmlns:a16="http://schemas.microsoft.com/office/drawing/2014/main" id="{B96EBE04-E01D-4922-8601-F1AD43DC4DA0}"/>
                </a:ext>
              </a:extLst>
            </p:cNvPr>
            <p:cNvSpPr/>
            <p:nvPr/>
          </p:nvSpPr>
          <p:spPr bwMode="invGray">
            <a:xfrm>
              <a:off x="1524" y="0"/>
              <a:ext cx="12188952" cy="6858000"/>
            </a:xfrm>
            <a:custGeom>
              <a:avLst/>
              <a:gdLst>
                <a:gd name="connsiteX0" fmla="*/ 551868 w 12188952"/>
                <a:gd name="connsiteY0" fmla="*/ 1709928 h 6858000"/>
                <a:gd name="connsiteX1" fmla="*/ 551868 w 12188952"/>
                <a:gd name="connsiteY1" fmla="*/ 6217920 h 6858000"/>
                <a:gd name="connsiteX2" fmla="*/ 11636196 w 12188952"/>
                <a:gd name="connsiteY2" fmla="*/ 6217920 h 6858000"/>
                <a:gd name="connsiteX3" fmla="*/ 11636196 w 12188952"/>
                <a:gd name="connsiteY3" fmla="*/ 1709928 h 6858000"/>
                <a:gd name="connsiteX4" fmla="*/ 0 w 12188952"/>
                <a:gd name="connsiteY4" fmla="*/ 0 h 6858000"/>
                <a:gd name="connsiteX5" fmla="*/ 12188952 w 12188952"/>
                <a:gd name="connsiteY5" fmla="*/ 0 h 6858000"/>
                <a:gd name="connsiteX6" fmla="*/ 12188952 w 12188952"/>
                <a:gd name="connsiteY6" fmla="*/ 6858000 h 6858000"/>
                <a:gd name="connsiteX7" fmla="*/ 0 w 12188952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88952" h="6858000">
                  <a:moveTo>
                    <a:pt x="551868" y="1709928"/>
                  </a:moveTo>
                  <a:lnTo>
                    <a:pt x="551868" y="6217920"/>
                  </a:lnTo>
                  <a:lnTo>
                    <a:pt x="11636196" y="6217920"/>
                  </a:lnTo>
                  <a:lnTo>
                    <a:pt x="11636196" y="1709928"/>
                  </a:lnTo>
                  <a:close/>
                  <a:moveTo>
                    <a:pt x="0" y="0"/>
                  </a:moveTo>
                  <a:lnTo>
                    <a:pt x="12188952" y="0"/>
                  </a:lnTo>
                  <a:lnTo>
                    <a:pt x="1218895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0000">
                <a:alpha val="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dirty="0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5CA037B0-2A91-4357-A969-80F65F949266}"/>
                </a:ext>
              </a:extLst>
            </p:cNvPr>
            <p:cNvCxnSpPr/>
            <p:nvPr/>
          </p:nvCxnSpPr>
          <p:spPr bwMode="invGray">
            <a:xfrm>
              <a:off x="859460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E1BD7C67-EF90-4AA0-BA50-51299E7EEE4C}"/>
                </a:ext>
              </a:extLst>
            </p:cNvPr>
            <p:cNvCxnSpPr/>
            <p:nvPr/>
          </p:nvCxnSpPr>
          <p:spPr bwMode="invGray">
            <a:xfrm>
              <a:off x="11332545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7719564A-5227-44A7-ABC0-4C6BBC1E2D6F}"/>
                </a:ext>
              </a:extLst>
            </p:cNvPr>
            <p:cNvCxnSpPr/>
            <p:nvPr/>
          </p:nvCxnSpPr>
          <p:spPr bwMode="invGray">
            <a:xfrm>
              <a:off x="1811559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0FD85D0C-74E8-4603-86B8-FCC481122CE8}"/>
                </a:ext>
              </a:extLst>
            </p:cNvPr>
            <p:cNvCxnSpPr/>
            <p:nvPr/>
          </p:nvCxnSpPr>
          <p:spPr bwMode="invGray">
            <a:xfrm>
              <a:off x="2763658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7F8BF8BD-68B4-4717-8162-382FFCC9BC9A}"/>
                </a:ext>
              </a:extLst>
            </p:cNvPr>
            <p:cNvCxnSpPr/>
            <p:nvPr/>
          </p:nvCxnSpPr>
          <p:spPr bwMode="invGray">
            <a:xfrm>
              <a:off x="3715757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89DB0B65-FCD8-4DD7-833A-DEED6A420E2A}"/>
                </a:ext>
              </a:extLst>
            </p:cNvPr>
            <p:cNvCxnSpPr/>
            <p:nvPr/>
          </p:nvCxnSpPr>
          <p:spPr bwMode="invGray">
            <a:xfrm>
              <a:off x="4667856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E18151F3-D51F-4302-95BF-AE8E806F628D}"/>
                </a:ext>
              </a:extLst>
            </p:cNvPr>
            <p:cNvCxnSpPr/>
            <p:nvPr/>
          </p:nvCxnSpPr>
          <p:spPr bwMode="invGray">
            <a:xfrm>
              <a:off x="5619955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35A6B330-5ACC-486B-8131-B7F5407825B2}"/>
                </a:ext>
              </a:extLst>
            </p:cNvPr>
            <p:cNvCxnSpPr/>
            <p:nvPr/>
          </p:nvCxnSpPr>
          <p:spPr bwMode="invGray">
            <a:xfrm>
              <a:off x="6572054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DA5DE7AD-CCFE-4A85-9421-C7CEA9F80DEC}"/>
                </a:ext>
              </a:extLst>
            </p:cNvPr>
            <p:cNvCxnSpPr/>
            <p:nvPr/>
          </p:nvCxnSpPr>
          <p:spPr bwMode="invGray">
            <a:xfrm>
              <a:off x="7524153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6E2A9A81-75D1-41A9-9821-54FC36E753C1}"/>
                </a:ext>
              </a:extLst>
            </p:cNvPr>
            <p:cNvCxnSpPr/>
            <p:nvPr/>
          </p:nvCxnSpPr>
          <p:spPr bwMode="invGray">
            <a:xfrm>
              <a:off x="8476252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86FE52AA-2DD1-4D00-A984-41CDC38B2D7F}"/>
                </a:ext>
              </a:extLst>
            </p:cNvPr>
            <p:cNvCxnSpPr/>
            <p:nvPr/>
          </p:nvCxnSpPr>
          <p:spPr bwMode="invGray">
            <a:xfrm>
              <a:off x="9428351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85C9FC50-7177-43E6-9E56-DC9A2E6B7E6E}"/>
                </a:ext>
              </a:extLst>
            </p:cNvPr>
            <p:cNvCxnSpPr/>
            <p:nvPr/>
          </p:nvCxnSpPr>
          <p:spPr bwMode="invGray">
            <a:xfrm>
              <a:off x="10380450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BC97F85A-62E2-4591-B8D0-4F068B177B5D}"/>
                </a:ext>
              </a:extLst>
            </p:cNvPr>
            <p:cNvSpPr/>
            <p:nvPr/>
          </p:nvSpPr>
          <p:spPr bwMode="invGray">
            <a:xfrm>
              <a:off x="1524" y="0"/>
              <a:ext cx="553212" cy="6858000"/>
            </a:xfrm>
            <a:custGeom>
              <a:avLst/>
              <a:gdLst>
                <a:gd name="connsiteX0" fmla="*/ 0 w 553212"/>
                <a:gd name="connsiteY0" fmla="*/ 0 h 6858000"/>
                <a:gd name="connsiteX1" fmla="*/ 553212 w 553212"/>
                <a:gd name="connsiteY1" fmla="*/ 0 h 6858000"/>
                <a:gd name="connsiteX2" fmla="*/ 553212 w 553212"/>
                <a:gd name="connsiteY2" fmla="*/ 6858000 h 6858000"/>
                <a:gd name="connsiteX3" fmla="*/ 0 w 553212"/>
                <a:gd name="connsiteY3" fmla="*/ 6858000 h 6858000"/>
                <a:gd name="connsiteX4" fmla="*/ 0 w 553212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212" h="6858000">
                  <a:moveTo>
                    <a:pt x="0" y="0"/>
                  </a:moveTo>
                  <a:lnTo>
                    <a:pt x="553212" y="0"/>
                  </a:lnTo>
                  <a:lnTo>
                    <a:pt x="553212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7F4B967A-CF91-473D-8A35-2BE771F9F590}"/>
                </a:ext>
              </a:extLst>
            </p:cNvPr>
            <p:cNvSpPr/>
            <p:nvPr/>
          </p:nvSpPr>
          <p:spPr bwMode="invGray">
            <a:xfrm>
              <a:off x="1167385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5AC41621-77EA-4492-8E68-0BE34108294A}"/>
                </a:ext>
              </a:extLst>
            </p:cNvPr>
            <p:cNvSpPr/>
            <p:nvPr/>
          </p:nvSpPr>
          <p:spPr bwMode="invGray">
            <a:xfrm>
              <a:off x="2119484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31A06AD2-A9EA-45D9-B15C-089884A54107}"/>
                </a:ext>
              </a:extLst>
            </p:cNvPr>
            <p:cNvSpPr/>
            <p:nvPr/>
          </p:nvSpPr>
          <p:spPr bwMode="invGray">
            <a:xfrm>
              <a:off x="3071583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3A7B39CC-379F-4224-9E59-81B1690088A0}"/>
                </a:ext>
              </a:extLst>
            </p:cNvPr>
            <p:cNvSpPr/>
            <p:nvPr/>
          </p:nvSpPr>
          <p:spPr bwMode="invGray">
            <a:xfrm>
              <a:off x="4023681" y="0"/>
              <a:ext cx="339450" cy="6858000"/>
            </a:xfrm>
            <a:custGeom>
              <a:avLst/>
              <a:gdLst>
                <a:gd name="connsiteX0" fmla="*/ 0 w 339450"/>
                <a:gd name="connsiteY0" fmla="*/ 0 h 6858000"/>
                <a:gd name="connsiteX1" fmla="*/ 339450 w 339450"/>
                <a:gd name="connsiteY1" fmla="*/ 0 h 6858000"/>
                <a:gd name="connsiteX2" fmla="*/ 339450 w 339450"/>
                <a:gd name="connsiteY2" fmla="*/ 6858000 h 6858000"/>
                <a:gd name="connsiteX3" fmla="*/ 0 w 339450"/>
                <a:gd name="connsiteY3" fmla="*/ 6858000 h 6858000"/>
                <a:gd name="connsiteX4" fmla="*/ 0 w 339450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0" h="6858000">
                  <a:moveTo>
                    <a:pt x="0" y="0"/>
                  </a:moveTo>
                  <a:lnTo>
                    <a:pt x="339450" y="0"/>
                  </a:lnTo>
                  <a:lnTo>
                    <a:pt x="33945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F8002ACB-1459-4214-B28A-B38E8A1FF8A6}"/>
                </a:ext>
              </a:extLst>
            </p:cNvPr>
            <p:cNvSpPr/>
            <p:nvPr/>
          </p:nvSpPr>
          <p:spPr bwMode="invGray">
            <a:xfrm>
              <a:off x="4975780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71D59E94-AA3C-4DE0-8345-20C71667A205}"/>
                </a:ext>
              </a:extLst>
            </p:cNvPr>
            <p:cNvSpPr/>
            <p:nvPr/>
          </p:nvSpPr>
          <p:spPr bwMode="invGray">
            <a:xfrm>
              <a:off x="5927879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5805F09B-786C-43E4-8288-B1AAF94C8ADE}"/>
                </a:ext>
              </a:extLst>
            </p:cNvPr>
            <p:cNvSpPr/>
            <p:nvPr/>
          </p:nvSpPr>
          <p:spPr bwMode="invGray">
            <a:xfrm>
              <a:off x="6879978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5FB23B6E-567C-4896-8B32-DA4C452B4AE7}"/>
                </a:ext>
              </a:extLst>
            </p:cNvPr>
            <p:cNvSpPr/>
            <p:nvPr/>
          </p:nvSpPr>
          <p:spPr bwMode="invGray">
            <a:xfrm>
              <a:off x="7832077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9B792231-972E-4476-BAF2-761E10463BA8}"/>
                </a:ext>
              </a:extLst>
            </p:cNvPr>
            <p:cNvSpPr/>
            <p:nvPr/>
          </p:nvSpPr>
          <p:spPr bwMode="invGray">
            <a:xfrm>
              <a:off x="8784176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908370B7-3D11-4F78-B977-D8F0DE2694ED}"/>
                </a:ext>
              </a:extLst>
            </p:cNvPr>
            <p:cNvSpPr/>
            <p:nvPr/>
          </p:nvSpPr>
          <p:spPr bwMode="invGray">
            <a:xfrm>
              <a:off x="9736274" y="0"/>
              <a:ext cx="339450" cy="6858000"/>
            </a:xfrm>
            <a:custGeom>
              <a:avLst/>
              <a:gdLst>
                <a:gd name="connsiteX0" fmla="*/ 0 w 339450"/>
                <a:gd name="connsiteY0" fmla="*/ 0 h 6858000"/>
                <a:gd name="connsiteX1" fmla="*/ 339450 w 339450"/>
                <a:gd name="connsiteY1" fmla="*/ 0 h 6858000"/>
                <a:gd name="connsiteX2" fmla="*/ 339450 w 339450"/>
                <a:gd name="connsiteY2" fmla="*/ 6858000 h 6858000"/>
                <a:gd name="connsiteX3" fmla="*/ 0 w 339450"/>
                <a:gd name="connsiteY3" fmla="*/ 6858000 h 6858000"/>
                <a:gd name="connsiteX4" fmla="*/ 0 w 339450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0" h="6858000">
                  <a:moveTo>
                    <a:pt x="0" y="0"/>
                  </a:moveTo>
                  <a:lnTo>
                    <a:pt x="339450" y="0"/>
                  </a:lnTo>
                  <a:lnTo>
                    <a:pt x="33945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11EA99D-D15D-43C2-BF4E-36554B346AB6}"/>
                </a:ext>
              </a:extLst>
            </p:cNvPr>
            <p:cNvSpPr/>
            <p:nvPr/>
          </p:nvSpPr>
          <p:spPr bwMode="invGray">
            <a:xfrm>
              <a:off x="10688372" y="0"/>
              <a:ext cx="336244" cy="6858000"/>
            </a:xfrm>
            <a:custGeom>
              <a:avLst/>
              <a:gdLst>
                <a:gd name="connsiteX0" fmla="*/ 0 w 336244"/>
                <a:gd name="connsiteY0" fmla="*/ 0 h 6858000"/>
                <a:gd name="connsiteX1" fmla="*/ 336244 w 336244"/>
                <a:gd name="connsiteY1" fmla="*/ 0 h 6858000"/>
                <a:gd name="connsiteX2" fmla="*/ 336244 w 336244"/>
                <a:gd name="connsiteY2" fmla="*/ 6858000 h 6858000"/>
                <a:gd name="connsiteX3" fmla="*/ 0 w 336244"/>
                <a:gd name="connsiteY3" fmla="*/ 6858000 h 6858000"/>
                <a:gd name="connsiteX4" fmla="*/ 0 w 336244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6244" h="6858000">
                  <a:moveTo>
                    <a:pt x="0" y="0"/>
                  </a:moveTo>
                  <a:lnTo>
                    <a:pt x="336244" y="0"/>
                  </a:lnTo>
                  <a:lnTo>
                    <a:pt x="336244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3A72B2F6-0AFF-4E6E-AFFF-60767DB3FA63}"/>
                </a:ext>
              </a:extLst>
            </p:cNvPr>
            <p:cNvSpPr/>
            <p:nvPr/>
          </p:nvSpPr>
          <p:spPr bwMode="invGray">
            <a:xfrm>
              <a:off x="11637264" y="0"/>
              <a:ext cx="553212" cy="6858000"/>
            </a:xfrm>
            <a:custGeom>
              <a:avLst/>
              <a:gdLst>
                <a:gd name="connsiteX0" fmla="*/ 0 w 553212"/>
                <a:gd name="connsiteY0" fmla="*/ 0 h 6858000"/>
                <a:gd name="connsiteX1" fmla="*/ 553212 w 553212"/>
                <a:gd name="connsiteY1" fmla="*/ 0 h 6858000"/>
                <a:gd name="connsiteX2" fmla="*/ 553212 w 553212"/>
                <a:gd name="connsiteY2" fmla="*/ 6858000 h 6858000"/>
                <a:gd name="connsiteX3" fmla="*/ 0 w 553212"/>
                <a:gd name="connsiteY3" fmla="*/ 6858000 h 6858000"/>
                <a:gd name="connsiteX4" fmla="*/ 0 w 553212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212" h="6858000">
                  <a:moveTo>
                    <a:pt x="0" y="0"/>
                  </a:moveTo>
                  <a:lnTo>
                    <a:pt x="553212" y="0"/>
                  </a:lnTo>
                  <a:lnTo>
                    <a:pt x="553212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A68F8E74-3AE4-4AF9-9F36-63344C9076D2}"/>
                </a:ext>
              </a:extLst>
            </p:cNvPr>
            <p:cNvSpPr/>
            <p:nvPr/>
          </p:nvSpPr>
          <p:spPr bwMode="invGray">
            <a:xfrm>
              <a:off x="7219428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31D5F169-E1D4-48A3-AE5B-F5F1BEF2E7CF}"/>
                </a:ext>
              </a:extLst>
            </p:cNvPr>
            <p:cNvSpPr/>
            <p:nvPr userDrawn="1"/>
          </p:nvSpPr>
          <p:spPr bwMode="invGray">
            <a:xfrm>
              <a:off x="1506835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4230F928-F9B2-4955-9800-74DE09DCE6F2}"/>
                </a:ext>
              </a:extLst>
            </p:cNvPr>
            <p:cNvSpPr/>
            <p:nvPr userDrawn="1"/>
          </p:nvSpPr>
          <p:spPr bwMode="invGray">
            <a:xfrm>
              <a:off x="2458934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37C829A9-6808-4531-8C12-A84988E6DEE1}"/>
                </a:ext>
              </a:extLst>
            </p:cNvPr>
            <p:cNvSpPr/>
            <p:nvPr userDrawn="1"/>
          </p:nvSpPr>
          <p:spPr bwMode="invGray">
            <a:xfrm>
              <a:off x="3411033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7FA5964C-E9C5-4C2F-BD6E-47BAFB5B6D17}"/>
                </a:ext>
              </a:extLst>
            </p:cNvPr>
            <p:cNvSpPr/>
            <p:nvPr userDrawn="1"/>
          </p:nvSpPr>
          <p:spPr bwMode="invGray">
            <a:xfrm>
              <a:off x="4363132" y="0"/>
              <a:ext cx="609447" cy="6858000"/>
            </a:xfrm>
            <a:custGeom>
              <a:avLst/>
              <a:gdLst>
                <a:gd name="connsiteX0" fmla="*/ 0 w 609447"/>
                <a:gd name="connsiteY0" fmla="*/ 0 h 6858000"/>
                <a:gd name="connsiteX1" fmla="*/ 609447 w 609447"/>
                <a:gd name="connsiteY1" fmla="*/ 0 h 6858000"/>
                <a:gd name="connsiteX2" fmla="*/ 609447 w 609447"/>
                <a:gd name="connsiteY2" fmla="*/ 6858000 h 6858000"/>
                <a:gd name="connsiteX3" fmla="*/ 0 w 609447"/>
                <a:gd name="connsiteY3" fmla="*/ 6858000 h 6858000"/>
                <a:gd name="connsiteX4" fmla="*/ 0 w 609447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7" h="6858000">
                  <a:moveTo>
                    <a:pt x="0" y="0"/>
                  </a:moveTo>
                  <a:lnTo>
                    <a:pt x="609447" y="0"/>
                  </a:lnTo>
                  <a:lnTo>
                    <a:pt x="609447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3C168D8D-76CE-4BE5-BE95-79B96300EA3F}"/>
                </a:ext>
              </a:extLst>
            </p:cNvPr>
            <p:cNvSpPr/>
            <p:nvPr userDrawn="1"/>
          </p:nvSpPr>
          <p:spPr bwMode="invGray">
            <a:xfrm>
              <a:off x="5315230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6749465C-813A-45F9-8C3E-5D06C8584929}"/>
                </a:ext>
              </a:extLst>
            </p:cNvPr>
            <p:cNvSpPr/>
            <p:nvPr userDrawn="1"/>
          </p:nvSpPr>
          <p:spPr bwMode="invGray">
            <a:xfrm>
              <a:off x="6267329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53894C26-2473-4C24-B082-48DD1E92241C}"/>
                </a:ext>
              </a:extLst>
            </p:cNvPr>
            <p:cNvSpPr/>
            <p:nvPr userDrawn="1"/>
          </p:nvSpPr>
          <p:spPr bwMode="invGray">
            <a:xfrm>
              <a:off x="8171527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BFDA0320-8435-46CA-B1B3-5203F54A419F}"/>
                </a:ext>
              </a:extLst>
            </p:cNvPr>
            <p:cNvSpPr/>
            <p:nvPr userDrawn="1"/>
          </p:nvSpPr>
          <p:spPr bwMode="invGray">
            <a:xfrm>
              <a:off x="9123626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A42721E4-5D12-459C-AC2E-7CE148AF9062}"/>
                </a:ext>
              </a:extLst>
            </p:cNvPr>
            <p:cNvSpPr/>
            <p:nvPr userDrawn="1"/>
          </p:nvSpPr>
          <p:spPr bwMode="invGray">
            <a:xfrm>
              <a:off x="10075725" y="0"/>
              <a:ext cx="609447" cy="6858000"/>
            </a:xfrm>
            <a:custGeom>
              <a:avLst/>
              <a:gdLst>
                <a:gd name="connsiteX0" fmla="*/ 0 w 609447"/>
                <a:gd name="connsiteY0" fmla="*/ 0 h 6858000"/>
                <a:gd name="connsiteX1" fmla="*/ 609447 w 609447"/>
                <a:gd name="connsiteY1" fmla="*/ 0 h 6858000"/>
                <a:gd name="connsiteX2" fmla="*/ 609447 w 609447"/>
                <a:gd name="connsiteY2" fmla="*/ 6858000 h 6858000"/>
                <a:gd name="connsiteX3" fmla="*/ 0 w 609447"/>
                <a:gd name="connsiteY3" fmla="*/ 6858000 h 6858000"/>
                <a:gd name="connsiteX4" fmla="*/ 0 w 609447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7" h="6858000">
                  <a:moveTo>
                    <a:pt x="0" y="0"/>
                  </a:moveTo>
                  <a:lnTo>
                    <a:pt x="609447" y="0"/>
                  </a:lnTo>
                  <a:lnTo>
                    <a:pt x="609447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8BF7D46B-3779-49D0-BCB4-F2DCE091958D}"/>
                </a:ext>
              </a:extLst>
            </p:cNvPr>
            <p:cNvSpPr/>
            <p:nvPr userDrawn="1"/>
          </p:nvSpPr>
          <p:spPr bwMode="invGray">
            <a:xfrm>
              <a:off x="11027826" y="0"/>
              <a:ext cx="609438" cy="6858000"/>
            </a:xfrm>
            <a:custGeom>
              <a:avLst/>
              <a:gdLst>
                <a:gd name="connsiteX0" fmla="*/ 0 w 609438"/>
                <a:gd name="connsiteY0" fmla="*/ 0 h 6858000"/>
                <a:gd name="connsiteX1" fmla="*/ 609438 w 609438"/>
                <a:gd name="connsiteY1" fmla="*/ 0 h 6858000"/>
                <a:gd name="connsiteX2" fmla="*/ 609438 w 609438"/>
                <a:gd name="connsiteY2" fmla="*/ 6858000 h 6858000"/>
                <a:gd name="connsiteX3" fmla="*/ 0 w 609438"/>
                <a:gd name="connsiteY3" fmla="*/ 6858000 h 6858000"/>
                <a:gd name="connsiteX4" fmla="*/ 0 w 60943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38" h="6858000">
                  <a:moveTo>
                    <a:pt x="0" y="0"/>
                  </a:moveTo>
                  <a:lnTo>
                    <a:pt x="609438" y="0"/>
                  </a:lnTo>
                  <a:lnTo>
                    <a:pt x="60943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634464F0-BD7F-4488-85F0-EC20C24BECAA}"/>
                </a:ext>
              </a:extLst>
            </p:cNvPr>
            <p:cNvSpPr/>
            <p:nvPr userDrawn="1"/>
          </p:nvSpPr>
          <p:spPr bwMode="invGray">
            <a:xfrm>
              <a:off x="554736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82B54541-0CDD-4724-8101-AABFF1207033}"/>
                </a:ext>
              </a:extLst>
            </p:cNvPr>
            <p:cNvCxnSpPr/>
            <p:nvPr userDrawn="1"/>
          </p:nvCxnSpPr>
          <p:spPr bwMode="invGray">
            <a:xfrm>
              <a:off x="0" y="62179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5070398-8D55-4EE2-8CA4-47428E2AF03F}"/>
                </a:ext>
              </a:extLst>
            </p:cNvPr>
            <p:cNvCxnSpPr/>
            <p:nvPr userDrawn="1"/>
          </p:nvCxnSpPr>
          <p:spPr bwMode="invGray">
            <a:xfrm>
              <a:off x="0" y="31089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42166891-56D0-4EBC-B681-501401DEF9D4}"/>
                </a:ext>
              </a:extLst>
            </p:cNvPr>
            <p:cNvCxnSpPr/>
            <p:nvPr userDrawn="1"/>
          </p:nvCxnSpPr>
          <p:spPr bwMode="invGray">
            <a:xfrm>
              <a:off x="0" y="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C13A87E3-D106-41FF-A8CD-C27DABF0103D}"/>
                </a:ext>
              </a:extLst>
            </p:cNvPr>
            <p:cNvCxnSpPr/>
            <p:nvPr userDrawn="1"/>
          </p:nvCxnSpPr>
          <p:spPr bwMode="invGray">
            <a:xfrm>
              <a:off x="0" y="124358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2164477D-838D-4C70-ADD7-37AD79A844AA}"/>
                </a:ext>
              </a:extLst>
            </p:cNvPr>
            <p:cNvCxnSpPr/>
            <p:nvPr userDrawn="1"/>
          </p:nvCxnSpPr>
          <p:spPr bwMode="invGray">
            <a:xfrm>
              <a:off x="0" y="93268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72B193C0-8980-4BB2-8E91-7A1C9ABE0B6C}"/>
                </a:ext>
              </a:extLst>
            </p:cNvPr>
            <p:cNvCxnSpPr/>
            <p:nvPr userDrawn="1"/>
          </p:nvCxnSpPr>
          <p:spPr bwMode="invGray">
            <a:xfrm>
              <a:off x="0" y="186537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C1A94AAA-1D98-4233-842E-2A2F52812358}"/>
                </a:ext>
              </a:extLst>
            </p:cNvPr>
            <p:cNvCxnSpPr/>
            <p:nvPr userDrawn="1"/>
          </p:nvCxnSpPr>
          <p:spPr bwMode="invGray">
            <a:xfrm>
              <a:off x="0" y="155448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E21F2B43-A2DC-42F4-8EA4-A8A4DA6D6FA7}"/>
                </a:ext>
              </a:extLst>
            </p:cNvPr>
            <p:cNvCxnSpPr/>
            <p:nvPr userDrawn="1"/>
          </p:nvCxnSpPr>
          <p:spPr bwMode="invGray">
            <a:xfrm>
              <a:off x="0" y="248716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A60F0923-6896-405D-AD16-F097448F3E3D}"/>
                </a:ext>
              </a:extLst>
            </p:cNvPr>
            <p:cNvCxnSpPr/>
            <p:nvPr userDrawn="1"/>
          </p:nvCxnSpPr>
          <p:spPr bwMode="invGray">
            <a:xfrm>
              <a:off x="0" y="217627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BC70D5B1-47D7-451F-B83A-973A26731A22}"/>
                </a:ext>
              </a:extLst>
            </p:cNvPr>
            <p:cNvCxnSpPr/>
            <p:nvPr userDrawn="1"/>
          </p:nvCxnSpPr>
          <p:spPr bwMode="invGray">
            <a:xfrm>
              <a:off x="0" y="310896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3FD9A464-81FE-4829-A1C5-5CCEE42448B3}"/>
                </a:ext>
              </a:extLst>
            </p:cNvPr>
            <p:cNvCxnSpPr/>
            <p:nvPr userDrawn="1"/>
          </p:nvCxnSpPr>
          <p:spPr bwMode="invGray">
            <a:xfrm>
              <a:off x="0" y="279806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8F55CAB0-53A2-417F-9F66-C0437933E98B}"/>
                </a:ext>
              </a:extLst>
            </p:cNvPr>
            <p:cNvCxnSpPr/>
            <p:nvPr userDrawn="1"/>
          </p:nvCxnSpPr>
          <p:spPr bwMode="invGray">
            <a:xfrm>
              <a:off x="0" y="373075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1547EE77-7495-47CB-BEC9-D5C742DF2B2C}"/>
                </a:ext>
              </a:extLst>
            </p:cNvPr>
            <p:cNvCxnSpPr/>
            <p:nvPr userDrawn="1"/>
          </p:nvCxnSpPr>
          <p:spPr bwMode="invGray">
            <a:xfrm>
              <a:off x="0" y="341985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CA942184-696A-4A78-BB9D-3D619B990987}"/>
                </a:ext>
              </a:extLst>
            </p:cNvPr>
            <p:cNvCxnSpPr/>
            <p:nvPr userDrawn="1"/>
          </p:nvCxnSpPr>
          <p:spPr bwMode="invGray">
            <a:xfrm>
              <a:off x="0" y="435254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1B5F4EE6-4D4C-4488-80DE-36C83D540765}"/>
                </a:ext>
              </a:extLst>
            </p:cNvPr>
            <p:cNvCxnSpPr/>
            <p:nvPr userDrawn="1"/>
          </p:nvCxnSpPr>
          <p:spPr bwMode="invGray">
            <a:xfrm>
              <a:off x="0" y="404164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CD3A42E3-1ED2-4BBE-8B0B-CEA491522F0A}"/>
                </a:ext>
              </a:extLst>
            </p:cNvPr>
            <p:cNvCxnSpPr/>
            <p:nvPr userDrawn="1"/>
          </p:nvCxnSpPr>
          <p:spPr bwMode="invGray">
            <a:xfrm>
              <a:off x="0" y="497433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94162AD8-9037-4220-B19F-7B3A0F44E941}"/>
                </a:ext>
              </a:extLst>
            </p:cNvPr>
            <p:cNvCxnSpPr/>
            <p:nvPr userDrawn="1"/>
          </p:nvCxnSpPr>
          <p:spPr bwMode="invGray">
            <a:xfrm>
              <a:off x="0" y="466344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4C20FB70-03E4-4D7E-BA41-546EAAB33089}"/>
                </a:ext>
              </a:extLst>
            </p:cNvPr>
            <p:cNvCxnSpPr/>
            <p:nvPr userDrawn="1"/>
          </p:nvCxnSpPr>
          <p:spPr bwMode="invGray">
            <a:xfrm>
              <a:off x="0" y="559612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A84D3C92-FDAE-47DB-9457-A9B216922E98}"/>
                </a:ext>
              </a:extLst>
            </p:cNvPr>
            <p:cNvCxnSpPr/>
            <p:nvPr userDrawn="1"/>
          </p:nvCxnSpPr>
          <p:spPr bwMode="invGray">
            <a:xfrm>
              <a:off x="0" y="528523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B5DF0860-265F-4ABC-9F65-0C1D385DAA19}"/>
                </a:ext>
              </a:extLst>
            </p:cNvPr>
            <p:cNvCxnSpPr/>
            <p:nvPr userDrawn="1"/>
          </p:nvCxnSpPr>
          <p:spPr bwMode="invGray">
            <a:xfrm>
              <a:off x="0" y="621792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D878D1D5-E6E5-4FA6-AF6E-95E8AF796777}"/>
                </a:ext>
              </a:extLst>
            </p:cNvPr>
            <p:cNvCxnSpPr/>
            <p:nvPr userDrawn="1"/>
          </p:nvCxnSpPr>
          <p:spPr bwMode="invGray">
            <a:xfrm>
              <a:off x="0" y="590702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E11FF29A-4B39-4335-9BD5-ED902309BF79}"/>
                </a:ext>
              </a:extLst>
            </p:cNvPr>
            <p:cNvCxnSpPr/>
            <p:nvPr userDrawn="1"/>
          </p:nvCxnSpPr>
          <p:spPr bwMode="invGray">
            <a:xfrm>
              <a:off x="0" y="652881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3A82A803-5E70-4523-9F20-67F308765C7E}"/>
                </a:ext>
              </a:extLst>
            </p:cNvPr>
            <p:cNvCxnSpPr/>
            <p:nvPr userDrawn="1"/>
          </p:nvCxnSpPr>
          <p:spPr bwMode="invGray">
            <a:xfrm>
              <a:off x="0" y="77724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B4208CB2-5882-4416-87C9-284BDAF3367A}"/>
                </a:ext>
              </a:extLst>
            </p:cNvPr>
            <p:cNvCxnSpPr/>
            <p:nvPr userDrawn="1"/>
          </p:nvCxnSpPr>
          <p:spPr bwMode="invGray">
            <a:xfrm>
              <a:off x="0" y="46634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BD4116CD-6422-4E26-9703-D3F7C10FCD56}"/>
                </a:ext>
              </a:extLst>
            </p:cNvPr>
            <p:cNvCxnSpPr/>
            <p:nvPr userDrawn="1"/>
          </p:nvCxnSpPr>
          <p:spPr bwMode="invGray">
            <a:xfrm>
              <a:off x="0" y="15544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31AB3A35-E2FF-4178-896B-F08E77092825}"/>
                </a:ext>
              </a:extLst>
            </p:cNvPr>
            <p:cNvCxnSpPr/>
            <p:nvPr userDrawn="1"/>
          </p:nvCxnSpPr>
          <p:spPr bwMode="invGray">
            <a:xfrm>
              <a:off x="0" y="139903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2179C539-DD6F-48AA-8F80-27BC682014AF}"/>
                </a:ext>
              </a:extLst>
            </p:cNvPr>
            <p:cNvCxnSpPr/>
            <p:nvPr userDrawn="1"/>
          </p:nvCxnSpPr>
          <p:spPr bwMode="invGray">
            <a:xfrm>
              <a:off x="0" y="108813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2784004E-3271-4D1C-B1EA-CA1E334E0D03}"/>
                </a:ext>
              </a:extLst>
            </p:cNvPr>
            <p:cNvCxnSpPr/>
            <p:nvPr userDrawn="1"/>
          </p:nvCxnSpPr>
          <p:spPr bwMode="invGray">
            <a:xfrm>
              <a:off x="0" y="202082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3657725E-FBF6-491D-9BA1-E6A9727F4F2D}"/>
                </a:ext>
              </a:extLst>
            </p:cNvPr>
            <p:cNvCxnSpPr/>
            <p:nvPr userDrawn="1"/>
          </p:nvCxnSpPr>
          <p:spPr bwMode="invGray">
            <a:xfrm>
              <a:off x="0" y="170992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31244567-76A7-47AF-9353-403D05D533F0}"/>
                </a:ext>
              </a:extLst>
            </p:cNvPr>
            <p:cNvCxnSpPr/>
            <p:nvPr userDrawn="1"/>
          </p:nvCxnSpPr>
          <p:spPr bwMode="invGray">
            <a:xfrm>
              <a:off x="0" y="264261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EEC47A2A-ED3B-4AD0-ACD5-F8ED92644229}"/>
                </a:ext>
              </a:extLst>
            </p:cNvPr>
            <p:cNvCxnSpPr/>
            <p:nvPr userDrawn="1"/>
          </p:nvCxnSpPr>
          <p:spPr bwMode="invGray">
            <a:xfrm>
              <a:off x="0" y="233172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0F3E01E5-F569-4020-BCB0-083537701AB0}"/>
                </a:ext>
              </a:extLst>
            </p:cNvPr>
            <p:cNvCxnSpPr/>
            <p:nvPr userDrawn="1"/>
          </p:nvCxnSpPr>
          <p:spPr bwMode="invGray">
            <a:xfrm>
              <a:off x="0" y="326440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71121A42-5912-44C8-B9A3-FDEC8EA70284}"/>
                </a:ext>
              </a:extLst>
            </p:cNvPr>
            <p:cNvCxnSpPr/>
            <p:nvPr userDrawn="1"/>
          </p:nvCxnSpPr>
          <p:spPr bwMode="invGray">
            <a:xfrm>
              <a:off x="0" y="295351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659B1DE7-25C8-4743-8284-FA656D339F55}"/>
                </a:ext>
              </a:extLst>
            </p:cNvPr>
            <p:cNvCxnSpPr/>
            <p:nvPr userDrawn="1"/>
          </p:nvCxnSpPr>
          <p:spPr bwMode="invGray">
            <a:xfrm>
              <a:off x="0" y="388620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526249F1-59FB-44FC-8AF9-D7F90AFBEE2C}"/>
                </a:ext>
              </a:extLst>
            </p:cNvPr>
            <p:cNvCxnSpPr/>
            <p:nvPr userDrawn="1"/>
          </p:nvCxnSpPr>
          <p:spPr bwMode="invGray">
            <a:xfrm>
              <a:off x="0" y="357530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E6D42779-D977-4405-A149-D8DE5B52134A}"/>
                </a:ext>
              </a:extLst>
            </p:cNvPr>
            <p:cNvCxnSpPr/>
            <p:nvPr userDrawn="1"/>
          </p:nvCxnSpPr>
          <p:spPr bwMode="invGray">
            <a:xfrm>
              <a:off x="0" y="450799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27EE8A2F-6AD9-4AE7-B04B-7892891F84AC}"/>
                </a:ext>
              </a:extLst>
            </p:cNvPr>
            <p:cNvCxnSpPr/>
            <p:nvPr userDrawn="1"/>
          </p:nvCxnSpPr>
          <p:spPr bwMode="invGray">
            <a:xfrm>
              <a:off x="0" y="419709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B8F4A59A-16C3-4C3A-AB79-FE22721EA641}"/>
                </a:ext>
              </a:extLst>
            </p:cNvPr>
            <p:cNvCxnSpPr/>
            <p:nvPr userDrawn="1"/>
          </p:nvCxnSpPr>
          <p:spPr bwMode="invGray">
            <a:xfrm>
              <a:off x="0" y="512978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5CA3A6CC-1A49-42F6-A318-99D9224BDC91}"/>
                </a:ext>
              </a:extLst>
            </p:cNvPr>
            <p:cNvCxnSpPr/>
            <p:nvPr userDrawn="1"/>
          </p:nvCxnSpPr>
          <p:spPr bwMode="invGray">
            <a:xfrm>
              <a:off x="0" y="481888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2DC3484E-5EF8-49C4-B1F6-75C854D50C80}"/>
                </a:ext>
              </a:extLst>
            </p:cNvPr>
            <p:cNvCxnSpPr/>
            <p:nvPr userDrawn="1"/>
          </p:nvCxnSpPr>
          <p:spPr bwMode="invGray">
            <a:xfrm>
              <a:off x="0" y="575157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33461A54-E77E-414D-B7E0-7364070D9566}"/>
                </a:ext>
              </a:extLst>
            </p:cNvPr>
            <p:cNvCxnSpPr/>
            <p:nvPr userDrawn="1"/>
          </p:nvCxnSpPr>
          <p:spPr bwMode="invGray">
            <a:xfrm>
              <a:off x="0" y="544068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29C48517-171B-43FD-A41C-58C9B531BDB5}"/>
                </a:ext>
              </a:extLst>
            </p:cNvPr>
            <p:cNvCxnSpPr/>
            <p:nvPr userDrawn="1"/>
          </p:nvCxnSpPr>
          <p:spPr bwMode="invGray">
            <a:xfrm>
              <a:off x="0" y="637336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F429932A-1238-48FC-B171-20A3AA531D40}"/>
                </a:ext>
              </a:extLst>
            </p:cNvPr>
            <p:cNvCxnSpPr/>
            <p:nvPr userDrawn="1"/>
          </p:nvCxnSpPr>
          <p:spPr bwMode="invGray">
            <a:xfrm>
              <a:off x="0" y="606247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7BED7651-AF04-41D4-9476-5A43476D85BB}"/>
                </a:ext>
              </a:extLst>
            </p:cNvPr>
            <p:cNvCxnSpPr/>
            <p:nvPr userDrawn="1"/>
          </p:nvCxnSpPr>
          <p:spPr bwMode="invGray">
            <a:xfrm>
              <a:off x="0" y="668426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main body box">
              <a:extLst>
                <a:ext uri="{FF2B5EF4-FFF2-40B4-BE49-F238E27FC236}">
                  <a16:creationId xmlns:a16="http://schemas.microsoft.com/office/drawing/2014/main" id="{100DE417-9DB9-4840-8370-B716FFA27760}"/>
                </a:ext>
              </a:extLst>
            </p:cNvPr>
            <p:cNvSpPr/>
            <p:nvPr userDrawn="1"/>
          </p:nvSpPr>
          <p:spPr bwMode="invGray">
            <a:xfrm>
              <a:off x="554736" y="1709928"/>
              <a:ext cx="11082528" cy="4507992"/>
            </a:xfrm>
            <a:prstGeom prst="rect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  <p:txBody>
            <a:bodyPr vert="horz" wrap="square" lIns="68572" tIns="34286" rIns="68572" bIns="34286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B93A1E2B-8C80-482F-83BE-384344D09839}"/>
                </a:ext>
              </a:extLst>
            </p:cNvPr>
            <p:cNvCxnSpPr/>
            <p:nvPr userDrawn="1"/>
          </p:nvCxnSpPr>
          <p:spPr bwMode="invGray">
            <a:xfrm>
              <a:off x="554736" y="2177796"/>
              <a:ext cx="11082528" cy="0"/>
            </a:xfrm>
            <a:prstGeom prst="line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BEAB22C5-0A46-4041-9158-6DC76EA2F350}"/>
                </a:ext>
              </a:extLst>
            </p:cNvPr>
            <p:cNvCxnSpPr/>
            <p:nvPr userDrawn="1"/>
          </p:nvCxnSpPr>
          <p:spPr bwMode="invGray">
            <a:xfrm>
              <a:off x="554736" y="1711453"/>
              <a:ext cx="11082528" cy="0"/>
            </a:xfrm>
            <a:prstGeom prst="line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</p:cxnSp>
      </p:grpSp>
      <p:grpSp>
        <p:nvGrpSpPr>
          <p:cNvPr id="187" name="LegendBoxes" hidden="1">
            <a:extLst>
              <a:ext uri="{FF2B5EF4-FFF2-40B4-BE49-F238E27FC236}">
                <a16:creationId xmlns:a16="http://schemas.microsoft.com/office/drawing/2014/main" id="{5048A9C9-0655-49B2-A283-6A54678F321B}"/>
              </a:ext>
            </a:extLst>
          </p:cNvPr>
          <p:cNvGrpSpPr/>
          <p:nvPr userDrawn="1"/>
        </p:nvGrpSpPr>
        <p:grpSpPr>
          <a:xfrm>
            <a:off x="10728000" y="4323600"/>
            <a:ext cx="984864" cy="1717282"/>
            <a:chOff x="9585951" y="2980105"/>
            <a:chExt cx="984864" cy="1717282"/>
          </a:xfrm>
        </p:grpSpPr>
        <p:sp>
          <p:nvSpPr>
            <p:cNvPr id="188" name="RectangleLegend1">
              <a:extLst>
                <a:ext uri="{FF2B5EF4-FFF2-40B4-BE49-F238E27FC236}">
                  <a16:creationId xmlns:a16="http://schemas.microsoft.com/office/drawing/2014/main" id="{8F219674-AEDF-41A7-B3C3-07BD8D165776}"/>
                </a:ext>
              </a:extLst>
            </p:cNvPr>
            <p:cNvSpPr/>
            <p:nvPr/>
          </p:nvSpPr>
          <p:spPr>
            <a:xfrm>
              <a:off x="9585951" y="3001463"/>
              <a:ext cx="172729" cy="172729"/>
            </a:xfrm>
            <a:prstGeom prst="rect">
              <a:avLst/>
            </a:prstGeom>
            <a:solidFill>
              <a:schemeClr val="accent1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89" name="RectangleLegend2">
              <a:extLst>
                <a:ext uri="{FF2B5EF4-FFF2-40B4-BE49-F238E27FC236}">
                  <a16:creationId xmlns:a16="http://schemas.microsoft.com/office/drawing/2014/main" id="{76884974-3CCD-4F11-B109-02708F18B04E}"/>
                </a:ext>
              </a:extLst>
            </p:cNvPr>
            <p:cNvSpPr/>
            <p:nvPr/>
          </p:nvSpPr>
          <p:spPr>
            <a:xfrm>
              <a:off x="9585951" y="3380961"/>
              <a:ext cx="172729" cy="172729"/>
            </a:xfrm>
            <a:prstGeom prst="rect">
              <a:avLst/>
            </a:prstGeom>
            <a:solidFill>
              <a:schemeClr val="accent2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90" name="RectangleLegend3">
              <a:extLst>
                <a:ext uri="{FF2B5EF4-FFF2-40B4-BE49-F238E27FC236}">
                  <a16:creationId xmlns:a16="http://schemas.microsoft.com/office/drawing/2014/main" id="{D440B2EC-6FE5-4259-BA11-DC2E3B68E637}"/>
                </a:ext>
              </a:extLst>
            </p:cNvPr>
            <p:cNvSpPr/>
            <p:nvPr/>
          </p:nvSpPr>
          <p:spPr>
            <a:xfrm>
              <a:off x="9585951" y="3754557"/>
              <a:ext cx="172729" cy="172729"/>
            </a:xfrm>
            <a:prstGeom prst="rect">
              <a:avLst/>
            </a:prstGeom>
            <a:solidFill>
              <a:schemeClr val="accent3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91" name="RectangleLegend4">
              <a:extLst>
                <a:ext uri="{FF2B5EF4-FFF2-40B4-BE49-F238E27FC236}">
                  <a16:creationId xmlns:a16="http://schemas.microsoft.com/office/drawing/2014/main" id="{52FE9D34-332E-47CD-94B8-12A069181C03}"/>
                </a:ext>
              </a:extLst>
            </p:cNvPr>
            <p:cNvSpPr/>
            <p:nvPr/>
          </p:nvSpPr>
          <p:spPr>
            <a:xfrm>
              <a:off x="9585951" y="4128153"/>
              <a:ext cx="172729" cy="172729"/>
            </a:xfrm>
            <a:prstGeom prst="rect">
              <a:avLst/>
            </a:prstGeom>
            <a:solidFill>
              <a:schemeClr val="accent4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92" name="RectangleLegend5">
              <a:extLst>
                <a:ext uri="{FF2B5EF4-FFF2-40B4-BE49-F238E27FC236}">
                  <a16:creationId xmlns:a16="http://schemas.microsoft.com/office/drawing/2014/main" id="{1D6EA8D9-42BE-4743-876B-1050D1436021}"/>
                </a:ext>
              </a:extLst>
            </p:cNvPr>
            <p:cNvSpPr/>
            <p:nvPr/>
          </p:nvSpPr>
          <p:spPr>
            <a:xfrm>
              <a:off x="9585951" y="4501749"/>
              <a:ext cx="172729" cy="172729"/>
            </a:xfrm>
            <a:prstGeom prst="rect">
              <a:avLst/>
            </a:prstGeom>
            <a:solidFill>
              <a:schemeClr val="accent5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93" name="Legend1">
              <a:extLst>
                <a:ext uri="{FF2B5EF4-FFF2-40B4-BE49-F238E27FC236}">
                  <a16:creationId xmlns:a16="http://schemas.microsoft.com/office/drawing/2014/main" id="{50F3208A-D1A9-4DEE-B968-1381D0DE88E8}"/>
                </a:ext>
              </a:extLst>
            </p:cNvPr>
            <p:cNvSpPr txBox="1"/>
            <p:nvPr/>
          </p:nvSpPr>
          <p:spPr>
            <a:xfrm>
              <a:off x="9912097" y="2980105"/>
              <a:ext cx="658718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94" name="Legend2">
              <a:extLst>
                <a:ext uri="{FF2B5EF4-FFF2-40B4-BE49-F238E27FC236}">
                  <a16:creationId xmlns:a16="http://schemas.microsoft.com/office/drawing/2014/main" id="{69AC8C80-52E4-4497-A147-009E23FB42A5}"/>
                </a:ext>
              </a:extLst>
            </p:cNvPr>
            <p:cNvSpPr txBox="1"/>
            <p:nvPr/>
          </p:nvSpPr>
          <p:spPr>
            <a:xfrm>
              <a:off x="9912097" y="3359603"/>
              <a:ext cx="658718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95" name="Legend3">
              <a:extLst>
                <a:ext uri="{FF2B5EF4-FFF2-40B4-BE49-F238E27FC236}">
                  <a16:creationId xmlns:a16="http://schemas.microsoft.com/office/drawing/2014/main" id="{218BEB5C-C19E-451D-B538-56A492CF74C6}"/>
                </a:ext>
              </a:extLst>
            </p:cNvPr>
            <p:cNvSpPr txBox="1"/>
            <p:nvPr/>
          </p:nvSpPr>
          <p:spPr>
            <a:xfrm>
              <a:off x="9912097" y="3739101"/>
              <a:ext cx="658718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96" name="Legend4">
              <a:extLst>
                <a:ext uri="{FF2B5EF4-FFF2-40B4-BE49-F238E27FC236}">
                  <a16:creationId xmlns:a16="http://schemas.microsoft.com/office/drawing/2014/main" id="{B77C1590-32D9-4A52-8AF0-454D06E80BF2}"/>
                </a:ext>
              </a:extLst>
            </p:cNvPr>
            <p:cNvSpPr txBox="1"/>
            <p:nvPr/>
          </p:nvSpPr>
          <p:spPr>
            <a:xfrm>
              <a:off x="9912097" y="4110522"/>
              <a:ext cx="658718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97" name="Legend5">
              <a:extLst>
                <a:ext uri="{FF2B5EF4-FFF2-40B4-BE49-F238E27FC236}">
                  <a16:creationId xmlns:a16="http://schemas.microsoft.com/office/drawing/2014/main" id="{A40A9DB6-E1B2-47A6-8B66-4FCDC31DD600}"/>
                </a:ext>
              </a:extLst>
            </p:cNvPr>
            <p:cNvSpPr txBox="1"/>
            <p:nvPr/>
          </p:nvSpPr>
          <p:spPr>
            <a:xfrm>
              <a:off x="9912097" y="4481943"/>
              <a:ext cx="653111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</p:grpSp>
      <p:grpSp>
        <p:nvGrpSpPr>
          <p:cNvPr id="148" name="LegendMoons" hidden="1">
            <a:extLst>
              <a:ext uri="{FF2B5EF4-FFF2-40B4-BE49-F238E27FC236}">
                <a16:creationId xmlns:a16="http://schemas.microsoft.com/office/drawing/2014/main" id="{DDFB4BFF-188C-450D-B4D3-DF8BD2DB3D7F}"/>
              </a:ext>
            </a:extLst>
          </p:cNvPr>
          <p:cNvGrpSpPr/>
          <p:nvPr userDrawn="1"/>
        </p:nvGrpSpPr>
        <p:grpSpPr>
          <a:xfrm>
            <a:off x="10692000" y="1339200"/>
            <a:ext cx="1023616" cy="1731859"/>
            <a:chOff x="7723680" y="1702457"/>
            <a:chExt cx="1023616" cy="1731859"/>
          </a:xfrm>
        </p:grpSpPr>
        <p:sp>
          <p:nvSpPr>
            <p:cNvPr id="149" name="Legend1">
              <a:extLst>
                <a:ext uri="{FF2B5EF4-FFF2-40B4-BE49-F238E27FC236}">
                  <a16:creationId xmlns:a16="http://schemas.microsoft.com/office/drawing/2014/main" id="{66D8D147-F2B4-4250-9C41-767555E14320}"/>
                </a:ext>
              </a:extLst>
            </p:cNvPr>
            <p:cNvSpPr txBox="1"/>
            <p:nvPr/>
          </p:nvSpPr>
          <p:spPr>
            <a:xfrm>
              <a:off x="8076312" y="1709816"/>
              <a:ext cx="670984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50" name="Legend2">
              <a:extLst>
                <a:ext uri="{FF2B5EF4-FFF2-40B4-BE49-F238E27FC236}">
                  <a16:creationId xmlns:a16="http://schemas.microsoft.com/office/drawing/2014/main" id="{E9DCC6EC-92E6-47D0-B23D-94365AC17441}"/>
                </a:ext>
              </a:extLst>
            </p:cNvPr>
            <p:cNvSpPr txBox="1"/>
            <p:nvPr/>
          </p:nvSpPr>
          <p:spPr>
            <a:xfrm>
              <a:off x="8076312" y="2085275"/>
              <a:ext cx="670984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51" name="Legend3">
              <a:extLst>
                <a:ext uri="{FF2B5EF4-FFF2-40B4-BE49-F238E27FC236}">
                  <a16:creationId xmlns:a16="http://schemas.microsoft.com/office/drawing/2014/main" id="{8451F4C0-E484-44FD-B923-EE0B1E1D1274}"/>
                </a:ext>
              </a:extLst>
            </p:cNvPr>
            <p:cNvSpPr txBox="1"/>
            <p:nvPr/>
          </p:nvSpPr>
          <p:spPr>
            <a:xfrm>
              <a:off x="8076312" y="2460734"/>
              <a:ext cx="670984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52" name="Legend4">
              <a:extLst>
                <a:ext uri="{FF2B5EF4-FFF2-40B4-BE49-F238E27FC236}">
                  <a16:creationId xmlns:a16="http://schemas.microsoft.com/office/drawing/2014/main" id="{508A2D78-9A17-4FB2-A405-02E4BB25DD6C}"/>
                </a:ext>
              </a:extLst>
            </p:cNvPr>
            <p:cNvSpPr txBox="1"/>
            <p:nvPr/>
          </p:nvSpPr>
          <p:spPr>
            <a:xfrm>
              <a:off x="8076312" y="2836193"/>
              <a:ext cx="670984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53" name="Legend5">
              <a:extLst>
                <a:ext uri="{FF2B5EF4-FFF2-40B4-BE49-F238E27FC236}">
                  <a16:creationId xmlns:a16="http://schemas.microsoft.com/office/drawing/2014/main" id="{CF32E1C9-EF64-41BC-8B8E-B7FED880E653}"/>
                </a:ext>
              </a:extLst>
            </p:cNvPr>
            <p:cNvSpPr txBox="1"/>
            <p:nvPr/>
          </p:nvSpPr>
          <p:spPr>
            <a:xfrm>
              <a:off x="8076312" y="3211654"/>
              <a:ext cx="670984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grpSp>
          <p:nvGrpSpPr>
            <p:cNvPr id="154" name="MoonLegend1">
              <a:extLst>
                <a:ext uri="{FF2B5EF4-FFF2-40B4-BE49-F238E27FC236}">
                  <a16:creationId xmlns:a16="http://schemas.microsoft.com/office/drawing/2014/main" id="{496CCEDB-0BDA-47D9-9BA4-03BD59D6EEC2}"/>
                </a:ext>
              </a:extLst>
            </p:cNvPr>
            <p:cNvGrpSpPr>
              <a:grpSpLocks noChangeAspect="1"/>
            </p:cNvGrpSpPr>
            <p:nvPr>
              <p:custDataLst>
                <p:tags r:id="rId11"/>
              </p:custDataLst>
            </p:nvPr>
          </p:nvGrpSpPr>
          <p:grpSpPr>
            <a:xfrm>
              <a:off x="7723680" y="1702457"/>
              <a:ext cx="228600" cy="228600"/>
              <a:chOff x="762000" y="1270000"/>
              <a:chExt cx="254000" cy="254000"/>
            </a:xfrm>
          </p:grpSpPr>
          <p:sp>
            <p:nvSpPr>
              <p:cNvPr id="167" name="Oval 166">
                <a:extLst>
                  <a:ext uri="{FF2B5EF4-FFF2-40B4-BE49-F238E27FC236}">
                    <a16:creationId xmlns:a16="http://schemas.microsoft.com/office/drawing/2014/main" id="{F21E8F0F-ACA9-405E-8484-3FE9B6124FFD}"/>
                  </a:ext>
                </a:extLst>
              </p:cNvPr>
              <p:cNvSpPr/>
              <p:nvPr>
                <p:custDataLst>
                  <p:tags r:id="rId24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8" name="Arc 167" hidden="1">
                <a:extLst>
                  <a:ext uri="{FF2B5EF4-FFF2-40B4-BE49-F238E27FC236}">
                    <a16:creationId xmlns:a16="http://schemas.microsoft.com/office/drawing/2014/main" id="{315D8D40-04AC-475B-AFC0-F08E492D131D}"/>
                  </a:ext>
                </a:extLst>
              </p:cNvPr>
              <p:cNvSpPr/>
              <p:nvPr>
                <p:custDataLst>
                  <p:tags r:id="rId25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55" name="MoonLegend2">
              <a:extLst>
                <a:ext uri="{FF2B5EF4-FFF2-40B4-BE49-F238E27FC236}">
                  <a16:creationId xmlns:a16="http://schemas.microsoft.com/office/drawing/2014/main" id="{BCF3BE62-91BA-488B-84C7-3FE20CFBDB9A}"/>
                </a:ext>
              </a:extLst>
            </p:cNvPr>
            <p:cNvGrpSpPr>
              <a:grpSpLocks noChangeAspect="1"/>
            </p:cNvGrpSpPr>
            <p:nvPr>
              <p:custDataLst>
                <p:tags r:id="rId12"/>
              </p:custDataLst>
            </p:nvPr>
          </p:nvGrpSpPr>
          <p:grpSpPr>
            <a:xfrm>
              <a:off x="7723680" y="2078270"/>
              <a:ext cx="228600" cy="228600"/>
              <a:chOff x="762000" y="1270000"/>
              <a:chExt cx="254000" cy="254000"/>
            </a:xfrm>
          </p:grpSpPr>
          <p:sp>
            <p:nvSpPr>
              <p:cNvPr id="165" name="Oval 164">
                <a:extLst>
                  <a:ext uri="{FF2B5EF4-FFF2-40B4-BE49-F238E27FC236}">
                    <a16:creationId xmlns:a16="http://schemas.microsoft.com/office/drawing/2014/main" id="{D27FF75E-C9E0-4D28-8F47-85C2D2EE375F}"/>
                  </a:ext>
                </a:extLst>
              </p:cNvPr>
              <p:cNvSpPr/>
              <p:nvPr>
                <p:custDataLst>
                  <p:tags r:id="rId22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6" name="Arc 165">
                <a:extLst>
                  <a:ext uri="{FF2B5EF4-FFF2-40B4-BE49-F238E27FC236}">
                    <a16:creationId xmlns:a16="http://schemas.microsoft.com/office/drawing/2014/main" id="{BDC4F596-0330-4D95-8A02-83794DACDB00}"/>
                  </a:ext>
                </a:extLst>
              </p:cNvPr>
              <p:cNvSpPr/>
              <p:nvPr>
                <p:custDataLst>
                  <p:tags r:id="rId23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56" name="MoonLegend3">
              <a:extLst>
                <a:ext uri="{FF2B5EF4-FFF2-40B4-BE49-F238E27FC236}">
                  <a16:creationId xmlns:a16="http://schemas.microsoft.com/office/drawing/2014/main" id="{E4482EDB-85E9-4926-9441-26A85880E202}"/>
                </a:ext>
              </a:extLst>
            </p:cNvPr>
            <p:cNvGrpSpPr>
              <a:grpSpLocks noChangeAspect="1"/>
            </p:cNvGrpSpPr>
            <p:nvPr>
              <p:custDataLst>
                <p:tags r:id="rId13"/>
              </p:custDataLst>
            </p:nvPr>
          </p:nvGrpSpPr>
          <p:grpSpPr>
            <a:xfrm>
              <a:off x="7723680" y="2454085"/>
              <a:ext cx="228600" cy="228600"/>
              <a:chOff x="762000" y="1270000"/>
              <a:chExt cx="254000" cy="254000"/>
            </a:xfrm>
          </p:grpSpPr>
          <p:sp>
            <p:nvSpPr>
              <p:cNvPr id="163" name="Oval 162">
                <a:extLst>
                  <a:ext uri="{FF2B5EF4-FFF2-40B4-BE49-F238E27FC236}">
                    <a16:creationId xmlns:a16="http://schemas.microsoft.com/office/drawing/2014/main" id="{6B270099-CB45-46A3-8BC6-ADF0FABD3567}"/>
                  </a:ext>
                </a:extLst>
              </p:cNvPr>
              <p:cNvSpPr/>
              <p:nvPr>
                <p:custDataLst>
                  <p:tags r:id="rId20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4" name="Arc 163">
                <a:extLst>
                  <a:ext uri="{FF2B5EF4-FFF2-40B4-BE49-F238E27FC236}">
                    <a16:creationId xmlns:a16="http://schemas.microsoft.com/office/drawing/2014/main" id="{4D910DDA-12F5-450E-85C1-CD98B4A9EE80}"/>
                  </a:ext>
                </a:extLst>
              </p:cNvPr>
              <p:cNvSpPr/>
              <p:nvPr>
                <p:custDataLst>
                  <p:tags r:id="rId21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57" name="MoonLegend4">
              <a:extLst>
                <a:ext uri="{FF2B5EF4-FFF2-40B4-BE49-F238E27FC236}">
                  <a16:creationId xmlns:a16="http://schemas.microsoft.com/office/drawing/2014/main" id="{2606D4D9-DA1B-4BEB-8CC9-41FDA33CC5A0}"/>
                </a:ext>
              </a:extLst>
            </p:cNvPr>
            <p:cNvGrpSpPr>
              <a:grpSpLocks noChangeAspect="1"/>
            </p:cNvGrpSpPr>
            <p:nvPr>
              <p:custDataLst>
                <p:tags r:id="rId14"/>
              </p:custDataLst>
            </p:nvPr>
          </p:nvGrpSpPr>
          <p:grpSpPr>
            <a:xfrm>
              <a:off x="7723680" y="2829900"/>
              <a:ext cx="228600" cy="228600"/>
              <a:chOff x="762000" y="1270000"/>
              <a:chExt cx="254000" cy="254000"/>
            </a:xfrm>
          </p:grpSpPr>
          <p:sp>
            <p:nvSpPr>
              <p:cNvPr id="161" name="Oval 160">
                <a:extLst>
                  <a:ext uri="{FF2B5EF4-FFF2-40B4-BE49-F238E27FC236}">
                    <a16:creationId xmlns:a16="http://schemas.microsoft.com/office/drawing/2014/main" id="{81477097-8655-4968-A993-EA579ADDDBCF}"/>
                  </a:ext>
                </a:extLst>
              </p:cNvPr>
              <p:cNvSpPr/>
              <p:nvPr>
                <p:custDataLst>
                  <p:tags r:id="rId18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2" name="Arc 161">
                <a:extLst>
                  <a:ext uri="{FF2B5EF4-FFF2-40B4-BE49-F238E27FC236}">
                    <a16:creationId xmlns:a16="http://schemas.microsoft.com/office/drawing/2014/main" id="{EAFFF099-23A4-4400-9308-28EB2E760A74}"/>
                  </a:ext>
                </a:extLst>
              </p:cNvPr>
              <p:cNvSpPr/>
              <p:nvPr>
                <p:custDataLst>
                  <p:tags r:id="rId19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58" name="MoonLegend5">
              <a:extLst>
                <a:ext uri="{FF2B5EF4-FFF2-40B4-BE49-F238E27FC236}">
                  <a16:creationId xmlns:a16="http://schemas.microsoft.com/office/drawing/2014/main" id="{157F392C-3A22-465F-B4F0-A7E9FD7A01A1}"/>
                </a:ext>
              </a:extLst>
            </p:cNvPr>
            <p:cNvGrpSpPr>
              <a:grpSpLocks noChangeAspect="1"/>
            </p:cNvGrpSpPr>
            <p:nvPr>
              <p:custDataLst>
                <p:tags r:id="rId15"/>
              </p:custDataLst>
            </p:nvPr>
          </p:nvGrpSpPr>
          <p:grpSpPr>
            <a:xfrm>
              <a:off x="7723680" y="3205716"/>
              <a:ext cx="228600" cy="228600"/>
              <a:chOff x="762000" y="1270000"/>
              <a:chExt cx="254000" cy="254000"/>
            </a:xfrm>
          </p:grpSpPr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BE9440E9-0BAB-4509-A556-8A80E9683FAB}"/>
                  </a:ext>
                </a:extLst>
              </p:cNvPr>
              <p:cNvSpPr/>
              <p:nvPr>
                <p:custDataLst>
                  <p:tags r:id="rId16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0" name="Arc 159">
                <a:extLst>
                  <a:ext uri="{FF2B5EF4-FFF2-40B4-BE49-F238E27FC236}">
                    <a16:creationId xmlns:a16="http://schemas.microsoft.com/office/drawing/2014/main" id="{CA6DB424-2E98-4F1D-87A4-EE09FA805687}"/>
                  </a:ext>
                </a:extLst>
              </p:cNvPr>
              <p:cNvSpPr/>
              <p:nvPr>
                <p:custDataLst>
                  <p:tags r:id="rId17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169" name="Sticker" hidden="1">
            <a:extLst>
              <a:ext uri="{FF2B5EF4-FFF2-40B4-BE49-F238E27FC236}">
                <a16:creationId xmlns:a16="http://schemas.microsoft.com/office/drawing/2014/main" id="{2FA9271D-5EE0-4D66-9FDF-E4D1535949E8}"/>
              </a:ext>
            </a:extLst>
          </p:cNvPr>
          <p:cNvGrpSpPr>
            <a:grpSpLocks noChangeAspect="1"/>
          </p:cNvGrpSpPr>
          <p:nvPr userDrawn="1"/>
        </p:nvGrpSpPr>
        <p:grpSpPr bwMode="gray">
          <a:xfrm>
            <a:off x="558192" y="1289273"/>
            <a:ext cx="429605" cy="156997"/>
            <a:chOff x="8456447" y="272180"/>
            <a:chExt cx="322188" cy="156966"/>
          </a:xfrm>
        </p:grpSpPr>
        <p:sp>
          <p:nvSpPr>
            <p:cNvPr id="170" name="StickerRectangle">
              <a:extLst>
                <a:ext uri="{FF2B5EF4-FFF2-40B4-BE49-F238E27FC236}">
                  <a16:creationId xmlns:a16="http://schemas.microsoft.com/office/drawing/2014/main" id="{27342EFB-A6AF-4379-A9C9-4F8DD97D160E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8456447" y="272180"/>
              <a:ext cx="322188" cy="156966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18288" anchor="t" anchorCtr="0">
              <a:spAutoFit/>
            </a:bodyPr>
            <a:lstStyle/>
            <a:p>
              <a:pPr algn="l" defTabSz="1193860">
                <a:buClr>
                  <a:schemeClr val="tx2"/>
                </a:buClr>
              </a:pPr>
              <a:r>
                <a:rPr lang="en-US" sz="900" b="1" spc="50" dirty="0">
                  <a:ln w="3175">
                    <a:noFill/>
                  </a:ln>
                  <a:solidFill>
                    <a:schemeClr val="tx1"/>
                  </a:solidFill>
                </a:rPr>
                <a:t>Sticker</a:t>
              </a:r>
              <a:endParaRPr lang="en-US" sz="800" baseline="0" dirty="0">
                <a:solidFill>
                  <a:schemeClr val="tx1"/>
                </a:solidFill>
                <a:latin typeface="+mn-lt"/>
                <a:ea typeface="+mn-ea"/>
              </a:endParaRPr>
            </a:p>
          </p:txBody>
        </p:sp>
        <p:cxnSp>
          <p:nvCxnSpPr>
            <p:cNvPr id="171" name="StickerUnderline">
              <a:extLst>
                <a:ext uri="{FF2B5EF4-FFF2-40B4-BE49-F238E27FC236}">
                  <a16:creationId xmlns:a16="http://schemas.microsoft.com/office/drawing/2014/main" id="{AC518518-EC41-445B-B558-9DBD24A778EA}"/>
                </a:ext>
              </a:extLst>
            </p:cNvPr>
            <p:cNvCxnSpPr>
              <a:cxnSpLocks noChangeShapeType="1"/>
              <a:stCxn id="170" idx="4"/>
              <a:endCxn id="170" idx="6"/>
            </p:cNvCxnSpPr>
            <p:nvPr/>
          </p:nvCxnSpPr>
          <p:spPr bwMode="gray">
            <a:xfrm>
              <a:off x="8456447" y="429146"/>
              <a:ext cx="322188" cy="0"/>
            </a:xfrm>
            <a:prstGeom prst="straightConnector1">
              <a:avLst/>
            </a:prstGeom>
            <a:noFill/>
            <a:ln w="4191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79" name="LegendLines" hidden="1">
            <a:extLst>
              <a:ext uri="{FF2B5EF4-FFF2-40B4-BE49-F238E27FC236}">
                <a16:creationId xmlns:a16="http://schemas.microsoft.com/office/drawing/2014/main" id="{BA3F11B7-574B-46B5-AA05-051B7C0195CA}"/>
              </a:ext>
            </a:extLst>
          </p:cNvPr>
          <p:cNvGrpSpPr/>
          <p:nvPr userDrawn="1"/>
        </p:nvGrpSpPr>
        <p:grpSpPr>
          <a:xfrm>
            <a:off x="10440000" y="3243600"/>
            <a:ext cx="1269335" cy="958286"/>
            <a:chOff x="4372690" y="3739101"/>
            <a:chExt cx="1269335" cy="958286"/>
          </a:xfrm>
        </p:grpSpPr>
        <p:sp>
          <p:nvSpPr>
            <p:cNvPr id="180" name="Legend1">
              <a:extLst>
                <a:ext uri="{FF2B5EF4-FFF2-40B4-BE49-F238E27FC236}">
                  <a16:creationId xmlns:a16="http://schemas.microsoft.com/office/drawing/2014/main" id="{A89F3277-B9B0-4605-94B5-1A0F3CF3FD94}"/>
                </a:ext>
              </a:extLst>
            </p:cNvPr>
            <p:cNvSpPr txBox="1"/>
            <p:nvPr/>
          </p:nvSpPr>
          <p:spPr>
            <a:xfrm>
              <a:off x="4988914" y="3739101"/>
              <a:ext cx="653111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81" name="Legend2">
              <a:extLst>
                <a:ext uri="{FF2B5EF4-FFF2-40B4-BE49-F238E27FC236}">
                  <a16:creationId xmlns:a16="http://schemas.microsoft.com/office/drawing/2014/main" id="{728FD0F6-6F17-4DBC-A433-275600325C11}"/>
                </a:ext>
              </a:extLst>
            </p:cNvPr>
            <p:cNvSpPr txBox="1"/>
            <p:nvPr/>
          </p:nvSpPr>
          <p:spPr>
            <a:xfrm>
              <a:off x="4988914" y="4110522"/>
              <a:ext cx="653111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82" name="Legend3">
              <a:extLst>
                <a:ext uri="{FF2B5EF4-FFF2-40B4-BE49-F238E27FC236}">
                  <a16:creationId xmlns:a16="http://schemas.microsoft.com/office/drawing/2014/main" id="{824D0AAE-0E8B-4539-A5E0-724A7C2C5FB7}"/>
                </a:ext>
              </a:extLst>
            </p:cNvPr>
            <p:cNvSpPr txBox="1"/>
            <p:nvPr/>
          </p:nvSpPr>
          <p:spPr>
            <a:xfrm>
              <a:off x="4988914" y="4481943"/>
              <a:ext cx="653111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83" name="LineLegend3">
              <a:extLst>
                <a:ext uri="{FF2B5EF4-FFF2-40B4-BE49-F238E27FC236}">
                  <a16:creationId xmlns:a16="http://schemas.microsoft.com/office/drawing/2014/main" id="{15B966CE-74A4-42D7-84D1-50EE1BD807B7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4372690" y="4588113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aseline="0" dirty="0">
                <a:latin typeface="+mn-lt"/>
                <a:ea typeface="+mn-ea"/>
              </a:endParaRPr>
            </a:p>
          </p:txBody>
        </p:sp>
        <p:sp>
          <p:nvSpPr>
            <p:cNvPr id="184" name="LineLegend2">
              <a:extLst>
                <a:ext uri="{FF2B5EF4-FFF2-40B4-BE49-F238E27FC236}">
                  <a16:creationId xmlns:a16="http://schemas.microsoft.com/office/drawing/2014/main" id="{4AD11E2E-205C-4B89-BD31-DA18921C3385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4372690" y="4214754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aseline="0" dirty="0">
                <a:latin typeface="+mn-lt"/>
                <a:ea typeface="+mn-ea"/>
              </a:endParaRPr>
            </a:p>
          </p:txBody>
        </p:sp>
        <p:sp>
          <p:nvSpPr>
            <p:cNvPr id="185" name="LineLegend1">
              <a:extLst>
                <a:ext uri="{FF2B5EF4-FFF2-40B4-BE49-F238E27FC236}">
                  <a16:creationId xmlns:a16="http://schemas.microsoft.com/office/drawing/2014/main" id="{393D5D55-EAFF-4EBE-B2CF-AF057C324E68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4372690" y="3846823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aseline="0" dirty="0">
                <a:latin typeface="+mn-lt"/>
                <a:ea typeface="+mn-ea"/>
              </a:endParaRPr>
            </a:p>
          </p:txBody>
        </p:sp>
      </p:grpSp>
      <p:sp>
        <p:nvSpPr>
          <p:cNvPr id="4" name="SlideLogoText">
            <a:extLst>
              <a:ext uri="{FF2B5EF4-FFF2-40B4-BE49-F238E27FC236}">
                <a16:creationId xmlns:a16="http://schemas.microsoft.com/office/drawing/2014/main" id="{AB7FE84F-301D-FDEA-252F-77D910E4EE61}"/>
              </a:ext>
            </a:extLst>
          </p:cNvPr>
          <p:cNvSpPr txBox="1"/>
          <p:nvPr userDrawn="1">
            <p:custDataLst>
              <p:tags r:id="rId10"/>
            </p:custDataLst>
          </p:nvPr>
        </p:nvSpPr>
        <p:spPr>
          <a:xfrm>
            <a:off x="10059151" y="6499381"/>
            <a:ext cx="1301638" cy="1384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kern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McKinsey Health Institute</a:t>
            </a:r>
          </a:p>
        </p:txBody>
      </p:sp>
    </p:spTree>
    <p:extLst>
      <p:ext uri="{BB962C8B-B14F-4D97-AF65-F5344CB8AC3E}">
        <p14:creationId xmlns:p14="http://schemas.microsoft.com/office/powerpoint/2010/main" val="570603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3" r:id="rId1"/>
    <p:sldLayoutId id="2147484185" r:id="rId2"/>
  </p:sldLayoutIdLst>
  <p:txStyles>
    <p:titleStyle>
      <a:lvl1pPr algn="l" defTabSz="914400" rtl="0" eaLnBrk="1" latinLnBrk="0" hangingPunct="1">
        <a:lnSpc>
          <a:spcPct val="93000"/>
        </a:lnSpc>
        <a:spcBef>
          <a:spcPct val="0"/>
        </a:spcBef>
        <a:buNone/>
        <a:defRPr sz="2500" b="1" kern="1200" spc="0" baseline="0">
          <a:ln w="6350" cap="flat">
            <a:noFill/>
            <a:miter lim="800000"/>
          </a:ln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Segoe UI" panose="020B0502040204020203" pitchFamily="34" charset="0"/>
        <a:buChar char="​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228600" indent="-225425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Wingdings" panose="05000000000000000000" pitchFamily="2" charset="2"/>
        <a:buChar char="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515938" indent="-287338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—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742950" indent="-182563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914400" indent="-136525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›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5pPr>
      <a:lvl6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6pPr>
      <a:lvl7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7pPr>
      <a:lvl8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8pPr>
      <a:lvl9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368">
          <p15:clr>
            <a:srgbClr val="5ACBF0"/>
          </p15:clr>
        </p15:guide>
        <p15:guide id="3" orient="horz" pos="3912">
          <p15:clr>
            <a:srgbClr val="5ACBF0"/>
          </p15:clr>
        </p15:guide>
        <p15:guide id="4" orient="horz" pos="1075">
          <p15:clr>
            <a:srgbClr val="F26B43"/>
          </p15:clr>
        </p15:guide>
        <p15:guide id="5" pos="7329">
          <p15:clr>
            <a:srgbClr val="F26B43"/>
          </p15:clr>
        </p15:guide>
        <p15:guide id="6" pos="345">
          <p15:clr>
            <a:srgbClr val="F26B43"/>
          </p15:clr>
        </p15:guide>
        <p15:guide id="8" orient="horz" pos="4063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08800E62-ECD5-472D-995B-013B57BB4C0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284040443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8" imgW="344" imgH="344" progId="TCLayout.ActiveDocument.1">
                  <p:embed/>
                </p:oleObj>
              </mc:Choice>
              <mc:Fallback>
                <p:oleObj name="think-cell Slide" r:id="rId28" imgW="344" imgH="344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08800E62-ECD5-472D-995B-013B57BB4C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1D1744EB-7E76-4AE2-88F6-C0D4CE03B5BB}"/>
              </a:ext>
            </a:extLst>
          </p:cNvPr>
          <p:cNvSpPr/>
          <p:nvPr userDrawn="1">
            <p:custDataLst>
              <p:tags r:id="rId7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2500" b="1" i="0" baseline="0" dirty="0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53" name="2. Slide Title">
            <a:extLst>
              <a:ext uri="{FF2B5EF4-FFF2-40B4-BE49-F238E27FC236}">
                <a16:creationId xmlns:a16="http://schemas.microsoft.com/office/drawing/2014/main" id="{7C8D601E-A2E1-4979-AE83-B694B9829662}"/>
              </a:ext>
            </a:extLst>
          </p:cNvPr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554736" y="172212"/>
            <a:ext cx="11082528" cy="73152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6A9C4AD8-E579-4AD3-9B92-5A31AC8DDA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4736" y="2171700"/>
            <a:ext cx="11082528" cy="252376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55" name="Grid" hidden="1">
            <a:extLst>
              <a:ext uri="{FF2B5EF4-FFF2-40B4-BE49-F238E27FC236}">
                <a16:creationId xmlns:a16="http://schemas.microsoft.com/office/drawing/2014/main" id="{DEFB2FD9-7CD8-4FAE-9553-EBB1883173D8}"/>
              </a:ext>
            </a:extLst>
          </p:cNvPr>
          <p:cNvGrpSpPr/>
          <p:nvPr userDrawn="1">
            <p:custDataLst>
              <p:tags r:id="rId9"/>
            </p:custDataLst>
          </p:nvPr>
        </p:nvGrpSpPr>
        <p:grpSpPr>
          <a:xfrm>
            <a:off x="1524" y="0"/>
            <a:ext cx="12190476" cy="6858000"/>
            <a:chOff x="0" y="0"/>
            <a:chExt cx="12190476" cy="6858000"/>
          </a:xfrm>
        </p:grpSpPr>
        <p:sp>
          <p:nvSpPr>
            <p:cNvPr id="56" name="slide margin">
              <a:extLst>
                <a:ext uri="{FF2B5EF4-FFF2-40B4-BE49-F238E27FC236}">
                  <a16:creationId xmlns:a16="http://schemas.microsoft.com/office/drawing/2014/main" id="{38DD344F-AD20-46A3-A11B-2D82C3344FEC}"/>
                </a:ext>
              </a:extLst>
            </p:cNvPr>
            <p:cNvSpPr/>
            <p:nvPr/>
          </p:nvSpPr>
          <p:spPr bwMode="invGray">
            <a:xfrm>
              <a:off x="1524" y="0"/>
              <a:ext cx="12188952" cy="6858000"/>
            </a:xfrm>
            <a:custGeom>
              <a:avLst/>
              <a:gdLst>
                <a:gd name="connsiteX0" fmla="*/ 551868 w 12188952"/>
                <a:gd name="connsiteY0" fmla="*/ 1709928 h 6858000"/>
                <a:gd name="connsiteX1" fmla="*/ 551868 w 12188952"/>
                <a:gd name="connsiteY1" fmla="*/ 6217920 h 6858000"/>
                <a:gd name="connsiteX2" fmla="*/ 11636196 w 12188952"/>
                <a:gd name="connsiteY2" fmla="*/ 6217920 h 6858000"/>
                <a:gd name="connsiteX3" fmla="*/ 11636196 w 12188952"/>
                <a:gd name="connsiteY3" fmla="*/ 1709928 h 6858000"/>
                <a:gd name="connsiteX4" fmla="*/ 0 w 12188952"/>
                <a:gd name="connsiteY4" fmla="*/ 0 h 6858000"/>
                <a:gd name="connsiteX5" fmla="*/ 12188952 w 12188952"/>
                <a:gd name="connsiteY5" fmla="*/ 0 h 6858000"/>
                <a:gd name="connsiteX6" fmla="*/ 12188952 w 12188952"/>
                <a:gd name="connsiteY6" fmla="*/ 6858000 h 6858000"/>
                <a:gd name="connsiteX7" fmla="*/ 0 w 12188952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88952" h="6858000">
                  <a:moveTo>
                    <a:pt x="551868" y="1709928"/>
                  </a:moveTo>
                  <a:lnTo>
                    <a:pt x="551868" y="6217920"/>
                  </a:lnTo>
                  <a:lnTo>
                    <a:pt x="11636196" y="6217920"/>
                  </a:lnTo>
                  <a:lnTo>
                    <a:pt x="11636196" y="1709928"/>
                  </a:lnTo>
                  <a:close/>
                  <a:moveTo>
                    <a:pt x="0" y="0"/>
                  </a:moveTo>
                  <a:lnTo>
                    <a:pt x="12188952" y="0"/>
                  </a:lnTo>
                  <a:lnTo>
                    <a:pt x="1218895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0000">
                <a:alpha val="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dirty="0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6C7601CF-5E5B-457D-847F-427610DA2FB7}"/>
                </a:ext>
              </a:extLst>
            </p:cNvPr>
            <p:cNvCxnSpPr/>
            <p:nvPr/>
          </p:nvCxnSpPr>
          <p:spPr bwMode="invGray">
            <a:xfrm>
              <a:off x="859460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731F3C21-0066-454F-858F-CF8DE7C15746}"/>
                </a:ext>
              </a:extLst>
            </p:cNvPr>
            <p:cNvCxnSpPr/>
            <p:nvPr/>
          </p:nvCxnSpPr>
          <p:spPr bwMode="invGray">
            <a:xfrm>
              <a:off x="11332545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E62C2F96-141D-4584-8AFC-7B03AC967AD5}"/>
                </a:ext>
              </a:extLst>
            </p:cNvPr>
            <p:cNvCxnSpPr/>
            <p:nvPr/>
          </p:nvCxnSpPr>
          <p:spPr bwMode="invGray">
            <a:xfrm>
              <a:off x="1811559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BFFAB406-01C7-4D16-B756-95AABF69356F}"/>
                </a:ext>
              </a:extLst>
            </p:cNvPr>
            <p:cNvCxnSpPr/>
            <p:nvPr/>
          </p:nvCxnSpPr>
          <p:spPr bwMode="invGray">
            <a:xfrm>
              <a:off x="2763658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AC0947A7-511E-40BC-89AC-7FB57EB8253A}"/>
                </a:ext>
              </a:extLst>
            </p:cNvPr>
            <p:cNvCxnSpPr/>
            <p:nvPr/>
          </p:nvCxnSpPr>
          <p:spPr bwMode="invGray">
            <a:xfrm>
              <a:off x="3715757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EE13BF7D-FE79-4AD9-BD1E-86E33F888F0B}"/>
                </a:ext>
              </a:extLst>
            </p:cNvPr>
            <p:cNvCxnSpPr/>
            <p:nvPr/>
          </p:nvCxnSpPr>
          <p:spPr bwMode="invGray">
            <a:xfrm>
              <a:off x="4667856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39CD20B4-6A15-49A2-A59E-FCCFB641E09C}"/>
                </a:ext>
              </a:extLst>
            </p:cNvPr>
            <p:cNvCxnSpPr/>
            <p:nvPr/>
          </p:nvCxnSpPr>
          <p:spPr bwMode="invGray">
            <a:xfrm>
              <a:off x="5619955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88C9107F-AE78-4984-826C-0B2406DAF134}"/>
                </a:ext>
              </a:extLst>
            </p:cNvPr>
            <p:cNvCxnSpPr/>
            <p:nvPr/>
          </p:nvCxnSpPr>
          <p:spPr bwMode="invGray">
            <a:xfrm>
              <a:off x="6572054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934F056F-D81A-4196-9B3A-AE8FD5591CB2}"/>
                </a:ext>
              </a:extLst>
            </p:cNvPr>
            <p:cNvCxnSpPr/>
            <p:nvPr/>
          </p:nvCxnSpPr>
          <p:spPr bwMode="invGray">
            <a:xfrm>
              <a:off x="7524153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A4C1E84A-C73C-43D4-BA3C-8DBC74530EF8}"/>
                </a:ext>
              </a:extLst>
            </p:cNvPr>
            <p:cNvCxnSpPr/>
            <p:nvPr/>
          </p:nvCxnSpPr>
          <p:spPr bwMode="invGray">
            <a:xfrm>
              <a:off x="8476252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BE85AE8D-58C3-4AA0-B6F0-E5B277CA7900}"/>
                </a:ext>
              </a:extLst>
            </p:cNvPr>
            <p:cNvCxnSpPr/>
            <p:nvPr/>
          </p:nvCxnSpPr>
          <p:spPr bwMode="invGray">
            <a:xfrm>
              <a:off x="9428351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7C36F9C0-4B83-4C02-9FB8-FE87C7414EE2}"/>
                </a:ext>
              </a:extLst>
            </p:cNvPr>
            <p:cNvCxnSpPr/>
            <p:nvPr/>
          </p:nvCxnSpPr>
          <p:spPr bwMode="invGray">
            <a:xfrm>
              <a:off x="10380450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33B3485C-D98D-4843-9430-BAB5037871BA}"/>
                </a:ext>
              </a:extLst>
            </p:cNvPr>
            <p:cNvSpPr/>
            <p:nvPr/>
          </p:nvSpPr>
          <p:spPr bwMode="invGray">
            <a:xfrm>
              <a:off x="1524" y="0"/>
              <a:ext cx="553212" cy="6858000"/>
            </a:xfrm>
            <a:custGeom>
              <a:avLst/>
              <a:gdLst>
                <a:gd name="connsiteX0" fmla="*/ 0 w 553212"/>
                <a:gd name="connsiteY0" fmla="*/ 0 h 6858000"/>
                <a:gd name="connsiteX1" fmla="*/ 553212 w 553212"/>
                <a:gd name="connsiteY1" fmla="*/ 0 h 6858000"/>
                <a:gd name="connsiteX2" fmla="*/ 553212 w 553212"/>
                <a:gd name="connsiteY2" fmla="*/ 6858000 h 6858000"/>
                <a:gd name="connsiteX3" fmla="*/ 0 w 553212"/>
                <a:gd name="connsiteY3" fmla="*/ 6858000 h 6858000"/>
                <a:gd name="connsiteX4" fmla="*/ 0 w 553212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212" h="6858000">
                  <a:moveTo>
                    <a:pt x="0" y="0"/>
                  </a:moveTo>
                  <a:lnTo>
                    <a:pt x="553212" y="0"/>
                  </a:lnTo>
                  <a:lnTo>
                    <a:pt x="553212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D4711F5E-C124-4817-92AB-CA50490512E0}"/>
                </a:ext>
              </a:extLst>
            </p:cNvPr>
            <p:cNvSpPr/>
            <p:nvPr/>
          </p:nvSpPr>
          <p:spPr bwMode="invGray">
            <a:xfrm>
              <a:off x="1167385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287B4A93-F9FF-464C-9429-7F0508C752D8}"/>
                </a:ext>
              </a:extLst>
            </p:cNvPr>
            <p:cNvSpPr/>
            <p:nvPr/>
          </p:nvSpPr>
          <p:spPr bwMode="invGray">
            <a:xfrm>
              <a:off x="2119484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F30BD8E3-A9FF-4CAF-AFCE-78BAF967AB1A}"/>
                </a:ext>
              </a:extLst>
            </p:cNvPr>
            <p:cNvSpPr/>
            <p:nvPr/>
          </p:nvSpPr>
          <p:spPr bwMode="invGray">
            <a:xfrm>
              <a:off x="3071583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68DFD3D7-8227-4BAE-92E3-7A8D1D9D120B}"/>
                </a:ext>
              </a:extLst>
            </p:cNvPr>
            <p:cNvSpPr/>
            <p:nvPr/>
          </p:nvSpPr>
          <p:spPr bwMode="invGray">
            <a:xfrm>
              <a:off x="4023681" y="0"/>
              <a:ext cx="339450" cy="6858000"/>
            </a:xfrm>
            <a:custGeom>
              <a:avLst/>
              <a:gdLst>
                <a:gd name="connsiteX0" fmla="*/ 0 w 339450"/>
                <a:gd name="connsiteY0" fmla="*/ 0 h 6858000"/>
                <a:gd name="connsiteX1" fmla="*/ 339450 w 339450"/>
                <a:gd name="connsiteY1" fmla="*/ 0 h 6858000"/>
                <a:gd name="connsiteX2" fmla="*/ 339450 w 339450"/>
                <a:gd name="connsiteY2" fmla="*/ 6858000 h 6858000"/>
                <a:gd name="connsiteX3" fmla="*/ 0 w 339450"/>
                <a:gd name="connsiteY3" fmla="*/ 6858000 h 6858000"/>
                <a:gd name="connsiteX4" fmla="*/ 0 w 339450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0" h="6858000">
                  <a:moveTo>
                    <a:pt x="0" y="0"/>
                  </a:moveTo>
                  <a:lnTo>
                    <a:pt x="339450" y="0"/>
                  </a:lnTo>
                  <a:lnTo>
                    <a:pt x="33945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B1BDBD63-521E-429E-88F1-146A189AC445}"/>
                </a:ext>
              </a:extLst>
            </p:cNvPr>
            <p:cNvSpPr/>
            <p:nvPr/>
          </p:nvSpPr>
          <p:spPr bwMode="invGray">
            <a:xfrm>
              <a:off x="4975780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A0B0088A-AB05-469E-9D5A-008850E9B532}"/>
                </a:ext>
              </a:extLst>
            </p:cNvPr>
            <p:cNvSpPr/>
            <p:nvPr/>
          </p:nvSpPr>
          <p:spPr bwMode="invGray">
            <a:xfrm>
              <a:off x="5927879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19BCFA35-14ED-4686-918B-E003CB0183E0}"/>
                </a:ext>
              </a:extLst>
            </p:cNvPr>
            <p:cNvSpPr/>
            <p:nvPr/>
          </p:nvSpPr>
          <p:spPr bwMode="invGray">
            <a:xfrm>
              <a:off x="6879978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32C9479A-9B75-4DAD-BD6F-ACA06F40053D}"/>
                </a:ext>
              </a:extLst>
            </p:cNvPr>
            <p:cNvSpPr/>
            <p:nvPr/>
          </p:nvSpPr>
          <p:spPr bwMode="invGray">
            <a:xfrm>
              <a:off x="7832077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0E502045-AFEE-46BD-82EF-7FDCA210A972}"/>
                </a:ext>
              </a:extLst>
            </p:cNvPr>
            <p:cNvSpPr/>
            <p:nvPr/>
          </p:nvSpPr>
          <p:spPr bwMode="invGray">
            <a:xfrm>
              <a:off x="8784176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8331B978-23AB-4D1C-BDEB-D3F9BEDAA2DB}"/>
                </a:ext>
              </a:extLst>
            </p:cNvPr>
            <p:cNvSpPr/>
            <p:nvPr/>
          </p:nvSpPr>
          <p:spPr bwMode="invGray">
            <a:xfrm>
              <a:off x="9736274" y="0"/>
              <a:ext cx="339450" cy="6858000"/>
            </a:xfrm>
            <a:custGeom>
              <a:avLst/>
              <a:gdLst>
                <a:gd name="connsiteX0" fmla="*/ 0 w 339450"/>
                <a:gd name="connsiteY0" fmla="*/ 0 h 6858000"/>
                <a:gd name="connsiteX1" fmla="*/ 339450 w 339450"/>
                <a:gd name="connsiteY1" fmla="*/ 0 h 6858000"/>
                <a:gd name="connsiteX2" fmla="*/ 339450 w 339450"/>
                <a:gd name="connsiteY2" fmla="*/ 6858000 h 6858000"/>
                <a:gd name="connsiteX3" fmla="*/ 0 w 339450"/>
                <a:gd name="connsiteY3" fmla="*/ 6858000 h 6858000"/>
                <a:gd name="connsiteX4" fmla="*/ 0 w 339450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0" h="6858000">
                  <a:moveTo>
                    <a:pt x="0" y="0"/>
                  </a:moveTo>
                  <a:lnTo>
                    <a:pt x="339450" y="0"/>
                  </a:lnTo>
                  <a:lnTo>
                    <a:pt x="33945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B5C2958A-8756-4F5D-9D2E-8609AF3FE7F3}"/>
                </a:ext>
              </a:extLst>
            </p:cNvPr>
            <p:cNvSpPr/>
            <p:nvPr/>
          </p:nvSpPr>
          <p:spPr bwMode="invGray">
            <a:xfrm>
              <a:off x="10688372" y="0"/>
              <a:ext cx="336244" cy="6858000"/>
            </a:xfrm>
            <a:custGeom>
              <a:avLst/>
              <a:gdLst>
                <a:gd name="connsiteX0" fmla="*/ 0 w 336244"/>
                <a:gd name="connsiteY0" fmla="*/ 0 h 6858000"/>
                <a:gd name="connsiteX1" fmla="*/ 336244 w 336244"/>
                <a:gd name="connsiteY1" fmla="*/ 0 h 6858000"/>
                <a:gd name="connsiteX2" fmla="*/ 336244 w 336244"/>
                <a:gd name="connsiteY2" fmla="*/ 6858000 h 6858000"/>
                <a:gd name="connsiteX3" fmla="*/ 0 w 336244"/>
                <a:gd name="connsiteY3" fmla="*/ 6858000 h 6858000"/>
                <a:gd name="connsiteX4" fmla="*/ 0 w 336244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6244" h="6858000">
                  <a:moveTo>
                    <a:pt x="0" y="0"/>
                  </a:moveTo>
                  <a:lnTo>
                    <a:pt x="336244" y="0"/>
                  </a:lnTo>
                  <a:lnTo>
                    <a:pt x="336244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405E51A7-0B73-4EDC-8853-4C4885C3CD12}"/>
                </a:ext>
              </a:extLst>
            </p:cNvPr>
            <p:cNvSpPr/>
            <p:nvPr/>
          </p:nvSpPr>
          <p:spPr bwMode="invGray">
            <a:xfrm>
              <a:off x="11637264" y="0"/>
              <a:ext cx="553212" cy="6858000"/>
            </a:xfrm>
            <a:custGeom>
              <a:avLst/>
              <a:gdLst>
                <a:gd name="connsiteX0" fmla="*/ 0 w 553212"/>
                <a:gd name="connsiteY0" fmla="*/ 0 h 6858000"/>
                <a:gd name="connsiteX1" fmla="*/ 553212 w 553212"/>
                <a:gd name="connsiteY1" fmla="*/ 0 h 6858000"/>
                <a:gd name="connsiteX2" fmla="*/ 553212 w 553212"/>
                <a:gd name="connsiteY2" fmla="*/ 6858000 h 6858000"/>
                <a:gd name="connsiteX3" fmla="*/ 0 w 553212"/>
                <a:gd name="connsiteY3" fmla="*/ 6858000 h 6858000"/>
                <a:gd name="connsiteX4" fmla="*/ 0 w 553212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212" h="6858000">
                  <a:moveTo>
                    <a:pt x="0" y="0"/>
                  </a:moveTo>
                  <a:lnTo>
                    <a:pt x="553212" y="0"/>
                  </a:lnTo>
                  <a:lnTo>
                    <a:pt x="553212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A655BB02-C70B-4783-95E3-349A9749DE81}"/>
                </a:ext>
              </a:extLst>
            </p:cNvPr>
            <p:cNvSpPr/>
            <p:nvPr/>
          </p:nvSpPr>
          <p:spPr bwMode="invGray">
            <a:xfrm>
              <a:off x="7219428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BF414889-E577-40C3-8CDF-DA20200FC4BB}"/>
                </a:ext>
              </a:extLst>
            </p:cNvPr>
            <p:cNvSpPr/>
            <p:nvPr userDrawn="1"/>
          </p:nvSpPr>
          <p:spPr bwMode="invGray">
            <a:xfrm>
              <a:off x="1506835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10578B73-0DC8-40FE-8A21-280C0818D286}"/>
                </a:ext>
              </a:extLst>
            </p:cNvPr>
            <p:cNvSpPr/>
            <p:nvPr userDrawn="1"/>
          </p:nvSpPr>
          <p:spPr bwMode="invGray">
            <a:xfrm>
              <a:off x="2458934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2A3EAB8C-6F2A-4487-A2BB-0984642F92BD}"/>
                </a:ext>
              </a:extLst>
            </p:cNvPr>
            <p:cNvSpPr/>
            <p:nvPr userDrawn="1"/>
          </p:nvSpPr>
          <p:spPr bwMode="invGray">
            <a:xfrm>
              <a:off x="3411033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07D70175-6613-45BC-AF43-015C72F13A7B}"/>
                </a:ext>
              </a:extLst>
            </p:cNvPr>
            <p:cNvSpPr/>
            <p:nvPr userDrawn="1"/>
          </p:nvSpPr>
          <p:spPr bwMode="invGray">
            <a:xfrm>
              <a:off x="4363132" y="0"/>
              <a:ext cx="609447" cy="6858000"/>
            </a:xfrm>
            <a:custGeom>
              <a:avLst/>
              <a:gdLst>
                <a:gd name="connsiteX0" fmla="*/ 0 w 609447"/>
                <a:gd name="connsiteY0" fmla="*/ 0 h 6858000"/>
                <a:gd name="connsiteX1" fmla="*/ 609447 w 609447"/>
                <a:gd name="connsiteY1" fmla="*/ 0 h 6858000"/>
                <a:gd name="connsiteX2" fmla="*/ 609447 w 609447"/>
                <a:gd name="connsiteY2" fmla="*/ 6858000 h 6858000"/>
                <a:gd name="connsiteX3" fmla="*/ 0 w 609447"/>
                <a:gd name="connsiteY3" fmla="*/ 6858000 h 6858000"/>
                <a:gd name="connsiteX4" fmla="*/ 0 w 609447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7" h="6858000">
                  <a:moveTo>
                    <a:pt x="0" y="0"/>
                  </a:moveTo>
                  <a:lnTo>
                    <a:pt x="609447" y="0"/>
                  </a:lnTo>
                  <a:lnTo>
                    <a:pt x="609447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9B942F25-6CDB-4981-97B7-D7BDEBE5ADF5}"/>
                </a:ext>
              </a:extLst>
            </p:cNvPr>
            <p:cNvSpPr/>
            <p:nvPr userDrawn="1"/>
          </p:nvSpPr>
          <p:spPr bwMode="invGray">
            <a:xfrm>
              <a:off x="5315230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01315AFB-F00B-4517-B2CA-2588A030EFF4}"/>
                </a:ext>
              </a:extLst>
            </p:cNvPr>
            <p:cNvSpPr/>
            <p:nvPr userDrawn="1"/>
          </p:nvSpPr>
          <p:spPr bwMode="invGray">
            <a:xfrm>
              <a:off x="6267329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F2EAC9B8-160B-4F7F-8029-F358F771D704}"/>
                </a:ext>
              </a:extLst>
            </p:cNvPr>
            <p:cNvSpPr/>
            <p:nvPr userDrawn="1"/>
          </p:nvSpPr>
          <p:spPr bwMode="invGray">
            <a:xfrm>
              <a:off x="8171527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42671AAA-F5BF-4B8E-9B20-12F8E97A3021}"/>
                </a:ext>
              </a:extLst>
            </p:cNvPr>
            <p:cNvSpPr/>
            <p:nvPr userDrawn="1"/>
          </p:nvSpPr>
          <p:spPr bwMode="invGray">
            <a:xfrm>
              <a:off x="9123626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23FB4F88-2E32-42AF-931D-73EEE391186B}"/>
                </a:ext>
              </a:extLst>
            </p:cNvPr>
            <p:cNvSpPr/>
            <p:nvPr userDrawn="1"/>
          </p:nvSpPr>
          <p:spPr bwMode="invGray">
            <a:xfrm>
              <a:off x="10075725" y="0"/>
              <a:ext cx="609447" cy="6858000"/>
            </a:xfrm>
            <a:custGeom>
              <a:avLst/>
              <a:gdLst>
                <a:gd name="connsiteX0" fmla="*/ 0 w 609447"/>
                <a:gd name="connsiteY0" fmla="*/ 0 h 6858000"/>
                <a:gd name="connsiteX1" fmla="*/ 609447 w 609447"/>
                <a:gd name="connsiteY1" fmla="*/ 0 h 6858000"/>
                <a:gd name="connsiteX2" fmla="*/ 609447 w 609447"/>
                <a:gd name="connsiteY2" fmla="*/ 6858000 h 6858000"/>
                <a:gd name="connsiteX3" fmla="*/ 0 w 609447"/>
                <a:gd name="connsiteY3" fmla="*/ 6858000 h 6858000"/>
                <a:gd name="connsiteX4" fmla="*/ 0 w 609447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7" h="6858000">
                  <a:moveTo>
                    <a:pt x="0" y="0"/>
                  </a:moveTo>
                  <a:lnTo>
                    <a:pt x="609447" y="0"/>
                  </a:lnTo>
                  <a:lnTo>
                    <a:pt x="609447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E4A1769F-CE92-4633-87B1-DDCB8F121456}"/>
                </a:ext>
              </a:extLst>
            </p:cNvPr>
            <p:cNvSpPr/>
            <p:nvPr userDrawn="1"/>
          </p:nvSpPr>
          <p:spPr bwMode="invGray">
            <a:xfrm>
              <a:off x="11027826" y="0"/>
              <a:ext cx="609438" cy="6858000"/>
            </a:xfrm>
            <a:custGeom>
              <a:avLst/>
              <a:gdLst>
                <a:gd name="connsiteX0" fmla="*/ 0 w 609438"/>
                <a:gd name="connsiteY0" fmla="*/ 0 h 6858000"/>
                <a:gd name="connsiteX1" fmla="*/ 609438 w 609438"/>
                <a:gd name="connsiteY1" fmla="*/ 0 h 6858000"/>
                <a:gd name="connsiteX2" fmla="*/ 609438 w 609438"/>
                <a:gd name="connsiteY2" fmla="*/ 6858000 h 6858000"/>
                <a:gd name="connsiteX3" fmla="*/ 0 w 609438"/>
                <a:gd name="connsiteY3" fmla="*/ 6858000 h 6858000"/>
                <a:gd name="connsiteX4" fmla="*/ 0 w 60943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38" h="6858000">
                  <a:moveTo>
                    <a:pt x="0" y="0"/>
                  </a:moveTo>
                  <a:lnTo>
                    <a:pt x="609438" y="0"/>
                  </a:lnTo>
                  <a:lnTo>
                    <a:pt x="60943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4B597847-9D21-4E79-A3C1-CD09A72ED17A}"/>
                </a:ext>
              </a:extLst>
            </p:cNvPr>
            <p:cNvSpPr/>
            <p:nvPr userDrawn="1"/>
          </p:nvSpPr>
          <p:spPr bwMode="invGray">
            <a:xfrm>
              <a:off x="554736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A4475F4C-A18C-4D1A-BA57-171FB0889ED5}"/>
                </a:ext>
              </a:extLst>
            </p:cNvPr>
            <p:cNvCxnSpPr/>
            <p:nvPr userDrawn="1"/>
          </p:nvCxnSpPr>
          <p:spPr bwMode="invGray">
            <a:xfrm>
              <a:off x="0" y="62179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CB668352-A3AB-4B2E-9A58-3447022124C4}"/>
                </a:ext>
              </a:extLst>
            </p:cNvPr>
            <p:cNvCxnSpPr/>
            <p:nvPr userDrawn="1"/>
          </p:nvCxnSpPr>
          <p:spPr bwMode="invGray">
            <a:xfrm>
              <a:off x="0" y="31089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7FB43971-E513-473C-A51D-9EE94E61083C}"/>
                </a:ext>
              </a:extLst>
            </p:cNvPr>
            <p:cNvCxnSpPr/>
            <p:nvPr userDrawn="1"/>
          </p:nvCxnSpPr>
          <p:spPr bwMode="invGray">
            <a:xfrm>
              <a:off x="0" y="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45DF1BF3-81AD-4891-9BB0-2F7A0C9D4E46}"/>
                </a:ext>
              </a:extLst>
            </p:cNvPr>
            <p:cNvCxnSpPr/>
            <p:nvPr userDrawn="1"/>
          </p:nvCxnSpPr>
          <p:spPr bwMode="invGray">
            <a:xfrm>
              <a:off x="0" y="124358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00BDB8E3-D6DD-4760-8A19-73C078A70F87}"/>
                </a:ext>
              </a:extLst>
            </p:cNvPr>
            <p:cNvCxnSpPr/>
            <p:nvPr userDrawn="1"/>
          </p:nvCxnSpPr>
          <p:spPr bwMode="invGray">
            <a:xfrm>
              <a:off x="0" y="93268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CF12D775-122F-40DE-9D53-9EE07EEAA8F5}"/>
                </a:ext>
              </a:extLst>
            </p:cNvPr>
            <p:cNvCxnSpPr/>
            <p:nvPr userDrawn="1"/>
          </p:nvCxnSpPr>
          <p:spPr bwMode="invGray">
            <a:xfrm>
              <a:off x="0" y="186537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AD2CAD56-BA05-4C75-8034-7BE3F452236F}"/>
                </a:ext>
              </a:extLst>
            </p:cNvPr>
            <p:cNvCxnSpPr/>
            <p:nvPr userDrawn="1"/>
          </p:nvCxnSpPr>
          <p:spPr bwMode="invGray">
            <a:xfrm>
              <a:off x="0" y="155448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790E0245-1DD4-47DE-874E-81EEEC5BC8F7}"/>
                </a:ext>
              </a:extLst>
            </p:cNvPr>
            <p:cNvCxnSpPr/>
            <p:nvPr userDrawn="1"/>
          </p:nvCxnSpPr>
          <p:spPr bwMode="invGray">
            <a:xfrm>
              <a:off x="0" y="248716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1CFFCCA0-3335-4A1D-ABE0-05033DB06A2E}"/>
                </a:ext>
              </a:extLst>
            </p:cNvPr>
            <p:cNvCxnSpPr/>
            <p:nvPr userDrawn="1"/>
          </p:nvCxnSpPr>
          <p:spPr bwMode="invGray">
            <a:xfrm>
              <a:off x="0" y="217627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F4D72CB9-C1AD-44DE-9701-7AC2B6FF96CE}"/>
                </a:ext>
              </a:extLst>
            </p:cNvPr>
            <p:cNvCxnSpPr/>
            <p:nvPr userDrawn="1"/>
          </p:nvCxnSpPr>
          <p:spPr bwMode="invGray">
            <a:xfrm>
              <a:off x="0" y="310896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889B3321-C5E9-4805-BC66-EA0432C4C15B}"/>
                </a:ext>
              </a:extLst>
            </p:cNvPr>
            <p:cNvCxnSpPr/>
            <p:nvPr userDrawn="1"/>
          </p:nvCxnSpPr>
          <p:spPr bwMode="invGray">
            <a:xfrm>
              <a:off x="0" y="279806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7ACEEB3E-3F13-47FD-9363-059ECF85CA24}"/>
                </a:ext>
              </a:extLst>
            </p:cNvPr>
            <p:cNvCxnSpPr/>
            <p:nvPr userDrawn="1"/>
          </p:nvCxnSpPr>
          <p:spPr bwMode="invGray">
            <a:xfrm>
              <a:off x="0" y="373075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373AB56B-1DBC-4E4B-A722-E8BD0ECD1B41}"/>
                </a:ext>
              </a:extLst>
            </p:cNvPr>
            <p:cNvCxnSpPr/>
            <p:nvPr userDrawn="1"/>
          </p:nvCxnSpPr>
          <p:spPr bwMode="invGray">
            <a:xfrm>
              <a:off x="0" y="341985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7406E6C7-24A3-4B83-8726-B30607709EF5}"/>
                </a:ext>
              </a:extLst>
            </p:cNvPr>
            <p:cNvCxnSpPr/>
            <p:nvPr userDrawn="1"/>
          </p:nvCxnSpPr>
          <p:spPr bwMode="invGray">
            <a:xfrm>
              <a:off x="0" y="435254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ABF470C1-8F17-46A7-9CF6-68959FCC27C5}"/>
                </a:ext>
              </a:extLst>
            </p:cNvPr>
            <p:cNvCxnSpPr/>
            <p:nvPr userDrawn="1"/>
          </p:nvCxnSpPr>
          <p:spPr bwMode="invGray">
            <a:xfrm>
              <a:off x="0" y="404164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BDFB440D-CD6D-4896-879A-A739507A9DA0}"/>
                </a:ext>
              </a:extLst>
            </p:cNvPr>
            <p:cNvCxnSpPr/>
            <p:nvPr userDrawn="1"/>
          </p:nvCxnSpPr>
          <p:spPr bwMode="invGray">
            <a:xfrm>
              <a:off x="0" y="497433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213BC5EF-1845-45CB-A034-F5C2FECB524D}"/>
                </a:ext>
              </a:extLst>
            </p:cNvPr>
            <p:cNvCxnSpPr/>
            <p:nvPr userDrawn="1"/>
          </p:nvCxnSpPr>
          <p:spPr bwMode="invGray">
            <a:xfrm>
              <a:off x="0" y="466344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52206814-DAB9-4959-9312-D81139D2AED1}"/>
                </a:ext>
              </a:extLst>
            </p:cNvPr>
            <p:cNvCxnSpPr/>
            <p:nvPr userDrawn="1"/>
          </p:nvCxnSpPr>
          <p:spPr bwMode="invGray">
            <a:xfrm>
              <a:off x="0" y="559612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863072DF-59FF-4A0A-BAA0-5A11E1D2E4E3}"/>
                </a:ext>
              </a:extLst>
            </p:cNvPr>
            <p:cNvCxnSpPr/>
            <p:nvPr userDrawn="1"/>
          </p:nvCxnSpPr>
          <p:spPr bwMode="invGray">
            <a:xfrm>
              <a:off x="0" y="528523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8A4BE5F7-9CDA-49D9-BFEC-F2B196770FC3}"/>
                </a:ext>
              </a:extLst>
            </p:cNvPr>
            <p:cNvCxnSpPr/>
            <p:nvPr userDrawn="1"/>
          </p:nvCxnSpPr>
          <p:spPr bwMode="invGray">
            <a:xfrm>
              <a:off x="0" y="621792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CC5C0C16-0A28-498B-9C6F-5032271897D0}"/>
                </a:ext>
              </a:extLst>
            </p:cNvPr>
            <p:cNvCxnSpPr/>
            <p:nvPr userDrawn="1"/>
          </p:nvCxnSpPr>
          <p:spPr bwMode="invGray">
            <a:xfrm>
              <a:off x="0" y="590702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91131945-8EE6-4545-BF8A-AF353687BEB3}"/>
                </a:ext>
              </a:extLst>
            </p:cNvPr>
            <p:cNvCxnSpPr/>
            <p:nvPr userDrawn="1"/>
          </p:nvCxnSpPr>
          <p:spPr bwMode="invGray">
            <a:xfrm>
              <a:off x="0" y="652881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A75DD299-052D-4F8E-A9FE-D093F95B0FF2}"/>
                </a:ext>
              </a:extLst>
            </p:cNvPr>
            <p:cNvCxnSpPr/>
            <p:nvPr userDrawn="1"/>
          </p:nvCxnSpPr>
          <p:spPr bwMode="invGray">
            <a:xfrm>
              <a:off x="0" y="77724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58EBC29A-6A7B-40D5-897C-5DEEBEE6A4B2}"/>
                </a:ext>
              </a:extLst>
            </p:cNvPr>
            <p:cNvCxnSpPr/>
            <p:nvPr userDrawn="1"/>
          </p:nvCxnSpPr>
          <p:spPr bwMode="invGray">
            <a:xfrm>
              <a:off x="0" y="46634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C66B5FDD-F1EC-4F2C-B392-BC178AD8DA90}"/>
                </a:ext>
              </a:extLst>
            </p:cNvPr>
            <p:cNvCxnSpPr/>
            <p:nvPr userDrawn="1"/>
          </p:nvCxnSpPr>
          <p:spPr bwMode="invGray">
            <a:xfrm>
              <a:off x="0" y="15544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D93E83BE-872E-48AC-9FFE-A9F5597742DF}"/>
                </a:ext>
              </a:extLst>
            </p:cNvPr>
            <p:cNvCxnSpPr/>
            <p:nvPr userDrawn="1"/>
          </p:nvCxnSpPr>
          <p:spPr bwMode="invGray">
            <a:xfrm>
              <a:off x="0" y="139903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D9D1C528-2748-4906-ABB1-D32D60EC43E0}"/>
                </a:ext>
              </a:extLst>
            </p:cNvPr>
            <p:cNvCxnSpPr/>
            <p:nvPr userDrawn="1"/>
          </p:nvCxnSpPr>
          <p:spPr bwMode="invGray">
            <a:xfrm>
              <a:off x="0" y="108813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6982271F-16E6-4B46-8B36-C850AA36014C}"/>
                </a:ext>
              </a:extLst>
            </p:cNvPr>
            <p:cNvCxnSpPr/>
            <p:nvPr userDrawn="1"/>
          </p:nvCxnSpPr>
          <p:spPr bwMode="invGray">
            <a:xfrm>
              <a:off x="0" y="202082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8A678F6B-D7A6-4C5F-A60A-68F375965733}"/>
                </a:ext>
              </a:extLst>
            </p:cNvPr>
            <p:cNvCxnSpPr/>
            <p:nvPr userDrawn="1"/>
          </p:nvCxnSpPr>
          <p:spPr bwMode="invGray">
            <a:xfrm>
              <a:off x="0" y="170992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B1F16AAE-3D56-49D9-B1F8-CF0D668C4625}"/>
                </a:ext>
              </a:extLst>
            </p:cNvPr>
            <p:cNvCxnSpPr/>
            <p:nvPr userDrawn="1"/>
          </p:nvCxnSpPr>
          <p:spPr bwMode="invGray">
            <a:xfrm>
              <a:off x="0" y="264261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2146BA71-43F2-4516-96BC-46C1F7150D1F}"/>
                </a:ext>
              </a:extLst>
            </p:cNvPr>
            <p:cNvCxnSpPr/>
            <p:nvPr userDrawn="1"/>
          </p:nvCxnSpPr>
          <p:spPr bwMode="invGray">
            <a:xfrm>
              <a:off x="0" y="233172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6B2820DA-E0D5-407B-9227-F00335F2855C}"/>
                </a:ext>
              </a:extLst>
            </p:cNvPr>
            <p:cNvCxnSpPr/>
            <p:nvPr userDrawn="1"/>
          </p:nvCxnSpPr>
          <p:spPr bwMode="invGray">
            <a:xfrm>
              <a:off x="0" y="326440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A6A61357-206A-4A6B-82AD-45174279B301}"/>
                </a:ext>
              </a:extLst>
            </p:cNvPr>
            <p:cNvCxnSpPr/>
            <p:nvPr userDrawn="1"/>
          </p:nvCxnSpPr>
          <p:spPr bwMode="invGray">
            <a:xfrm>
              <a:off x="0" y="295351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6FD4E7D7-1920-4CDF-8C8E-2C8843C3234E}"/>
                </a:ext>
              </a:extLst>
            </p:cNvPr>
            <p:cNvCxnSpPr/>
            <p:nvPr userDrawn="1"/>
          </p:nvCxnSpPr>
          <p:spPr bwMode="invGray">
            <a:xfrm>
              <a:off x="0" y="388620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B6B52954-99B2-4CA1-BC58-BC2CE3144C2E}"/>
                </a:ext>
              </a:extLst>
            </p:cNvPr>
            <p:cNvCxnSpPr/>
            <p:nvPr userDrawn="1"/>
          </p:nvCxnSpPr>
          <p:spPr bwMode="invGray">
            <a:xfrm>
              <a:off x="0" y="357530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A58B8F17-F2CF-4C8B-9384-4763AEB46266}"/>
                </a:ext>
              </a:extLst>
            </p:cNvPr>
            <p:cNvCxnSpPr/>
            <p:nvPr userDrawn="1"/>
          </p:nvCxnSpPr>
          <p:spPr bwMode="invGray">
            <a:xfrm>
              <a:off x="0" y="450799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BF4D57F3-3690-4C8F-9DD3-6514140E8449}"/>
                </a:ext>
              </a:extLst>
            </p:cNvPr>
            <p:cNvCxnSpPr/>
            <p:nvPr userDrawn="1"/>
          </p:nvCxnSpPr>
          <p:spPr bwMode="invGray">
            <a:xfrm>
              <a:off x="0" y="419709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6F1248E6-58FC-4800-A342-F266640388C0}"/>
                </a:ext>
              </a:extLst>
            </p:cNvPr>
            <p:cNvCxnSpPr/>
            <p:nvPr userDrawn="1"/>
          </p:nvCxnSpPr>
          <p:spPr bwMode="invGray">
            <a:xfrm>
              <a:off x="0" y="512978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9B8011EA-A67B-4792-899C-6F30861FB41B}"/>
                </a:ext>
              </a:extLst>
            </p:cNvPr>
            <p:cNvCxnSpPr/>
            <p:nvPr userDrawn="1"/>
          </p:nvCxnSpPr>
          <p:spPr bwMode="invGray">
            <a:xfrm>
              <a:off x="0" y="481888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4E187538-C1B6-4AB3-9E92-1CBE573E39EA}"/>
                </a:ext>
              </a:extLst>
            </p:cNvPr>
            <p:cNvCxnSpPr/>
            <p:nvPr userDrawn="1"/>
          </p:nvCxnSpPr>
          <p:spPr bwMode="invGray">
            <a:xfrm>
              <a:off x="0" y="575157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F725F436-5B17-4F6D-B174-9FD6324175C9}"/>
                </a:ext>
              </a:extLst>
            </p:cNvPr>
            <p:cNvCxnSpPr/>
            <p:nvPr userDrawn="1"/>
          </p:nvCxnSpPr>
          <p:spPr bwMode="invGray">
            <a:xfrm>
              <a:off x="0" y="544068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3DD99996-2943-48E4-B56E-D3F05FDFEC4F}"/>
                </a:ext>
              </a:extLst>
            </p:cNvPr>
            <p:cNvCxnSpPr/>
            <p:nvPr userDrawn="1"/>
          </p:nvCxnSpPr>
          <p:spPr bwMode="invGray">
            <a:xfrm>
              <a:off x="0" y="637336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E8B8D663-5E52-4EA2-8D3F-41F6121FAE3C}"/>
                </a:ext>
              </a:extLst>
            </p:cNvPr>
            <p:cNvCxnSpPr/>
            <p:nvPr userDrawn="1"/>
          </p:nvCxnSpPr>
          <p:spPr bwMode="invGray">
            <a:xfrm>
              <a:off x="0" y="606247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11F6EC2A-C5C1-4266-92CE-81F84B827556}"/>
                </a:ext>
              </a:extLst>
            </p:cNvPr>
            <p:cNvCxnSpPr/>
            <p:nvPr userDrawn="1"/>
          </p:nvCxnSpPr>
          <p:spPr bwMode="invGray">
            <a:xfrm>
              <a:off x="0" y="668426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1" name="main body box">
              <a:extLst>
                <a:ext uri="{FF2B5EF4-FFF2-40B4-BE49-F238E27FC236}">
                  <a16:creationId xmlns:a16="http://schemas.microsoft.com/office/drawing/2014/main" id="{B218B8DC-43D2-4BF0-8019-414A6C978B50}"/>
                </a:ext>
              </a:extLst>
            </p:cNvPr>
            <p:cNvSpPr/>
            <p:nvPr userDrawn="1"/>
          </p:nvSpPr>
          <p:spPr bwMode="invGray">
            <a:xfrm>
              <a:off x="554736" y="1709928"/>
              <a:ext cx="11082528" cy="4507992"/>
            </a:xfrm>
            <a:prstGeom prst="rect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  <p:txBody>
            <a:bodyPr vert="horz" wrap="square" lIns="68572" tIns="34286" rIns="68572" bIns="34286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F8A6CBCB-2578-43F1-B7A4-69F595E6E013}"/>
                </a:ext>
              </a:extLst>
            </p:cNvPr>
            <p:cNvCxnSpPr/>
            <p:nvPr userDrawn="1"/>
          </p:nvCxnSpPr>
          <p:spPr bwMode="invGray">
            <a:xfrm>
              <a:off x="554736" y="2177796"/>
              <a:ext cx="11082528" cy="0"/>
            </a:xfrm>
            <a:prstGeom prst="line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62E19C48-49CD-490C-82AF-6A807F4A91F8}"/>
                </a:ext>
              </a:extLst>
            </p:cNvPr>
            <p:cNvCxnSpPr/>
            <p:nvPr userDrawn="1"/>
          </p:nvCxnSpPr>
          <p:spPr bwMode="invGray">
            <a:xfrm>
              <a:off x="554736" y="1711453"/>
              <a:ext cx="11082528" cy="0"/>
            </a:xfrm>
            <a:prstGeom prst="line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</p:cxnSp>
      </p:grpSp>
      <p:sp>
        <p:nvSpPr>
          <p:cNvPr id="145" name="4. Footnote" hidden="1">
            <a:extLst>
              <a:ext uri="{FF2B5EF4-FFF2-40B4-BE49-F238E27FC236}">
                <a16:creationId xmlns:a16="http://schemas.microsoft.com/office/drawing/2014/main" id="{56E3DC21-21DB-42FE-8721-1BC0E89F13AE}"/>
              </a:ext>
            </a:extLst>
          </p:cNvPr>
          <p:cNvSpPr txBox="1"/>
          <p:nvPr userDrawn="1">
            <p:custDataLst>
              <p:tags r:id="rId10"/>
            </p:custDataLst>
          </p:nvPr>
        </p:nvSpPr>
        <p:spPr>
          <a:xfrm>
            <a:off x="553972" y="6279028"/>
            <a:ext cx="72786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dirty="0">
                <a:latin typeface="+mn-lt"/>
                <a:ea typeface="+mn-ea"/>
                <a:cs typeface="Arial" panose="020B0604020202020204" pitchFamily="34" charset="0"/>
              </a:rPr>
              <a:t>Footnotes</a:t>
            </a:r>
          </a:p>
        </p:txBody>
      </p:sp>
      <p:grpSp>
        <p:nvGrpSpPr>
          <p:cNvPr id="185" name="LegendBoxes" hidden="1">
            <a:extLst>
              <a:ext uri="{FF2B5EF4-FFF2-40B4-BE49-F238E27FC236}">
                <a16:creationId xmlns:a16="http://schemas.microsoft.com/office/drawing/2014/main" id="{28785628-9685-42DD-85C6-4A7FDEAEB9E4}"/>
              </a:ext>
            </a:extLst>
          </p:cNvPr>
          <p:cNvGrpSpPr/>
          <p:nvPr userDrawn="1"/>
        </p:nvGrpSpPr>
        <p:grpSpPr>
          <a:xfrm>
            <a:off x="10722394" y="4323600"/>
            <a:ext cx="984864" cy="1717282"/>
            <a:chOff x="9585951" y="2980105"/>
            <a:chExt cx="984864" cy="1717282"/>
          </a:xfrm>
        </p:grpSpPr>
        <p:sp>
          <p:nvSpPr>
            <p:cNvPr id="186" name="RectangleLegend1">
              <a:extLst>
                <a:ext uri="{FF2B5EF4-FFF2-40B4-BE49-F238E27FC236}">
                  <a16:creationId xmlns:a16="http://schemas.microsoft.com/office/drawing/2014/main" id="{F6C915EA-5130-4DA7-8B9A-5E522A1DBE2F}"/>
                </a:ext>
              </a:extLst>
            </p:cNvPr>
            <p:cNvSpPr/>
            <p:nvPr/>
          </p:nvSpPr>
          <p:spPr>
            <a:xfrm>
              <a:off x="9585951" y="3001463"/>
              <a:ext cx="172729" cy="172729"/>
            </a:xfrm>
            <a:prstGeom prst="rect">
              <a:avLst/>
            </a:prstGeom>
            <a:solidFill>
              <a:schemeClr val="accent1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87" name="RectangleLegend2">
              <a:extLst>
                <a:ext uri="{FF2B5EF4-FFF2-40B4-BE49-F238E27FC236}">
                  <a16:creationId xmlns:a16="http://schemas.microsoft.com/office/drawing/2014/main" id="{056BAC0D-94D9-4BAA-A238-909A42CD485B}"/>
                </a:ext>
              </a:extLst>
            </p:cNvPr>
            <p:cNvSpPr/>
            <p:nvPr/>
          </p:nvSpPr>
          <p:spPr>
            <a:xfrm>
              <a:off x="9585951" y="3380961"/>
              <a:ext cx="172729" cy="172729"/>
            </a:xfrm>
            <a:prstGeom prst="rect">
              <a:avLst/>
            </a:prstGeom>
            <a:solidFill>
              <a:schemeClr val="accent2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88" name="RectangleLegend3">
              <a:extLst>
                <a:ext uri="{FF2B5EF4-FFF2-40B4-BE49-F238E27FC236}">
                  <a16:creationId xmlns:a16="http://schemas.microsoft.com/office/drawing/2014/main" id="{BC7BB400-0474-421B-B1C4-D9D83F8D7025}"/>
                </a:ext>
              </a:extLst>
            </p:cNvPr>
            <p:cNvSpPr/>
            <p:nvPr/>
          </p:nvSpPr>
          <p:spPr>
            <a:xfrm>
              <a:off x="9585951" y="3754557"/>
              <a:ext cx="172729" cy="172729"/>
            </a:xfrm>
            <a:prstGeom prst="rect">
              <a:avLst/>
            </a:prstGeom>
            <a:solidFill>
              <a:schemeClr val="accent3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89" name="RectangleLegend4">
              <a:extLst>
                <a:ext uri="{FF2B5EF4-FFF2-40B4-BE49-F238E27FC236}">
                  <a16:creationId xmlns:a16="http://schemas.microsoft.com/office/drawing/2014/main" id="{5D84FBCC-8195-429D-ADA2-ADF26D0822E2}"/>
                </a:ext>
              </a:extLst>
            </p:cNvPr>
            <p:cNvSpPr/>
            <p:nvPr/>
          </p:nvSpPr>
          <p:spPr>
            <a:xfrm>
              <a:off x="9585951" y="4128153"/>
              <a:ext cx="172729" cy="172729"/>
            </a:xfrm>
            <a:prstGeom prst="rect">
              <a:avLst/>
            </a:prstGeom>
            <a:solidFill>
              <a:schemeClr val="accent4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90" name="RectangleLegend5">
              <a:extLst>
                <a:ext uri="{FF2B5EF4-FFF2-40B4-BE49-F238E27FC236}">
                  <a16:creationId xmlns:a16="http://schemas.microsoft.com/office/drawing/2014/main" id="{655825D0-671B-44EC-90C5-7913A4E7BAB9}"/>
                </a:ext>
              </a:extLst>
            </p:cNvPr>
            <p:cNvSpPr/>
            <p:nvPr/>
          </p:nvSpPr>
          <p:spPr>
            <a:xfrm>
              <a:off x="9585951" y="4501749"/>
              <a:ext cx="172729" cy="172729"/>
            </a:xfrm>
            <a:prstGeom prst="rect">
              <a:avLst/>
            </a:prstGeom>
            <a:solidFill>
              <a:schemeClr val="accent5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91" name="Legend1">
              <a:extLst>
                <a:ext uri="{FF2B5EF4-FFF2-40B4-BE49-F238E27FC236}">
                  <a16:creationId xmlns:a16="http://schemas.microsoft.com/office/drawing/2014/main" id="{CD018A8B-4FD0-4C99-AA47-D684D1049136}"/>
                </a:ext>
              </a:extLst>
            </p:cNvPr>
            <p:cNvSpPr txBox="1"/>
            <p:nvPr/>
          </p:nvSpPr>
          <p:spPr>
            <a:xfrm>
              <a:off x="9912097" y="2980105"/>
              <a:ext cx="658718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92" name="Legend2">
              <a:extLst>
                <a:ext uri="{FF2B5EF4-FFF2-40B4-BE49-F238E27FC236}">
                  <a16:creationId xmlns:a16="http://schemas.microsoft.com/office/drawing/2014/main" id="{24E194E3-38A9-4A3A-AEBA-D1DCF1935051}"/>
                </a:ext>
              </a:extLst>
            </p:cNvPr>
            <p:cNvSpPr txBox="1"/>
            <p:nvPr/>
          </p:nvSpPr>
          <p:spPr>
            <a:xfrm>
              <a:off x="9912097" y="3359603"/>
              <a:ext cx="658718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93" name="Legend3">
              <a:extLst>
                <a:ext uri="{FF2B5EF4-FFF2-40B4-BE49-F238E27FC236}">
                  <a16:creationId xmlns:a16="http://schemas.microsoft.com/office/drawing/2014/main" id="{DCCF084D-A8B2-46B3-BE03-CFDA8E58B2B9}"/>
                </a:ext>
              </a:extLst>
            </p:cNvPr>
            <p:cNvSpPr txBox="1"/>
            <p:nvPr/>
          </p:nvSpPr>
          <p:spPr>
            <a:xfrm>
              <a:off x="9912097" y="3739101"/>
              <a:ext cx="658718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94" name="Legend4">
              <a:extLst>
                <a:ext uri="{FF2B5EF4-FFF2-40B4-BE49-F238E27FC236}">
                  <a16:creationId xmlns:a16="http://schemas.microsoft.com/office/drawing/2014/main" id="{0E49468C-EFEE-4C9A-BECB-CC10BE34BF4B}"/>
                </a:ext>
              </a:extLst>
            </p:cNvPr>
            <p:cNvSpPr txBox="1"/>
            <p:nvPr/>
          </p:nvSpPr>
          <p:spPr>
            <a:xfrm>
              <a:off x="9912097" y="4110522"/>
              <a:ext cx="658718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95" name="Legend5">
              <a:extLst>
                <a:ext uri="{FF2B5EF4-FFF2-40B4-BE49-F238E27FC236}">
                  <a16:creationId xmlns:a16="http://schemas.microsoft.com/office/drawing/2014/main" id="{443480AB-89E7-497E-A131-91869590BDB0}"/>
                </a:ext>
              </a:extLst>
            </p:cNvPr>
            <p:cNvSpPr txBox="1"/>
            <p:nvPr/>
          </p:nvSpPr>
          <p:spPr>
            <a:xfrm>
              <a:off x="9912097" y="4481943"/>
              <a:ext cx="653111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</p:grpSp>
      <p:grpSp>
        <p:nvGrpSpPr>
          <p:cNvPr id="146" name="LegendMoons" hidden="1">
            <a:extLst>
              <a:ext uri="{FF2B5EF4-FFF2-40B4-BE49-F238E27FC236}">
                <a16:creationId xmlns:a16="http://schemas.microsoft.com/office/drawing/2014/main" id="{BCBAA4B3-76E3-4E3E-9DFB-193618E70571}"/>
              </a:ext>
            </a:extLst>
          </p:cNvPr>
          <p:cNvGrpSpPr/>
          <p:nvPr userDrawn="1"/>
        </p:nvGrpSpPr>
        <p:grpSpPr>
          <a:xfrm>
            <a:off x="10692000" y="1339200"/>
            <a:ext cx="1023616" cy="1731859"/>
            <a:chOff x="7723680" y="1702457"/>
            <a:chExt cx="1023616" cy="1731859"/>
          </a:xfrm>
        </p:grpSpPr>
        <p:sp>
          <p:nvSpPr>
            <p:cNvPr id="147" name="Legend1">
              <a:extLst>
                <a:ext uri="{FF2B5EF4-FFF2-40B4-BE49-F238E27FC236}">
                  <a16:creationId xmlns:a16="http://schemas.microsoft.com/office/drawing/2014/main" id="{A8F35D73-D259-46FA-AFD2-EA8247EDE0BB}"/>
                </a:ext>
              </a:extLst>
            </p:cNvPr>
            <p:cNvSpPr txBox="1"/>
            <p:nvPr/>
          </p:nvSpPr>
          <p:spPr>
            <a:xfrm>
              <a:off x="8076312" y="1709816"/>
              <a:ext cx="670984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48" name="Legend2">
              <a:extLst>
                <a:ext uri="{FF2B5EF4-FFF2-40B4-BE49-F238E27FC236}">
                  <a16:creationId xmlns:a16="http://schemas.microsoft.com/office/drawing/2014/main" id="{8C810E22-5C1D-4238-A604-CBCDDCB4C05E}"/>
                </a:ext>
              </a:extLst>
            </p:cNvPr>
            <p:cNvSpPr txBox="1"/>
            <p:nvPr/>
          </p:nvSpPr>
          <p:spPr>
            <a:xfrm>
              <a:off x="8076312" y="2085275"/>
              <a:ext cx="670984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49" name="Legend3">
              <a:extLst>
                <a:ext uri="{FF2B5EF4-FFF2-40B4-BE49-F238E27FC236}">
                  <a16:creationId xmlns:a16="http://schemas.microsoft.com/office/drawing/2014/main" id="{E4D11ABD-C458-4D2C-B8BA-1BD7E497965C}"/>
                </a:ext>
              </a:extLst>
            </p:cNvPr>
            <p:cNvSpPr txBox="1"/>
            <p:nvPr/>
          </p:nvSpPr>
          <p:spPr>
            <a:xfrm>
              <a:off x="8076312" y="2460734"/>
              <a:ext cx="670984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50" name="Legend4">
              <a:extLst>
                <a:ext uri="{FF2B5EF4-FFF2-40B4-BE49-F238E27FC236}">
                  <a16:creationId xmlns:a16="http://schemas.microsoft.com/office/drawing/2014/main" id="{6751DA88-7594-4AF8-9B0B-6D236454D486}"/>
                </a:ext>
              </a:extLst>
            </p:cNvPr>
            <p:cNvSpPr txBox="1"/>
            <p:nvPr/>
          </p:nvSpPr>
          <p:spPr>
            <a:xfrm>
              <a:off x="8076312" y="2836193"/>
              <a:ext cx="670984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51" name="Legend5">
              <a:extLst>
                <a:ext uri="{FF2B5EF4-FFF2-40B4-BE49-F238E27FC236}">
                  <a16:creationId xmlns:a16="http://schemas.microsoft.com/office/drawing/2014/main" id="{9BD97B4F-09E8-498D-A862-8771F6492867}"/>
                </a:ext>
              </a:extLst>
            </p:cNvPr>
            <p:cNvSpPr txBox="1"/>
            <p:nvPr/>
          </p:nvSpPr>
          <p:spPr>
            <a:xfrm>
              <a:off x="8076312" y="3211654"/>
              <a:ext cx="670984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grpSp>
          <p:nvGrpSpPr>
            <p:cNvPr id="152" name="MoonLegend1">
              <a:extLst>
                <a:ext uri="{FF2B5EF4-FFF2-40B4-BE49-F238E27FC236}">
                  <a16:creationId xmlns:a16="http://schemas.microsoft.com/office/drawing/2014/main" id="{2D833A59-C7AB-446D-8FF2-91CA9DB3ACEE}"/>
                </a:ext>
              </a:extLst>
            </p:cNvPr>
            <p:cNvGrpSpPr>
              <a:grpSpLocks noChangeAspect="1"/>
            </p:cNvGrpSpPr>
            <p:nvPr>
              <p:custDataLst>
                <p:tags r:id="rId13"/>
              </p:custDataLst>
            </p:nvPr>
          </p:nvGrpSpPr>
          <p:grpSpPr>
            <a:xfrm>
              <a:off x="7723680" y="1702457"/>
              <a:ext cx="228600" cy="228600"/>
              <a:chOff x="762000" y="1270000"/>
              <a:chExt cx="254000" cy="254000"/>
            </a:xfrm>
          </p:grpSpPr>
          <p:sp>
            <p:nvSpPr>
              <p:cNvPr id="165" name="Oval 164">
                <a:extLst>
                  <a:ext uri="{FF2B5EF4-FFF2-40B4-BE49-F238E27FC236}">
                    <a16:creationId xmlns:a16="http://schemas.microsoft.com/office/drawing/2014/main" id="{6FAD167A-470E-49B3-9358-C391E9721499}"/>
                  </a:ext>
                </a:extLst>
              </p:cNvPr>
              <p:cNvSpPr/>
              <p:nvPr>
                <p:custDataLst>
                  <p:tags r:id="rId26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6" name="Arc 165" hidden="1">
                <a:extLst>
                  <a:ext uri="{FF2B5EF4-FFF2-40B4-BE49-F238E27FC236}">
                    <a16:creationId xmlns:a16="http://schemas.microsoft.com/office/drawing/2014/main" id="{2106BC3D-6019-4A97-BF49-95FEE529E3EF}"/>
                  </a:ext>
                </a:extLst>
              </p:cNvPr>
              <p:cNvSpPr/>
              <p:nvPr>
                <p:custDataLst>
                  <p:tags r:id="rId27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2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53" name="MoonLegend2">
              <a:extLst>
                <a:ext uri="{FF2B5EF4-FFF2-40B4-BE49-F238E27FC236}">
                  <a16:creationId xmlns:a16="http://schemas.microsoft.com/office/drawing/2014/main" id="{290914A9-07C8-4F8C-AD47-74783B1DE6E1}"/>
                </a:ext>
              </a:extLst>
            </p:cNvPr>
            <p:cNvGrpSpPr>
              <a:grpSpLocks noChangeAspect="1"/>
            </p:cNvGrpSpPr>
            <p:nvPr>
              <p:custDataLst>
                <p:tags r:id="rId14"/>
              </p:custDataLst>
            </p:nvPr>
          </p:nvGrpSpPr>
          <p:grpSpPr>
            <a:xfrm>
              <a:off x="7723680" y="2078270"/>
              <a:ext cx="228600" cy="228600"/>
              <a:chOff x="762000" y="1270000"/>
              <a:chExt cx="254000" cy="254000"/>
            </a:xfrm>
          </p:grpSpPr>
          <p:sp>
            <p:nvSpPr>
              <p:cNvPr id="163" name="Oval 162">
                <a:extLst>
                  <a:ext uri="{FF2B5EF4-FFF2-40B4-BE49-F238E27FC236}">
                    <a16:creationId xmlns:a16="http://schemas.microsoft.com/office/drawing/2014/main" id="{14C29FC0-EC32-412C-A1FC-29EF13DE8125}"/>
                  </a:ext>
                </a:extLst>
              </p:cNvPr>
              <p:cNvSpPr/>
              <p:nvPr>
                <p:custDataLst>
                  <p:tags r:id="rId24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4" name="Arc 163">
                <a:extLst>
                  <a:ext uri="{FF2B5EF4-FFF2-40B4-BE49-F238E27FC236}">
                    <a16:creationId xmlns:a16="http://schemas.microsoft.com/office/drawing/2014/main" id="{08217F02-10EE-4BF5-8640-3409A47C5847}"/>
                  </a:ext>
                </a:extLst>
              </p:cNvPr>
              <p:cNvSpPr/>
              <p:nvPr>
                <p:custDataLst>
                  <p:tags r:id="rId25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0"/>
                </a:avLst>
              </a:prstGeom>
              <a:solidFill>
                <a:schemeClr val="accent2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54" name="MoonLegend3">
              <a:extLst>
                <a:ext uri="{FF2B5EF4-FFF2-40B4-BE49-F238E27FC236}">
                  <a16:creationId xmlns:a16="http://schemas.microsoft.com/office/drawing/2014/main" id="{435D5936-2D97-416D-A834-DF4B9D96A043}"/>
                </a:ext>
              </a:extLst>
            </p:cNvPr>
            <p:cNvGrpSpPr>
              <a:grpSpLocks noChangeAspect="1"/>
            </p:cNvGrpSpPr>
            <p:nvPr>
              <p:custDataLst>
                <p:tags r:id="rId15"/>
              </p:custDataLst>
            </p:nvPr>
          </p:nvGrpSpPr>
          <p:grpSpPr>
            <a:xfrm>
              <a:off x="7723680" y="2454085"/>
              <a:ext cx="228600" cy="228600"/>
              <a:chOff x="762000" y="1270000"/>
              <a:chExt cx="254000" cy="254000"/>
            </a:xfrm>
          </p:grpSpPr>
          <p:sp>
            <p:nvSpPr>
              <p:cNvPr id="161" name="Oval 160">
                <a:extLst>
                  <a:ext uri="{FF2B5EF4-FFF2-40B4-BE49-F238E27FC236}">
                    <a16:creationId xmlns:a16="http://schemas.microsoft.com/office/drawing/2014/main" id="{69BF58B2-CF38-41FB-8EF8-3EE6A3F13980}"/>
                  </a:ext>
                </a:extLst>
              </p:cNvPr>
              <p:cNvSpPr/>
              <p:nvPr>
                <p:custDataLst>
                  <p:tags r:id="rId22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2" name="Arc 161">
                <a:extLst>
                  <a:ext uri="{FF2B5EF4-FFF2-40B4-BE49-F238E27FC236}">
                    <a16:creationId xmlns:a16="http://schemas.microsoft.com/office/drawing/2014/main" id="{9A2D06B2-79B1-475C-A66E-9CB573E98829}"/>
                  </a:ext>
                </a:extLst>
              </p:cNvPr>
              <p:cNvSpPr/>
              <p:nvPr>
                <p:custDataLst>
                  <p:tags r:id="rId23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2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55" name="MoonLegend4">
              <a:extLst>
                <a:ext uri="{FF2B5EF4-FFF2-40B4-BE49-F238E27FC236}">
                  <a16:creationId xmlns:a16="http://schemas.microsoft.com/office/drawing/2014/main" id="{8EC87CF1-17C2-4BF0-9A01-8C2C8FFFF842}"/>
                </a:ext>
              </a:extLst>
            </p:cNvPr>
            <p:cNvGrpSpPr>
              <a:grpSpLocks noChangeAspect="1"/>
            </p:cNvGrpSpPr>
            <p:nvPr>
              <p:custDataLst>
                <p:tags r:id="rId16"/>
              </p:custDataLst>
            </p:nvPr>
          </p:nvGrpSpPr>
          <p:grpSpPr>
            <a:xfrm>
              <a:off x="7723680" y="2829900"/>
              <a:ext cx="228600" cy="228600"/>
              <a:chOff x="762000" y="1270000"/>
              <a:chExt cx="254000" cy="254000"/>
            </a:xfrm>
          </p:grpSpPr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3A7C7C4F-14E8-4812-AC35-7D066AEC66E0}"/>
                  </a:ext>
                </a:extLst>
              </p:cNvPr>
              <p:cNvSpPr/>
              <p:nvPr>
                <p:custDataLst>
                  <p:tags r:id="rId20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0" name="Arc 159">
                <a:extLst>
                  <a:ext uri="{FF2B5EF4-FFF2-40B4-BE49-F238E27FC236}">
                    <a16:creationId xmlns:a16="http://schemas.microsoft.com/office/drawing/2014/main" id="{7F7E2EA4-AD8C-4DA3-ACA6-A69404D1E88D}"/>
                  </a:ext>
                </a:extLst>
              </p:cNvPr>
              <p:cNvSpPr/>
              <p:nvPr>
                <p:custDataLst>
                  <p:tags r:id="rId21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2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56" name="MoonLegend5">
              <a:extLst>
                <a:ext uri="{FF2B5EF4-FFF2-40B4-BE49-F238E27FC236}">
                  <a16:creationId xmlns:a16="http://schemas.microsoft.com/office/drawing/2014/main" id="{BCD87F8B-10B7-4E82-8EC4-F08B412A1736}"/>
                </a:ext>
              </a:extLst>
            </p:cNvPr>
            <p:cNvGrpSpPr>
              <a:grpSpLocks noChangeAspect="1"/>
            </p:cNvGrpSpPr>
            <p:nvPr>
              <p:custDataLst>
                <p:tags r:id="rId17"/>
              </p:custDataLst>
            </p:nvPr>
          </p:nvGrpSpPr>
          <p:grpSpPr>
            <a:xfrm>
              <a:off x="7723680" y="3205716"/>
              <a:ext cx="228600" cy="228600"/>
              <a:chOff x="762000" y="1270000"/>
              <a:chExt cx="254000" cy="254000"/>
            </a:xfrm>
          </p:grpSpPr>
          <p:sp>
            <p:nvSpPr>
              <p:cNvPr id="157" name="Oval 156">
                <a:extLst>
                  <a:ext uri="{FF2B5EF4-FFF2-40B4-BE49-F238E27FC236}">
                    <a16:creationId xmlns:a16="http://schemas.microsoft.com/office/drawing/2014/main" id="{88573FB6-1F3D-4B01-98F6-7E4478BE33EF}"/>
                  </a:ext>
                </a:extLst>
              </p:cNvPr>
              <p:cNvSpPr/>
              <p:nvPr>
                <p:custDataLst>
                  <p:tags r:id="rId18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8" name="Arc 157">
                <a:extLst>
                  <a:ext uri="{FF2B5EF4-FFF2-40B4-BE49-F238E27FC236}">
                    <a16:creationId xmlns:a16="http://schemas.microsoft.com/office/drawing/2014/main" id="{CF3B10D5-50BA-4075-BEDD-5D7FF7BE36E6}"/>
                  </a:ext>
                </a:extLst>
              </p:cNvPr>
              <p:cNvSpPr/>
              <p:nvPr>
                <p:custDataLst>
                  <p:tags r:id="rId19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2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167" name="Sticker" hidden="1">
            <a:extLst>
              <a:ext uri="{FF2B5EF4-FFF2-40B4-BE49-F238E27FC236}">
                <a16:creationId xmlns:a16="http://schemas.microsoft.com/office/drawing/2014/main" id="{174FA759-1A16-45E2-B8DB-6AC61DFC92D4}"/>
              </a:ext>
            </a:extLst>
          </p:cNvPr>
          <p:cNvGrpSpPr>
            <a:grpSpLocks noChangeAspect="1"/>
          </p:cNvGrpSpPr>
          <p:nvPr userDrawn="1"/>
        </p:nvGrpSpPr>
        <p:grpSpPr bwMode="gray">
          <a:xfrm>
            <a:off x="559460" y="1289273"/>
            <a:ext cx="428337" cy="156997"/>
            <a:chOff x="8456447" y="272180"/>
            <a:chExt cx="322188" cy="156966"/>
          </a:xfrm>
        </p:grpSpPr>
        <p:sp>
          <p:nvSpPr>
            <p:cNvPr id="168" name="StickerRectangle">
              <a:extLst>
                <a:ext uri="{FF2B5EF4-FFF2-40B4-BE49-F238E27FC236}">
                  <a16:creationId xmlns:a16="http://schemas.microsoft.com/office/drawing/2014/main" id="{99FB5892-A9FF-4D0E-8661-19A39D5E096E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8456447" y="272180"/>
              <a:ext cx="322188" cy="156966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18288" anchor="t" anchorCtr="0">
              <a:spAutoFit/>
            </a:bodyPr>
            <a:lstStyle/>
            <a:p>
              <a:pPr algn="l" defTabSz="1193860">
                <a:buClr>
                  <a:schemeClr val="tx2"/>
                </a:buClr>
              </a:pPr>
              <a:r>
                <a:rPr lang="en-US" sz="900" b="1" spc="50" dirty="0">
                  <a:ln w="3175">
                    <a:noFill/>
                  </a:ln>
                  <a:solidFill>
                    <a:schemeClr val="tx1"/>
                  </a:solidFill>
                </a:rPr>
                <a:t>Sticker</a:t>
              </a:r>
              <a:endParaRPr lang="en-US" sz="800" baseline="0" dirty="0">
                <a:solidFill>
                  <a:schemeClr val="tx1"/>
                </a:solidFill>
                <a:latin typeface="+mn-lt"/>
                <a:ea typeface="+mn-ea"/>
              </a:endParaRPr>
            </a:p>
          </p:txBody>
        </p:sp>
        <p:cxnSp>
          <p:nvCxnSpPr>
            <p:cNvPr id="169" name="StickerUnderline">
              <a:extLst>
                <a:ext uri="{FF2B5EF4-FFF2-40B4-BE49-F238E27FC236}">
                  <a16:creationId xmlns:a16="http://schemas.microsoft.com/office/drawing/2014/main" id="{B821CB31-49E5-49E7-966F-3C5449557168}"/>
                </a:ext>
              </a:extLst>
            </p:cNvPr>
            <p:cNvCxnSpPr>
              <a:cxnSpLocks noChangeShapeType="1"/>
              <a:stCxn id="168" idx="4"/>
              <a:endCxn id="168" idx="6"/>
            </p:cNvCxnSpPr>
            <p:nvPr/>
          </p:nvCxnSpPr>
          <p:spPr bwMode="gray">
            <a:xfrm>
              <a:off x="8456447" y="429146"/>
              <a:ext cx="322188" cy="0"/>
            </a:xfrm>
            <a:prstGeom prst="straightConnector1">
              <a:avLst/>
            </a:prstGeom>
            <a:noFill/>
            <a:ln w="4191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44" name="LegendLines" hidden="1">
            <a:extLst>
              <a:ext uri="{FF2B5EF4-FFF2-40B4-BE49-F238E27FC236}">
                <a16:creationId xmlns:a16="http://schemas.microsoft.com/office/drawing/2014/main" id="{96520A0D-E8D0-48B5-8162-BA1976A5C3E1}"/>
              </a:ext>
            </a:extLst>
          </p:cNvPr>
          <p:cNvGrpSpPr/>
          <p:nvPr userDrawn="1"/>
        </p:nvGrpSpPr>
        <p:grpSpPr>
          <a:xfrm>
            <a:off x="10440000" y="3243600"/>
            <a:ext cx="1269335" cy="958286"/>
            <a:chOff x="4372690" y="3739101"/>
            <a:chExt cx="1269335" cy="958286"/>
          </a:xfrm>
        </p:grpSpPr>
        <p:sp>
          <p:nvSpPr>
            <p:cNvPr id="170" name="Legend1">
              <a:extLst>
                <a:ext uri="{FF2B5EF4-FFF2-40B4-BE49-F238E27FC236}">
                  <a16:creationId xmlns:a16="http://schemas.microsoft.com/office/drawing/2014/main" id="{D5E27233-7661-43E0-8C1B-859EBE562598}"/>
                </a:ext>
              </a:extLst>
            </p:cNvPr>
            <p:cNvSpPr txBox="1"/>
            <p:nvPr/>
          </p:nvSpPr>
          <p:spPr>
            <a:xfrm>
              <a:off x="4988914" y="3739101"/>
              <a:ext cx="653111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71" name="Legend2">
              <a:extLst>
                <a:ext uri="{FF2B5EF4-FFF2-40B4-BE49-F238E27FC236}">
                  <a16:creationId xmlns:a16="http://schemas.microsoft.com/office/drawing/2014/main" id="{215BA769-FC3A-4971-81E8-16C8E7138029}"/>
                </a:ext>
              </a:extLst>
            </p:cNvPr>
            <p:cNvSpPr txBox="1"/>
            <p:nvPr/>
          </p:nvSpPr>
          <p:spPr>
            <a:xfrm>
              <a:off x="4988914" y="4110522"/>
              <a:ext cx="653111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72" name="Legend3">
              <a:extLst>
                <a:ext uri="{FF2B5EF4-FFF2-40B4-BE49-F238E27FC236}">
                  <a16:creationId xmlns:a16="http://schemas.microsoft.com/office/drawing/2014/main" id="{75880242-A8D7-441D-805E-B817DF5CA854}"/>
                </a:ext>
              </a:extLst>
            </p:cNvPr>
            <p:cNvSpPr txBox="1"/>
            <p:nvPr/>
          </p:nvSpPr>
          <p:spPr>
            <a:xfrm>
              <a:off x="4988914" y="4481943"/>
              <a:ext cx="653111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73" name="LineLegend3">
              <a:extLst>
                <a:ext uri="{FF2B5EF4-FFF2-40B4-BE49-F238E27FC236}">
                  <a16:creationId xmlns:a16="http://schemas.microsoft.com/office/drawing/2014/main" id="{5C3089E9-5649-4103-BA5F-72175F24BEF8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4372690" y="4588113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aseline="0" dirty="0">
                <a:latin typeface="+mn-lt"/>
                <a:ea typeface="+mn-ea"/>
              </a:endParaRPr>
            </a:p>
          </p:txBody>
        </p:sp>
        <p:sp>
          <p:nvSpPr>
            <p:cNvPr id="174" name="LineLegend2">
              <a:extLst>
                <a:ext uri="{FF2B5EF4-FFF2-40B4-BE49-F238E27FC236}">
                  <a16:creationId xmlns:a16="http://schemas.microsoft.com/office/drawing/2014/main" id="{70A7CFCE-D526-433E-9FBC-6DEF2F5E9EB4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4372690" y="4214754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aseline="0" dirty="0">
                <a:latin typeface="+mn-lt"/>
                <a:ea typeface="+mn-ea"/>
              </a:endParaRPr>
            </a:p>
          </p:txBody>
        </p:sp>
        <p:sp>
          <p:nvSpPr>
            <p:cNvPr id="175" name="LineLegend1">
              <a:extLst>
                <a:ext uri="{FF2B5EF4-FFF2-40B4-BE49-F238E27FC236}">
                  <a16:creationId xmlns:a16="http://schemas.microsoft.com/office/drawing/2014/main" id="{4AD9EC0A-8F45-49FA-BB0F-195682A6F6BE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4372690" y="3846823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aseline="0" dirty="0">
                <a:latin typeface="+mn-lt"/>
                <a:ea typeface="+mn-ea"/>
              </a:endParaRPr>
            </a:p>
          </p:txBody>
        </p:sp>
      </p:grpSp>
      <p:sp>
        <p:nvSpPr>
          <p:cNvPr id="176" name="SlideLogoText" hidden="1">
            <a:extLst>
              <a:ext uri="{FF2B5EF4-FFF2-40B4-BE49-F238E27FC236}">
                <a16:creationId xmlns:a16="http://schemas.microsoft.com/office/drawing/2014/main" id="{8BFF1E7D-F984-4364-A36E-B58D9E4117AB}"/>
              </a:ext>
            </a:extLst>
          </p:cNvPr>
          <p:cNvSpPr txBox="1"/>
          <p:nvPr userDrawn="1">
            <p:custDataLst>
              <p:tags r:id="rId11"/>
            </p:custDataLst>
          </p:nvPr>
        </p:nvSpPr>
        <p:spPr bwMode="black">
          <a:xfrm>
            <a:off x="10059151" y="6499381"/>
            <a:ext cx="1301638" cy="1384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kern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McKinsey Health Institute</a:t>
            </a:r>
          </a:p>
        </p:txBody>
      </p:sp>
      <p:sp>
        <p:nvSpPr>
          <p:cNvPr id="5" name="SlideLogoText">
            <a:extLst>
              <a:ext uri="{FF2B5EF4-FFF2-40B4-BE49-F238E27FC236}">
                <a16:creationId xmlns:a16="http://schemas.microsoft.com/office/drawing/2014/main" id="{A362738F-7C7D-1914-F65A-FFF348562D2B}"/>
              </a:ext>
            </a:extLst>
          </p:cNvPr>
          <p:cNvSpPr txBox="1"/>
          <p:nvPr userDrawn="1">
            <p:custDataLst>
              <p:tags r:id="rId12"/>
            </p:custDataLst>
          </p:nvPr>
        </p:nvSpPr>
        <p:spPr>
          <a:xfrm>
            <a:off x="10059151" y="6499381"/>
            <a:ext cx="1301638" cy="1384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kern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McKinsey Health Institute</a:t>
            </a:r>
          </a:p>
        </p:txBody>
      </p:sp>
    </p:spTree>
    <p:extLst>
      <p:ext uri="{BB962C8B-B14F-4D97-AF65-F5344CB8AC3E}">
        <p14:creationId xmlns:p14="http://schemas.microsoft.com/office/powerpoint/2010/main" val="75677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8" r:id="rId1"/>
    <p:sldLayoutId id="2147484191" r:id="rId2"/>
    <p:sldLayoutId id="2147484273" r:id="rId3"/>
    <p:sldLayoutId id="2147484275" r:id="rId4"/>
  </p:sldLayoutIdLst>
  <p:txStyles>
    <p:titleStyle>
      <a:lvl1pPr algn="l" defTabSz="914400" rtl="0" eaLnBrk="1" latinLnBrk="0" hangingPunct="1">
        <a:lnSpc>
          <a:spcPct val="93000"/>
        </a:lnSpc>
        <a:spcBef>
          <a:spcPct val="0"/>
        </a:spcBef>
        <a:buNone/>
        <a:defRPr sz="2500" b="1" kern="1200" spc="0" baseline="0">
          <a:ln w="6350" cap="flat">
            <a:noFill/>
            <a:miter lim="800000"/>
          </a:ln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Segoe UI" panose="020B0502040204020203" pitchFamily="34" charset="0"/>
        <a:buChar char="​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228600" indent="-225425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1"/>
        </a:buClr>
        <a:buFont typeface="Wingdings" panose="05000000000000000000" pitchFamily="2" charset="2"/>
        <a:buChar char="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515938" indent="-287338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1"/>
        </a:buClr>
        <a:buFont typeface="Arial" panose="020B0604020202020204" pitchFamily="34" charset="0"/>
        <a:buChar char="—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742950" indent="-182563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1"/>
        </a:buClr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914400" indent="-136525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1"/>
        </a:buClr>
        <a:buSzPct val="100000"/>
        <a:buFont typeface="Arial" panose="020B0604020202020204" pitchFamily="34" charset="0"/>
        <a:buChar char="›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5pPr>
      <a:lvl6pPr marL="914400" indent="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6pPr>
      <a:lvl7pPr marL="914400" indent="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7pPr>
      <a:lvl8pPr marL="914400" indent="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8pPr>
      <a:lvl9pPr marL="914400" indent="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368">
          <p15:clr>
            <a:srgbClr val="5ACBF0"/>
          </p15:clr>
        </p15:guide>
        <p15:guide id="3" orient="horz" pos="3912">
          <p15:clr>
            <a:srgbClr val="5ACBF0"/>
          </p15:clr>
        </p15:guide>
        <p15:guide id="4" orient="horz" pos="1075">
          <p15:clr>
            <a:srgbClr val="F26B43"/>
          </p15:clr>
        </p15:guide>
        <p15:guide id="5" pos="7329">
          <p15:clr>
            <a:srgbClr val="F26B43"/>
          </p15:clr>
        </p15:guide>
        <p15:guide id="6" pos="345">
          <p15:clr>
            <a:srgbClr val="F26B43"/>
          </p15:clr>
        </p15:guide>
        <p15:guide id="8" orient="horz" pos="4063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4BC40847-AF8B-4097-9A07-2349A751A05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355464084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5" imgW="413" imgH="416" progId="TCLayout.ActiveDocument.1">
                  <p:embed/>
                </p:oleObj>
              </mc:Choice>
              <mc:Fallback>
                <p:oleObj name="think-cell Slide" r:id="rId25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4BC40847-AF8B-4097-9A07-2349A751A05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A194173E-7BB3-47F4-8EAD-18BFC563F97A}"/>
              </a:ext>
            </a:extLst>
          </p:cNvPr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500" b="1" i="0" baseline="0" dirty="0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103" name="SlideLogoText" hidden="1">
            <a:extLst>
              <a:ext uri="{FF2B5EF4-FFF2-40B4-BE49-F238E27FC236}">
                <a16:creationId xmlns:a16="http://schemas.microsoft.com/office/drawing/2014/main" id="{69FC0062-74AE-4BDA-ACE7-D069B448DDBC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10142505" y="6499381"/>
            <a:ext cx="1134927" cy="1384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kern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McKinsey &amp; Company</a:t>
            </a:r>
          </a:p>
        </p:txBody>
      </p:sp>
      <p:sp>
        <p:nvSpPr>
          <p:cNvPr id="16" name="4. Footnote" hidden="1">
            <a:extLst>
              <a:ext uri="{FF2B5EF4-FFF2-40B4-BE49-F238E27FC236}">
                <a16:creationId xmlns:a16="http://schemas.microsoft.com/office/drawing/2014/main" id="{772E4927-517C-4D61-9929-9FFDE5F31A03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553972" y="6279028"/>
            <a:ext cx="72786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dirty="0">
                <a:latin typeface="+mn-lt"/>
                <a:ea typeface="+mn-ea"/>
                <a:cs typeface="Arial" panose="020B0604020202020204" pitchFamily="34" charset="0"/>
              </a:rPr>
              <a:t>Footnotes</a:t>
            </a:r>
          </a:p>
        </p:txBody>
      </p:sp>
      <p:sp>
        <p:nvSpPr>
          <p:cNvPr id="57" name="2. Slide Title">
            <a:extLst>
              <a:ext uri="{FF2B5EF4-FFF2-40B4-BE49-F238E27FC236}">
                <a16:creationId xmlns:a16="http://schemas.microsoft.com/office/drawing/2014/main" id="{98FF70AE-7EF6-4E5B-9FFE-B44C852C9FBA}"/>
              </a:ext>
            </a:extLst>
          </p:cNvPr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554736" y="172212"/>
            <a:ext cx="11082528" cy="73152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8" name="Text Placeholder 2">
            <a:extLst>
              <a:ext uri="{FF2B5EF4-FFF2-40B4-BE49-F238E27FC236}">
                <a16:creationId xmlns:a16="http://schemas.microsoft.com/office/drawing/2014/main" id="{192DB789-515B-4504-BE53-6445F24276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4736" y="2171700"/>
            <a:ext cx="11082528" cy="252376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59" name="Grid" hidden="1">
            <a:extLst>
              <a:ext uri="{FF2B5EF4-FFF2-40B4-BE49-F238E27FC236}">
                <a16:creationId xmlns:a16="http://schemas.microsoft.com/office/drawing/2014/main" id="{D35250B8-D61E-4F1A-9ACD-6E1BB958B78E}"/>
              </a:ext>
            </a:extLst>
          </p:cNvPr>
          <p:cNvGrpSpPr/>
          <p:nvPr userDrawn="1">
            <p:custDataLst>
              <p:tags r:id="rId8"/>
            </p:custDataLst>
          </p:nvPr>
        </p:nvGrpSpPr>
        <p:grpSpPr>
          <a:xfrm>
            <a:off x="0" y="0"/>
            <a:ext cx="12190476" cy="6858000"/>
            <a:chOff x="0" y="0"/>
            <a:chExt cx="12190476" cy="6858000"/>
          </a:xfrm>
        </p:grpSpPr>
        <p:sp>
          <p:nvSpPr>
            <p:cNvPr id="60" name="slide margin">
              <a:extLst>
                <a:ext uri="{FF2B5EF4-FFF2-40B4-BE49-F238E27FC236}">
                  <a16:creationId xmlns:a16="http://schemas.microsoft.com/office/drawing/2014/main" id="{B96EBE04-E01D-4922-8601-F1AD43DC4DA0}"/>
                </a:ext>
              </a:extLst>
            </p:cNvPr>
            <p:cNvSpPr/>
            <p:nvPr/>
          </p:nvSpPr>
          <p:spPr bwMode="invGray">
            <a:xfrm>
              <a:off x="1524" y="0"/>
              <a:ext cx="12188952" cy="6858000"/>
            </a:xfrm>
            <a:custGeom>
              <a:avLst/>
              <a:gdLst>
                <a:gd name="connsiteX0" fmla="*/ 551868 w 12188952"/>
                <a:gd name="connsiteY0" fmla="*/ 1709928 h 6858000"/>
                <a:gd name="connsiteX1" fmla="*/ 551868 w 12188952"/>
                <a:gd name="connsiteY1" fmla="*/ 6217920 h 6858000"/>
                <a:gd name="connsiteX2" fmla="*/ 11636196 w 12188952"/>
                <a:gd name="connsiteY2" fmla="*/ 6217920 h 6858000"/>
                <a:gd name="connsiteX3" fmla="*/ 11636196 w 12188952"/>
                <a:gd name="connsiteY3" fmla="*/ 1709928 h 6858000"/>
                <a:gd name="connsiteX4" fmla="*/ 0 w 12188952"/>
                <a:gd name="connsiteY4" fmla="*/ 0 h 6858000"/>
                <a:gd name="connsiteX5" fmla="*/ 12188952 w 12188952"/>
                <a:gd name="connsiteY5" fmla="*/ 0 h 6858000"/>
                <a:gd name="connsiteX6" fmla="*/ 12188952 w 12188952"/>
                <a:gd name="connsiteY6" fmla="*/ 6858000 h 6858000"/>
                <a:gd name="connsiteX7" fmla="*/ 0 w 12188952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88952" h="6858000">
                  <a:moveTo>
                    <a:pt x="551868" y="1709928"/>
                  </a:moveTo>
                  <a:lnTo>
                    <a:pt x="551868" y="6217920"/>
                  </a:lnTo>
                  <a:lnTo>
                    <a:pt x="11636196" y="6217920"/>
                  </a:lnTo>
                  <a:lnTo>
                    <a:pt x="11636196" y="1709928"/>
                  </a:lnTo>
                  <a:close/>
                  <a:moveTo>
                    <a:pt x="0" y="0"/>
                  </a:moveTo>
                  <a:lnTo>
                    <a:pt x="12188952" y="0"/>
                  </a:lnTo>
                  <a:lnTo>
                    <a:pt x="1218895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0000">
                <a:alpha val="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dirty="0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5CA037B0-2A91-4357-A969-80F65F949266}"/>
                </a:ext>
              </a:extLst>
            </p:cNvPr>
            <p:cNvCxnSpPr/>
            <p:nvPr/>
          </p:nvCxnSpPr>
          <p:spPr bwMode="invGray">
            <a:xfrm>
              <a:off x="859460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E1BD7C67-EF90-4AA0-BA50-51299E7EEE4C}"/>
                </a:ext>
              </a:extLst>
            </p:cNvPr>
            <p:cNvCxnSpPr/>
            <p:nvPr/>
          </p:nvCxnSpPr>
          <p:spPr bwMode="invGray">
            <a:xfrm>
              <a:off x="11332545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7719564A-5227-44A7-ABC0-4C6BBC1E2D6F}"/>
                </a:ext>
              </a:extLst>
            </p:cNvPr>
            <p:cNvCxnSpPr/>
            <p:nvPr/>
          </p:nvCxnSpPr>
          <p:spPr bwMode="invGray">
            <a:xfrm>
              <a:off x="1811559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0FD85D0C-74E8-4603-86B8-FCC481122CE8}"/>
                </a:ext>
              </a:extLst>
            </p:cNvPr>
            <p:cNvCxnSpPr/>
            <p:nvPr/>
          </p:nvCxnSpPr>
          <p:spPr bwMode="invGray">
            <a:xfrm>
              <a:off x="2763658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7F8BF8BD-68B4-4717-8162-382FFCC9BC9A}"/>
                </a:ext>
              </a:extLst>
            </p:cNvPr>
            <p:cNvCxnSpPr/>
            <p:nvPr/>
          </p:nvCxnSpPr>
          <p:spPr bwMode="invGray">
            <a:xfrm>
              <a:off x="3715757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89DB0B65-FCD8-4DD7-833A-DEED6A420E2A}"/>
                </a:ext>
              </a:extLst>
            </p:cNvPr>
            <p:cNvCxnSpPr/>
            <p:nvPr/>
          </p:nvCxnSpPr>
          <p:spPr bwMode="invGray">
            <a:xfrm>
              <a:off x="4667856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E18151F3-D51F-4302-95BF-AE8E806F628D}"/>
                </a:ext>
              </a:extLst>
            </p:cNvPr>
            <p:cNvCxnSpPr/>
            <p:nvPr/>
          </p:nvCxnSpPr>
          <p:spPr bwMode="invGray">
            <a:xfrm>
              <a:off x="5619955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35A6B330-5ACC-486B-8131-B7F5407825B2}"/>
                </a:ext>
              </a:extLst>
            </p:cNvPr>
            <p:cNvCxnSpPr/>
            <p:nvPr/>
          </p:nvCxnSpPr>
          <p:spPr bwMode="invGray">
            <a:xfrm>
              <a:off x="6572054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DA5DE7AD-CCFE-4A85-9421-C7CEA9F80DEC}"/>
                </a:ext>
              </a:extLst>
            </p:cNvPr>
            <p:cNvCxnSpPr/>
            <p:nvPr/>
          </p:nvCxnSpPr>
          <p:spPr bwMode="invGray">
            <a:xfrm>
              <a:off x="7524153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6E2A9A81-75D1-41A9-9821-54FC36E753C1}"/>
                </a:ext>
              </a:extLst>
            </p:cNvPr>
            <p:cNvCxnSpPr/>
            <p:nvPr/>
          </p:nvCxnSpPr>
          <p:spPr bwMode="invGray">
            <a:xfrm>
              <a:off x="8476252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86FE52AA-2DD1-4D00-A984-41CDC38B2D7F}"/>
                </a:ext>
              </a:extLst>
            </p:cNvPr>
            <p:cNvCxnSpPr/>
            <p:nvPr/>
          </p:nvCxnSpPr>
          <p:spPr bwMode="invGray">
            <a:xfrm>
              <a:off x="9428351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85C9FC50-7177-43E6-9E56-DC9A2E6B7E6E}"/>
                </a:ext>
              </a:extLst>
            </p:cNvPr>
            <p:cNvCxnSpPr/>
            <p:nvPr/>
          </p:nvCxnSpPr>
          <p:spPr bwMode="invGray">
            <a:xfrm>
              <a:off x="10380450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BC97F85A-62E2-4591-B8D0-4F068B177B5D}"/>
                </a:ext>
              </a:extLst>
            </p:cNvPr>
            <p:cNvSpPr/>
            <p:nvPr/>
          </p:nvSpPr>
          <p:spPr bwMode="invGray">
            <a:xfrm>
              <a:off x="1524" y="0"/>
              <a:ext cx="553212" cy="6858000"/>
            </a:xfrm>
            <a:custGeom>
              <a:avLst/>
              <a:gdLst>
                <a:gd name="connsiteX0" fmla="*/ 0 w 553212"/>
                <a:gd name="connsiteY0" fmla="*/ 0 h 6858000"/>
                <a:gd name="connsiteX1" fmla="*/ 553212 w 553212"/>
                <a:gd name="connsiteY1" fmla="*/ 0 h 6858000"/>
                <a:gd name="connsiteX2" fmla="*/ 553212 w 553212"/>
                <a:gd name="connsiteY2" fmla="*/ 6858000 h 6858000"/>
                <a:gd name="connsiteX3" fmla="*/ 0 w 553212"/>
                <a:gd name="connsiteY3" fmla="*/ 6858000 h 6858000"/>
                <a:gd name="connsiteX4" fmla="*/ 0 w 553212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212" h="6858000">
                  <a:moveTo>
                    <a:pt x="0" y="0"/>
                  </a:moveTo>
                  <a:lnTo>
                    <a:pt x="553212" y="0"/>
                  </a:lnTo>
                  <a:lnTo>
                    <a:pt x="553212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7F4B967A-CF91-473D-8A35-2BE771F9F590}"/>
                </a:ext>
              </a:extLst>
            </p:cNvPr>
            <p:cNvSpPr/>
            <p:nvPr/>
          </p:nvSpPr>
          <p:spPr bwMode="invGray">
            <a:xfrm>
              <a:off x="1167385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5AC41621-77EA-4492-8E68-0BE34108294A}"/>
                </a:ext>
              </a:extLst>
            </p:cNvPr>
            <p:cNvSpPr/>
            <p:nvPr/>
          </p:nvSpPr>
          <p:spPr bwMode="invGray">
            <a:xfrm>
              <a:off x="2119484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31A06AD2-A9EA-45D9-B15C-089884A54107}"/>
                </a:ext>
              </a:extLst>
            </p:cNvPr>
            <p:cNvSpPr/>
            <p:nvPr/>
          </p:nvSpPr>
          <p:spPr bwMode="invGray">
            <a:xfrm>
              <a:off x="3071583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3A7B39CC-379F-4224-9E59-81B1690088A0}"/>
                </a:ext>
              </a:extLst>
            </p:cNvPr>
            <p:cNvSpPr/>
            <p:nvPr/>
          </p:nvSpPr>
          <p:spPr bwMode="invGray">
            <a:xfrm>
              <a:off x="4023681" y="0"/>
              <a:ext cx="339450" cy="6858000"/>
            </a:xfrm>
            <a:custGeom>
              <a:avLst/>
              <a:gdLst>
                <a:gd name="connsiteX0" fmla="*/ 0 w 339450"/>
                <a:gd name="connsiteY0" fmla="*/ 0 h 6858000"/>
                <a:gd name="connsiteX1" fmla="*/ 339450 w 339450"/>
                <a:gd name="connsiteY1" fmla="*/ 0 h 6858000"/>
                <a:gd name="connsiteX2" fmla="*/ 339450 w 339450"/>
                <a:gd name="connsiteY2" fmla="*/ 6858000 h 6858000"/>
                <a:gd name="connsiteX3" fmla="*/ 0 w 339450"/>
                <a:gd name="connsiteY3" fmla="*/ 6858000 h 6858000"/>
                <a:gd name="connsiteX4" fmla="*/ 0 w 339450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0" h="6858000">
                  <a:moveTo>
                    <a:pt x="0" y="0"/>
                  </a:moveTo>
                  <a:lnTo>
                    <a:pt x="339450" y="0"/>
                  </a:lnTo>
                  <a:lnTo>
                    <a:pt x="33945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F8002ACB-1459-4214-B28A-B38E8A1FF8A6}"/>
                </a:ext>
              </a:extLst>
            </p:cNvPr>
            <p:cNvSpPr/>
            <p:nvPr/>
          </p:nvSpPr>
          <p:spPr bwMode="invGray">
            <a:xfrm>
              <a:off x="4975780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71D59E94-AA3C-4DE0-8345-20C71667A205}"/>
                </a:ext>
              </a:extLst>
            </p:cNvPr>
            <p:cNvSpPr/>
            <p:nvPr/>
          </p:nvSpPr>
          <p:spPr bwMode="invGray">
            <a:xfrm>
              <a:off x="5927879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5805F09B-786C-43E4-8288-B1AAF94C8ADE}"/>
                </a:ext>
              </a:extLst>
            </p:cNvPr>
            <p:cNvSpPr/>
            <p:nvPr/>
          </p:nvSpPr>
          <p:spPr bwMode="invGray">
            <a:xfrm>
              <a:off x="6879978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5FB23B6E-567C-4896-8B32-DA4C452B4AE7}"/>
                </a:ext>
              </a:extLst>
            </p:cNvPr>
            <p:cNvSpPr/>
            <p:nvPr/>
          </p:nvSpPr>
          <p:spPr bwMode="invGray">
            <a:xfrm>
              <a:off x="7832077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9B792231-972E-4476-BAF2-761E10463BA8}"/>
                </a:ext>
              </a:extLst>
            </p:cNvPr>
            <p:cNvSpPr/>
            <p:nvPr/>
          </p:nvSpPr>
          <p:spPr bwMode="invGray">
            <a:xfrm>
              <a:off x="8784176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908370B7-3D11-4F78-B977-D8F0DE2694ED}"/>
                </a:ext>
              </a:extLst>
            </p:cNvPr>
            <p:cNvSpPr/>
            <p:nvPr/>
          </p:nvSpPr>
          <p:spPr bwMode="invGray">
            <a:xfrm>
              <a:off x="9736274" y="0"/>
              <a:ext cx="339450" cy="6858000"/>
            </a:xfrm>
            <a:custGeom>
              <a:avLst/>
              <a:gdLst>
                <a:gd name="connsiteX0" fmla="*/ 0 w 339450"/>
                <a:gd name="connsiteY0" fmla="*/ 0 h 6858000"/>
                <a:gd name="connsiteX1" fmla="*/ 339450 w 339450"/>
                <a:gd name="connsiteY1" fmla="*/ 0 h 6858000"/>
                <a:gd name="connsiteX2" fmla="*/ 339450 w 339450"/>
                <a:gd name="connsiteY2" fmla="*/ 6858000 h 6858000"/>
                <a:gd name="connsiteX3" fmla="*/ 0 w 339450"/>
                <a:gd name="connsiteY3" fmla="*/ 6858000 h 6858000"/>
                <a:gd name="connsiteX4" fmla="*/ 0 w 339450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0" h="6858000">
                  <a:moveTo>
                    <a:pt x="0" y="0"/>
                  </a:moveTo>
                  <a:lnTo>
                    <a:pt x="339450" y="0"/>
                  </a:lnTo>
                  <a:lnTo>
                    <a:pt x="33945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11EA99D-D15D-43C2-BF4E-36554B346AB6}"/>
                </a:ext>
              </a:extLst>
            </p:cNvPr>
            <p:cNvSpPr/>
            <p:nvPr/>
          </p:nvSpPr>
          <p:spPr bwMode="invGray">
            <a:xfrm>
              <a:off x="10688372" y="0"/>
              <a:ext cx="336244" cy="6858000"/>
            </a:xfrm>
            <a:custGeom>
              <a:avLst/>
              <a:gdLst>
                <a:gd name="connsiteX0" fmla="*/ 0 w 336244"/>
                <a:gd name="connsiteY0" fmla="*/ 0 h 6858000"/>
                <a:gd name="connsiteX1" fmla="*/ 336244 w 336244"/>
                <a:gd name="connsiteY1" fmla="*/ 0 h 6858000"/>
                <a:gd name="connsiteX2" fmla="*/ 336244 w 336244"/>
                <a:gd name="connsiteY2" fmla="*/ 6858000 h 6858000"/>
                <a:gd name="connsiteX3" fmla="*/ 0 w 336244"/>
                <a:gd name="connsiteY3" fmla="*/ 6858000 h 6858000"/>
                <a:gd name="connsiteX4" fmla="*/ 0 w 336244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6244" h="6858000">
                  <a:moveTo>
                    <a:pt x="0" y="0"/>
                  </a:moveTo>
                  <a:lnTo>
                    <a:pt x="336244" y="0"/>
                  </a:lnTo>
                  <a:lnTo>
                    <a:pt x="336244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3A72B2F6-0AFF-4E6E-AFFF-60767DB3FA63}"/>
                </a:ext>
              </a:extLst>
            </p:cNvPr>
            <p:cNvSpPr/>
            <p:nvPr/>
          </p:nvSpPr>
          <p:spPr bwMode="invGray">
            <a:xfrm>
              <a:off x="11637264" y="0"/>
              <a:ext cx="553212" cy="6858000"/>
            </a:xfrm>
            <a:custGeom>
              <a:avLst/>
              <a:gdLst>
                <a:gd name="connsiteX0" fmla="*/ 0 w 553212"/>
                <a:gd name="connsiteY0" fmla="*/ 0 h 6858000"/>
                <a:gd name="connsiteX1" fmla="*/ 553212 w 553212"/>
                <a:gd name="connsiteY1" fmla="*/ 0 h 6858000"/>
                <a:gd name="connsiteX2" fmla="*/ 553212 w 553212"/>
                <a:gd name="connsiteY2" fmla="*/ 6858000 h 6858000"/>
                <a:gd name="connsiteX3" fmla="*/ 0 w 553212"/>
                <a:gd name="connsiteY3" fmla="*/ 6858000 h 6858000"/>
                <a:gd name="connsiteX4" fmla="*/ 0 w 553212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212" h="6858000">
                  <a:moveTo>
                    <a:pt x="0" y="0"/>
                  </a:moveTo>
                  <a:lnTo>
                    <a:pt x="553212" y="0"/>
                  </a:lnTo>
                  <a:lnTo>
                    <a:pt x="553212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A68F8E74-3AE4-4AF9-9F36-63344C9076D2}"/>
                </a:ext>
              </a:extLst>
            </p:cNvPr>
            <p:cNvSpPr/>
            <p:nvPr/>
          </p:nvSpPr>
          <p:spPr bwMode="invGray">
            <a:xfrm>
              <a:off x="7219428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31D5F169-E1D4-48A3-AE5B-F5F1BEF2E7CF}"/>
                </a:ext>
              </a:extLst>
            </p:cNvPr>
            <p:cNvSpPr/>
            <p:nvPr userDrawn="1"/>
          </p:nvSpPr>
          <p:spPr bwMode="invGray">
            <a:xfrm>
              <a:off x="1506835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4230F928-F9B2-4955-9800-74DE09DCE6F2}"/>
                </a:ext>
              </a:extLst>
            </p:cNvPr>
            <p:cNvSpPr/>
            <p:nvPr userDrawn="1"/>
          </p:nvSpPr>
          <p:spPr bwMode="invGray">
            <a:xfrm>
              <a:off x="2458934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37C829A9-6808-4531-8C12-A84988E6DEE1}"/>
                </a:ext>
              </a:extLst>
            </p:cNvPr>
            <p:cNvSpPr/>
            <p:nvPr userDrawn="1"/>
          </p:nvSpPr>
          <p:spPr bwMode="invGray">
            <a:xfrm>
              <a:off x="3411033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7FA5964C-E9C5-4C2F-BD6E-47BAFB5B6D17}"/>
                </a:ext>
              </a:extLst>
            </p:cNvPr>
            <p:cNvSpPr/>
            <p:nvPr userDrawn="1"/>
          </p:nvSpPr>
          <p:spPr bwMode="invGray">
            <a:xfrm>
              <a:off x="4363132" y="0"/>
              <a:ext cx="609447" cy="6858000"/>
            </a:xfrm>
            <a:custGeom>
              <a:avLst/>
              <a:gdLst>
                <a:gd name="connsiteX0" fmla="*/ 0 w 609447"/>
                <a:gd name="connsiteY0" fmla="*/ 0 h 6858000"/>
                <a:gd name="connsiteX1" fmla="*/ 609447 w 609447"/>
                <a:gd name="connsiteY1" fmla="*/ 0 h 6858000"/>
                <a:gd name="connsiteX2" fmla="*/ 609447 w 609447"/>
                <a:gd name="connsiteY2" fmla="*/ 6858000 h 6858000"/>
                <a:gd name="connsiteX3" fmla="*/ 0 w 609447"/>
                <a:gd name="connsiteY3" fmla="*/ 6858000 h 6858000"/>
                <a:gd name="connsiteX4" fmla="*/ 0 w 609447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7" h="6858000">
                  <a:moveTo>
                    <a:pt x="0" y="0"/>
                  </a:moveTo>
                  <a:lnTo>
                    <a:pt x="609447" y="0"/>
                  </a:lnTo>
                  <a:lnTo>
                    <a:pt x="609447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3C168D8D-76CE-4BE5-BE95-79B96300EA3F}"/>
                </a:ext>
              </a:extLst>
            </p:cNvPr>
            <p:cNvSpPr/>
            <p:nvPr userDrawn="1"/>
          </p:nvSpPr>
          <p:spPr bwMode="invGray">
            <a:xfrm>
              <a:off x="5315230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6749465C-813A-45F9-8C3E-5D06C8584929}"/>
                </a:ext>
              </a:extLst>
            </p:cNvPr>
            <p:cNvSpPr/>
            <p:nvPr userDrawn="1"/>
          </p:nvSpPr>
          <p:spPr bwMode="invGray">
            <a:xfrm>
              <a:off x="6267329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53894C26-2473-4C24-B082-48DD1E92241C}"/>
                </a:ext>
              </a:extLst>
            </p:cNvPr>
            <p:cNvSpPr/>
            <p:nvPr userDrawn="1"/>
          </p:nvSpPr>
          <p:spPr bwMode="invGray">
            <a:xfrm>
              <a:off x="8171527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BFDA0320-8435-46CA-B1B3-5203F54A419F}"/>
                </a:ext>
              </a:extLst>
            </p:cNvPr>
            <p:cNvSpPr/>
            <p:nvPr userDrawn="1"/>
          </p:nvSpPr>
          <p:spPr bwMode="invGray">
            <a:xfrm>
              <a:off x="9123626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A42721E4-5D12-459C-AC2E-7CE148AF9062}"/>
                </a:ext>
              </a:extLst>
            </p:cNvPr>
            <p:cNvSpPr/>
            <p:nvPr userDrawn="1"/>
          </p:nvSpPr>
          <p:spPr bwMode="invGray">
            <a:xfrm>
              <a:off x="10075725" y="0"/>
              <a:ext cx="609447" cy="6858000"/>
            </a:xfrm>
            <a:custGeom>
              <a:avLst/>
              <a:gdLst>
                <a:gd name="connsiteX0" fmla="*/ 0 w 609447"/>
                <a:gd name="connsiteY0" fmla="*/ 0 h 6858000"/>
                <a:gd name="connsiteX1" fmla="*/ 609447 w 609447"/>
                <a:gd name="connsiteY1" fmla="*/ 0 h 6858000"/>
                <a:gd name="connsiteX2" fmla="*/ 609447 w 609447"/>
                <a:gd name="connsiteY2" fmla="*/ 6858000 h 6858000"/>
                <a:gd name="connsiteX3" fmla="*/ 0 w 609447"/>
                <a:gd name="connsiteY3" fmla="*/ 6858000 h 6858000"/>
                <a:gd name="connsiteX4" fmla="*/ 0 w 609447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7" h="6858000">
                  <a:moveTo>
                    <a:pt x="0" y="0"/>
                  </a:moveTo>
                  <a:lnTo>
                    <a:pt x="609447" y="0"/>
                  </a:lnTo>
                  <a:lnTo>
                    <a:pt x="609447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8BF7D46B-3779-49D0-BCB4-F2DCE091958D}"/>
                </a:ext>
              </a:extLst>
            </p:cNvPr>
            <p:cNvSpPr/>
            <p:nvPr userDrawn="1"/>
          </p:nvSpPr>
          <p:spPr bwMode="invGray">
            <a:xfrm>
              <a:off x="11027826" y="0"/>
              <a:ext cx="609438" cy="6858000"/>
            </a:xfrm>
            <a:custGeom>
              <a:avLst/>
              <a:gdLst>
                <a:gd name="connsiteX0" fmla="*/ 0 w 609438"/>
                <a:gd name="connsiteY0" fmla="*/ 0 h 6858000"/>
                <a:gd name="connsiteX1" fmla="*/ 609438 w 609438"/>
                <a:gd name="connsiteY1" fmla="*/ 0 h 6858000"/>
                <a:gd name="connsiteX2" fmla="*/ 609438 w 609438"/>
                <a:gd name="connsiteY2" fmla="*/ 6858000 h 6858000"/>
                <a:gd name="connsiteX3" fmla="*/ 0 w 609438"/>
                <a:gd name="connsiteY3" fmla="*/ 6858000 h 6858000"/>
                <a:gd name="connsiteX4" fmla="*/ 0 w 60943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38" h="6858000">
                  <a:moveTo>
                    <a:pt x="0" y="0"/>
                  </a:moveTo>
                  <a:lnTo>
                    <a:pt x="609438" y="0"/>
                  </a:lnTo>
                  <a:lnTo>
                    <a:pt x="60943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634464F0-BD7F-4488-85F0-EC20C24BECAA}"/>
                </a:ext>
              </a:extLst>
            </p:cNvPr>
            <p:cNvSpPr/>
            <p:nvPr userDrawn="1"/>
          </p:nvSpPr>
          <p:spPr bwMode="invGray">
            <a:xfrm>
              <a:off x="554736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82B54541-0CDD-4724-8101-AABFF1207033}"/>
                </a:ext>
              </a:extLst>
            </p:cNvPr>
            <p:cNvCxnSpPr/>
            <p:nvPr userDrawn="1"/>
          </p:nvCxnSpPr>
          <p:spPr bwMode="invGray">
            <a:xfrm>
              <a:off x="0" y="62179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5070398-8D55-4EE2-8CA4-47428E2AF03F}"/>
                </a:ext>
              </a:extLst>
            </p:cNvPr>
            <p:cNvCxnSpPr/>
            <p:nvPr userDrawn="1"/>
          </p:nvCxnSpPr>
          <p:spPr bwMode="invGray">
            <a:xfrm>
              <a:off x="0" y="31089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42166891-56D0-4EBC-B681-501401DEF9D4}"/>
                </a:ext>
              </a:extLst>
            </p:cNvPr>
            <p:cNvCxnSpPr/>
            <p:nvPr userDrawn="1"/>
          </p:nvCxnSpPr>
          <p:spPr bwMode="invGray">
            <a:xfrm>
              <a:off x="0" y="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C13A87E3-D106-41FF-A8CD-C27DABF0103D}"/>
                </a:ext>
              </a:extLst>
            </p:cNvPr>
            <p:cNvCxnSpPr/>
            <p:nvPr userDrawn="1"/>
          </p:nvCxnSpPr>
          <p:spPr bwMode="invGray">
            <a:xfrm>
              <a:off x="0" y="124358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2164477D-838D-4C70-ADD7-37AD79A844AA}"/>
                </a:ext>
              </a:extLst>
            </p:cNvPr>
            <p:cNvCxnSpPr/>
            <p:nvPr userDrawn="1"/>
          </p:nvCxnSpPr>
          <p:spPr bwMode="invGray">
            <a:xfrm>
              <a:off x="0" y="93268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72B193C0-8980-4BB2-8E91-7A1C9ABE0B6C}"/>
                </a:ext>
              </a:extLst>
            </p:cNvPr>
            <p:cNvCxnSpPr/>
            <p:nvPr userDrawn="1"/>
          </p:nvCxnSpPr>
          <p:spPr bwMode="invGray">
            <a:xfrm>
              <a:off x="0" y="186537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C1A94AAA-1D98-4233-842E-2A2F52812358}"/>
                </a:ext>
              </a:extLst>
            </p:cNvPr>
            <p:cNvCxnSpPr/>
            <p:nvPr userDrawn="1"/>
          </p:nvCxnSpPr>
          <p:spPr bwMode="invGray">
            <a:xfrm>
              <a:off x="0" y="155448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E21F2B43-A2DC-42F4-8EA4-A8A4DA6D6FA7}"/>
                </a:ext>
              </a:extLst>
            </p:cNvPr>
            <p:cNvCxnSpPr/>
            <p:nvPr userDrawn="1"/>
          </p:nvCxnSpPr>
          <p:spPr bwMode="invGray">
            <a:xfrm>
              <a:off x="0" y="248716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A60F0923-6896-405D-AD16-F097448F3E3D}"/>
                </a:ext>
              </a:extLst>
            </p:cNvPr>
            <p:cNvCxnSpPr/>
            <p:nvPr userDrawn="1"/>
          </p:nvCxnSpPr>
          <p:spPr bwMode="invGray">
            <a:xfrm>
              <a:off x="0" y="217627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BC70D5B1-47D7-451F-B83A-973A26731A22}"/>
                </a:ext>
              </a:extLst>
            </p:cNvPr>
            <p:cNvCxnSpPr/>
            <p:nvPr userDrawn="1"/>
          </p:nvCxnSpPr>
          <p:spPr bwMode="invGray">
            <a:xfrm>
              <a:off x="0" y="310896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3FD9A464-81FE-4829-A1C5-5CCEE42448B3}"/>
                </a:ext>
              </a:extLst>
            </p:cNvPr>
            <p:cNvCxnSpPr/>
            <p:nvPr userDrawn="1"/>
          </p:nvCxnSpPr>
          <p:spPr bwMode="invGray">
            <a:xfrm>
              <a:off x="0" y="279806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8F55CAB0-53A2-417F-9F66-C0437933E98B}"/>
                </a:ext>
              </a:extLst>
            </p:cNvPr>
            <p:cNvCxnSpPr/>
            <p:nvPr userDrawn="1"/>
          </p:nvCxnSpPr>
          <p:spPr bwMode="invGray">
            <a:xfrm>
              <a:off x="0" y="373075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1547EE77-7495-47CB-BEC9-D5C742DF2B2C}"/>
                </a:ext>
              </a:extLst>
            </p:cNvPr>
            <p:cNvCxnSpPr/>
            <p:nvPr userDrawn="1"/>
          </p:nvCxnSpPr>
          <p:spPr bwMode="invGray">
            <a:xfrm>
              <a:off x="0" y="341985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CA942184-696A-4A78-BB9D-3D619B990987}"/>
                </a:ext>
              </a:extLst>
            </p:cNvPr>
            <p:cNvCxnSpPr/>
            <p:nvPr userDrawn="1"/>
          </p:nvCxnSpPr>
          <p:spPr bwMode="invGray">
            <a:xfrm>
              <a:off x="0" y="435254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1B5F4EE6-4D4C-4488-80DE-36C83D540765}"/>
                </a:ext>
              </a:extLst>
            </p:cNvPr>
            <p:cNvCxnSpPr/>
            <p:nvPr userDrawn="1"/>
          </p:nvCxnSpPr>
          <p:spPr bwMode="invGray">
            <a:xfrm>
              <a:off x="0" y="404164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CD3A42E3-1ED2-4BBE-8B0B-CEA491522F0A}"/>
                </a:ext>
              </a:extLst>
            </p:cNvPr>
            <p:cNvCxnSpPr/>
            <p:nvPr userDrawn="1"/>
          </p:nvCxnSpPr>
          <p:spPr bwMode="invGray">
            <a:xfrm>
              <a:off x="0" y="497433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94162AD8-9037-4220-B19F-7B3A0F44E941}"/>
                </a:ext>
              </a:extLst>
            </p:cNvPr>
            <p:cNvCxnSpPr/>
            <p:nvPr userDrawn="1"/>
          </p:nvCxnSpPr>
          <p:spPr bwMode="invGray">
            <a:xfrm>
              <a:off x="0" y="466344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4C20FB70-03E4-4D7E-BA41-546EAAB33089}"/>
                </a:ext>
              </a:extLst>
            </p:cNvPr>
            <p:cNvCxnSpPr/>
            <p:nvPr userDrawn="1"/>
          </p:nvCxnSpPr>
          <p:spPr bwMode="invGray">
            <a:xfrm>
              <a:off x="0" y="559612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A84D3C92-FDAE-47DB-9457-A9B216922E98}"/>
                </a:ext>
              </a:extLst>
            </p:cNvPr>
            <p:cNvCxnSpPr/>
            <p:nvPr userDrawn="1"/>
          </p:nvCxnSpPr>
          <p:spPr bwMode="invGray">
            <a:xfrm>
              <a:off x="0" y="528523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B5DF0860-265F-4ABC-9F65-0C1D385DAA19}"/>
                </a:ext>
              </a:extLst>
            </p:cNvPr>
            <p:cNvCxnSpPr/>
            <p:nvPr userDrawn="1"/>
          </p:nvCxnSpPr>
          <p:spPr bwMode="invGray">
            <a:xfrm>
              <a:off x="0" y="621792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D878D1D5-E6E5-4FA6-AF6E-95E8AF796777}"/>
                </a:ext>
              </a:extLst>
            </p:cNvPr>
            <p:cNvCxnSpPr/>
            <p:nvPr userDrawn="1"/>
          </p:nvCxnSpPr>
          <p:spPr bwMode="invGray">
            <a:xfrm>
              <a:off x="0" y="590702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E11FF29A-4B39-4335-9BD5-ED902309BF79}"/>
                </a:ext>
              </a:extLst>
            </p:cNvPr>
            <p:cNvCxnSpPr/>
            <p:nvPr userDrawn="1"/>
          </p:nvCxnSpPr>
          <p:spPr bwMode="invGray">
            <a:xfrm>
              <a:off x="0" y="652881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3A82A803-5E70-4523-9F20-67F308765C7E}"/>
                </a:ext>
              </a:extLst>
            </p:cNvPr>
            <p:cNvCxnSpPr/>
            <p:nvPr userDrawn="1"/>
          </p:nvCxnSpPr>
          <p:spPr bwMode="invGray">
            <a:xfrm>
              <a:off x="0" y="77724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B4208CB2-5882-4416-87C9-284BDAF3367A}"/>
                </a:ext>
              </a:extLst>
            </p:cNvPr>
            <p:cNvCxnSpPr/>
            <p:nvPr userDrawn="1"/>
          </p:nvCxnSpPr>
          <p:spPr bwMode="invGray">
            <a:xfrm>
              <a:off x="0" y="46634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BD4116CD-6422-4E26-9703-D3F7C10FCD56}"/>
                </a:ext>
              </a:extLst>
            </p:cNvPr>
            <p:cNvCxnSpPr/>
            <p:nvPr userDrawn="1"/>
          </p:nvCxnSpPr>
          <p:spPr bwMode="invGray">
            <a:xfrm>
              <a:off x="0" y="15544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31AB3A35-E2FF-4178-896B-F08E77092825}"/>
                </a:ext>
              </a:extLst>
            </p:cNvPr>
            <p:cNvCxnSpPr/>
            <p:nvPr userDrawn="1"/>
          </p:nvCxnSpPr>
          <p:spPr bwMode="invGray">
            <a:xfrm>
              <a:off x="0" y="139903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2179C539-DD6F-48AA-8F80-27BC682014AF}"/>
                </a:ext>
              </a:extLst>
            </p:cNvPr>
            <p:cNvCxnSpPr/>
            <p:nvPr userDrawn="1"/>
          </p:nvCxnSpPr>
          <p:spPr bwMode="invGray">
            <a:xfrm>
              <a:off x="0" y="108813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2784004E-3271-4D1C-B1EA-CA1E334E0D03}"/>
                </a:ext>
              </a:extLst>
            </p:cNvPr>
            <p:cNvCxnSpPr/>
            <p:nvPr userDrawn="1"/>
          </p:nvCxnSpPr>
          <p:spPr bwMode="invGray">
            <a:xfrm>
              <a:off x="0" y="202082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3657725E-FBF6-491D-9BA1-E6A9727F4F2D}"/>
                </a:ext>
              </a:extLst>
            </p:cNvPr>
            <p:cNvCxnSpPr/>
            <p:nvPr userDrawn="1"/>
          </p:nvCxnSpPr>
          <p:spPr bwMode="invGray">
            <a:xfrm>
              <a:off x="0" y="170992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31244567-76A7-47AF-9353-403D05D533F0}"/>
                </a:ext>
              </a:extLst>
            </p:cNvPr>
            <p:cNvCxnSpPr/>
            <p:nvPr userDrawn="1"/>
          </p:nvCxnSpPr>
          <p:spPr bwMode="invGray">
            <a:xfrm>
              <a:off x="0" y="264261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EEC47A2A-ED3B-4AD0-ACD5-F8ED92644229}"/>
                </a:ext>
              </a:extLst>
            </p:cNvPr>
            <p:cNvCxnSpPr/>
            <p:nvPr userDrawn="1"/>
          </p:nvCxnSpPr>
          <p:spPr bwMode="invGray">
            <a:xfrm>
              <a:off x="0" y="233172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0F3E01E5-F569-4020-BCB0-083537701AB0}"/>
                </a:ext>
              </a:extLst>
            </p:cNvPr>
            <p:cNvCxnSpPr/>
            <p:nvPr userDrawn="1"/>
          </p:nvCxnSpPr>
          <p:spPr bwMode="invGray">
            <a:xfrm>
              <a:off x="0" y="326440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71121A42-5912-44C8-B9A3-FDEC8EA70284}"/>
                </a:ext>
              </a:extLst>
            </p:cNvPr>
            <p:cNvCxnSpPr/>
            <p:nvPr userDrawn="1"/>
          </p:nvCxnSpPr>
          <p:spPr bwMode="invGray">
            <a:xfrm>
              <a:off x="0" y="295351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659B1DE7-25C8-4743-8284-FA656D339F55}"/>
                </a:ext>
              </a:extLst>
            </p:cNvPr>
            <p:cNvCxnSpPr/>
            <p:nvPr userDrawn="1"/>
          </p:nvCxnSpPr>
          <p:spPr bwMode="invGray">
            <a:xfrm>
              <a:off x="0" y="388620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526249F1-59FB-44FC-8AF9-D7F90AFBEE2C}"/>
                </a:ext>
              </a:extLst>
            </p:cNvPr>
            <p:cNvCxnSpPr/>
            <p:nvPr userDrawn="1"/>
          </p:nvCxnSpPr>
          <p:spPr bwMode="invGray">
            <a:xfrm>
              <a:off x="0" y="357530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E6D42779-D977-4405-A149-D8DE5B52134A}"/>
                </a:ext>
              </a:extLst>
            </p:cNvPr>
            <p:cNvCxnSpPr/>
            <p:nvPr userDrawn="1"/>
          </p:nvCxnSpPr>
          <p:spPr bwMode="invGray">
            <a:xfrm>
              <a:off x="0" y="450799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27EE8A2F-6AD9-4AE7-B04B-7892891F84AC}"/>
                </a:ext>
              </a:extLst>
            </p:cNvPr>
            <p:cNvCxnSpPr/>
            <p:nvPr userDrawn="1"/>
          </p:nvCxnSpPr>
          <p:spPr bwMode="invGray">
            <a:xfrm>
              <a:off x="0" y="419709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B8F4A59A-16C3-4C3A-AB79-FE22721EA641}"/>
                </a:ext>
              </a:extLst>
            </p:cNvPr>
            <p:cNvCxnSpPr/>
            <p:nvPr userDrawn="1"/>
          </p:nvCxnSpPr>
          <p:spPr bwMode="invGray">
            <a:xfrm>
              <a:off x="0" y="512978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5CA3A6CC-1A49-42F6-A318-99D9224BDC91}"/>
                </a:ext>
              </a:extLst>
            </p:cNvPr>
            <p:cNvCxnSpPr/>
            <p:nvPr userDrawn="1"/>
          </p:nvCxnSpPr>
          <p:spPr bwMode="invGray">
            <a:xfrm>
              <a:off x="0" y="481888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2DC3484E-5EF8-49C4-B1F6-75C854D50C80}"/>
                </a:ext>
              </a:extLst>
            </p:cNvPr>
            <p:cNvCxnSpPr/>
            <p:nvPr userDrawn="1"/>
          </p:nvCxnSpPr>
          <p:spPr bwMode="invGray">
            <a:xfrm>
              <a:off x="0" y="575157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33461A54-E77E-414D-B7E0-7364070D9566}"/>
                </a:ext>
              </a:extLst>
            </p:cNvPr>
            <p:cNvCxnSpPr/>
            <p:nvPr userDrawn="1"/>
          </p:nvCxnSpPr>
          <p:spPr bwMode="invGray">
            <a:xfrm>
              <a:off x="0" y="544068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29C48517-171B-43FD-A41C-58C9B531BDB5}"/>
                </a:ext>
              </a:extLst>
            </p:cNvPr>
            <p:cNvCxnSpPr/>
            <p:nvPr userDrawn="1"/>
          </p:nvCxnSpPr>
          <p:spPr bwMode="invGray">
            <a:xfrm>
              <a:off x="0" y="637336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F429932A-1238-48FC-B171-20A3AA531D40}"/>
                </a:ext>
              </a:extLst>
            </p:cNvPr>
            <p:cNvCxnSpPr/>
            <p:nvPr userDrawn="1"/>
          </p:nvCxnSpPr>
          <p:spPr bwMode="invGray">
            <a:xfrm>
              <a:off x="0" y="606247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7BED7651-AF04-41D4-9476-5A43476D85BB}"/>
                </a:ext>
              </a:extLst>
            </p:cNvPr>
            <p:cNvCxnSpPr/>
            <p:nvPr userDrawn="1"/>
          </p:nvCxnSpPr>
          <p:spPr bwMode="invGray">
            <a:xfrm>
              <a:off x="0" y="668426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main body box">
              <a:extLst>
                <a:ext uri="{FF2B5EF4-FFF2-40B4-BE49-F238E27FC236}">
                  <a16:creationId xmlns:a16="http://schemas.microsoft.com/office/drawing/2014/main" id="{100DE417-9DB9-4840-8370-B716FFA27760}"/>
                </a:ext>
              </a:extLst>
            </p:cNvPr>
            <p:cNvSpPr/>
            <p:nvPr userDrawn="1"/>
          </p:nvSpPr>
          <p:spPr bwMode="invGray">
            <a:xfrm>
              <a:off x="554736" y="1709928"/>
              <a:ext cx="11082528" cy="4507992"/>
            </a:xfrm>
            <a:prstGeom prst="rect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  <p:txBody>
            <a:bodyPr vert="horz" wrap="square" lIns="68572" tIns="34286" rIns="68572" bIns="34286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B93A1E2B-8C80-482F-83BE-384344D09839}"/>
                </a:ext>
              </a:extLst>
            </p:cNvPr>
            <p:cNvCxnSpPr/>
            <p:nvPr userDrawn="1"/>
          </p:nvCxnSpPr>
          <p:spPr bwMode="invGray">
            <a:xfrm>
              <a:off x="554736" y="2177796"/>
              <a:ext cx="11082528" cy="0"/>
            </a:xfrm>
            <a:prstGeom prst="line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BEAB22C5-0A46-4041-9158-6DC76EA2F350}"/>
                </a:ext>
              </a:extLst>
            </p:cNvPr>
            <p:cNvCxnSpPr/>
            <p:nvPr userDrawn="1"/>
          </p:nvCxnSpPr>
          <p:spPr bwMode="invGray">
            <a:xfrm>
              <a:off x="554736" y="1711453"/>
              <a:ext cx="11082528" cy="0"/>
            </a:xfrm>
            <a:prstGeom prst="line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</p:cxnSp>
      </p:grpSp>
      <p:grpSp>
        <p:nvGrpSpPr>
          <p:cNvPr id="187" name="LegendBoxes" hidden="1">
            <a:extLst>
              <a:ext uri="{FF2B5EF4-FFF2-40B4-BE49-F238E27FC236}">
                <a16:creationId xmlns:a16="http://schemas.microsoft.com/office/drawing/2014/main" id="{5048A9C9-0655-49B2-A283-6A54678F321B}"/>
              </a:ext>
            </a:extLst>
          </p:cNvPr>
          <p:cNvGrpSpPr/>
          <p:nvPr userDrawn="1"/>
        </p:nvGrpSpPr>
        <p:grpSpPr>
          <a:xfrm>
            <a:off x="10728000" y="4323600"/>
            <a:ext cx="984864" cy="1717282"/>
            <a:chOff x="9585951" y="2980105"/>
            <a:chExt cx="984864" cy="1717282"/>
          </a:xfrm>
        </p:grpSpPr>
        <p:sp>
          <p:nvSpPr>
            <p:cNvPr id="188" name="RectangleLegend1">
              <a:extLst>
                <a:ext uri="{FF2B5EF4-FFF2-40B4-BE49-F238E27FC236}">
                  <a16:creationId xmlns:a16="http://schemas.microsoft.com/office/drawing/2014/main" id="{8F219674-AEDF-41A7-B3C3-07BD8D165776}"/>
                </a:ext>
              </a:extLst>
            </p:cNvPr>
            <p:cNvSpPr/>
            <p:nvPr/>
          </p:nvSpPr>
          <p:spPr>
            <a:xfrm>
              <a:off x="9585951" y="3001463"/>
              <a:ext cx="172729" cy="172729"/>
            </a:xfrm>
            <a:prstGeom prst="rect">
              <a:avLst/>
            </a:prstGeom>
            <a:solidFill>
              <a:schemeClr val="accent1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89" name="RectangleLegend2">
              <a:extLst>
                <a:ext uri="{FF2B5EF4-FFF2-40B4-BE49-F238E27FC236}">
                  <a16:creationId xmlns:a16="http://schemas.microsoft.com/office/drawing/2014/main" id="{76884974-3CCD-4F11-B109-02708F18B04E}"/>
                </a:ext>
              </a:extLst>
            </p:cNvPr>
            <p:cNvSpPr/>
            <p:nvPr/>
          </p:nvSpPr>
          <p:spPr>
            <a:xfrm>
              <a:off x="9585951" y="3380961"/>
              <a:ext cx="172729" cy="172729"/>
            </a:xfrm>
            <a:prstGeom prst="rect">
              <a:avLst/>
            </a:prstGeom>
            <a:solidFill>
              <a:schemeClr val="accent2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90" name="RectangleLegend3">
              <a:extLst>
                <a:ext uri="{FF2B5EF4-FFF2-40B4-BE49-F238E27FC236}">
                  <a16:creationId xmlns:a16="http://schemas.microsoft.com/office/drawing/2014/main" id="{D440B2EC-6FE5-4259-BA11-DC2E3B68E637}"/>
                </a:ext>
              </a:extLst>
            </p:cNvPr>
            <p:cNvSpPr/>
            <p:nvPr/>
          </p:nvSpPr>
          <p:spPr>
            <a:xfrm>
              <a:off x="9585951" y="3754557"/>
              <a:ext cx="172729" cy="172729"/>
            </a:xfrm>
            <a:prstGeom prst="rect">
              <a:avLst/>
            </a:prstGeom>
            <a:solidFill>
              <a:schemeClr val="accent3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91" name="RectangleLegend4">
              <a:extLst>
                <a:ext uri="{FF2B5EF4-FFF2-40B4-BE49-F238E27FC236}">
                  <a16:creationId xmlns:a16="http://schemas.microsoft.com/office/drawing/2014/main" id="{52FE9D34-332E-47CD-94B8-12A069181C03}"/>
                </a:ext>
              </a:extLst>
            </p:cNvPr>
            <p:cNvSpPr/>
            <p:nvPr/>
          </p:nvSpPr>
          <p:spPr>
            <a:xfrm>
              <a:off x="9585951" y="4128153"/>
              <a:ext cx="172729" cy="172729"/>
            </a:xfrm>
            <a:prstGeom prst="rect">
              <a:avLst/>
            </a:prstGeom>
            <a:solidFill>
              <a:schemeClr val="accent4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92" name="RectangleLegend5">
              <a:extLst>
                <a:ext uri="{FF2B5EF4-FFF2-40B4-BE49-F238E27FC236}">
                  <a16:creationId xmlns:a16="http://schemas.microsoft.com/office/drawing/2014/main" id="{1D6EA8D9-42BE-4743-876B-1050D1436021}"/>
                </a:ext>
              </a:extLst>
            </p:cNvPr>
            <p:cNvSpPr/>
            <p:nvPr/>
          </p:nvSpPr>
          <p:spPr>
            <a:xfrm>
              <a:off x="9585951" y="4501749"/>
              <a:ext cx="172729" cy="172729"/>
            </a:xfrm>
            <a:prstGeom prst="rect">
              <a:avLst/>
            </a:prstGeom>
            <a:solidFill>
              <a:schemeClr val="accent5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93" name="Legend1">
              <a:extLst>
                <a:ext uri="{FF2B5EF4-FFF2-40B4-BE49-F238E27FC236}">
                  <a16:creationId xmlns:a16="http://schemas.microsoft.com/office/drawing/2014/main" id="{50F3208A-D1A9-4DEE-B968-1381D0DE88E8}"/>
                </a:ext>
              </a:extLst>
            </p:cNvPr>
            <p:cNvSpPr txBox="1"/>
            <p:nvPr/>
          </p:nvSpPr>
          <p:spPr>
            <a:xfrm>
              <a:off x="9912097" y="2980105"/>
              <a:ext cx="658718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94" name="Legend2">
              <a:extLst>
                <a:ext uri="{FF2B5EF4-FFF2-40B4-BE49-F238E27FC236}">
                  <a16:creationId xmlns:a16="http://schemas.microsoft.com/office/drawing/2014/main" id="{69AC8C80-52E4-4497-A147-009E23FB42A5}"/>
                </a:ext>
              </a:extLst>
            </p:cNvPr>
            <p:cNvSpPr txBox="1"/>
            <p:nvPr/>
          </p:nvSpPr>
          <p:spPr>
            <a:xfrm>
              <a:off x="9912097" y="3359603"/>
              <a:ext cx="658718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95" name="Legend3">
              <a:extLst>
                <a:ext uri="{FF2B5EF4-FFF2-40B4-BE49-F238E27FC236}">
                  <a16:creationId xmlns:a16="http://schemas.microsoft.com/office/drawing/2014/main" id="{218BEB5C-C19E-451D-B538-56A492CF74C6}"/>
                </a:ext>
              </a:extLst>
            </p:cNvPr>
            <p:cNvSpPr txBox="1"/>
            <p:nvPr/>
          </p:nvSpPr>
          <p:spPr>
            <a:xfrm>
              <a:off x="9912097" y="3739101"/>
              <a:ext cx="658718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96" name="Legend4">
              <a:extLst>
                <a:ext uri="{FF2B5EF4-FFF2-40B4-BE49-F238E27FC236}">
                  <a16:creationId xmlns:a16="http://schemas.microsoft.com/office/drawing/2014/main" id="{B77C1590-32D9-4A52-8AF0-454D06E80BF2}"/>
                </a:ext>
              </a:extLst>
            </p:cNvPr>
            <p:cNvSpPr txBox="1"/>
            <p:nvPr/>
          </p:nvSpPr>
          <p:spPr>
            <a:xfrm>
              <a:off x="9912097" y="4110522"/>
              <a:ext cx="658718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97" name="Legend5">
              <a:extLst>
                <a:ext uri="{FF2B5EF4-FFF2-40B4-BE49-F238E27FC236}">
                  <a16:creationId xmlns:a16="http://schemas.microsoft.com/office/drawing/2014/main" id="{A40A9DB6-E1B2-47A6-8B66-4FCDC31DD600}"/>
                </a:ext>
              </a:extLst>
            </p:cNvPr>
            <p:cNvSpPr txBox="1"/>
            <p:nvPr/>
          </p:nvSpPr>
          <p:spPr>
            <a:xfrm>
              <a:off x="9912097" y="4481943"/>
              <a:ext cx="653111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</p:grpSp>
      <p:grpSp>
        <p:nvGrpSpPr>
          <p:cNvPr id="148" name="LegendMoons" hidden="1">
            <a:extLst>
              <a:ext uri="{FF2B5EF4-FFF2-40B4-BE49-F238E27FC236}">
                <a16:creationId xmlns:a16="http://schemas.microsoft.com/office/drawing/2014/main" id="{DDFB4BFF-188C-450D-B4D3-DF8BD2DB3D7F}"/>
              </a:ext>
            </a:extLst>
          </p:cNvPr>
          <p:cNvGrpSpPr/>
          <p:nvPr userDrawn="1"/>
        </p:nvGrpSpPr>
        <p:grpSpPr>
          <a:xfrm>
            <a:off x="10692000" y="1339200"/>
            <a:ext cx="1023616" cy="1731859"/>
            <a:chOff x="7723680" y="1702457"/>
            <a:chExt cx="1023616" cy="1731859"/>
          </a:xfrm>
        </p:grpSpPr>
        <p:sp>
          <p:nvSpPr>
            <p:cNvPr id="149" name="Legend1">
              <a:extLst>
                <a:ext uri="{FF2B5EF4-FFF2-40B4-BE49-F238E27FC236}">
                  <a16:creationId xmlns:a16="http://schemas.microsoft.com/office/drawing/2014/main" id="{66D8D147-F2B4-4250-9C41-767555E14320}"/>
                </a:ext>
              </a:extLst>
            </p:cNvPr>
            <p:cNvSpPr txBox="1"/>
            <p:nvPr/>
          </p:nvSpPr>
          <p:spPr>
            <a:xfrm>
              <a:off x="8076312" y="1709816"/>
              <a:ext cx="670984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50" name="Legend2">
              <a:extLst>
                <a:ext uri="{FF2B5EF4-FFF2-40B4-BE49-F238E27FC236}">
                  <a16:creationId xmlns:a16="http://schemas.microsoft.com/office/drawing/2014/main" id="{E9DCC6EC-92E6-47D0-B23D-94365AC17441}"/>
                </a:ext>
              </a:extLst>
            </p:cNvPr>
            <p:cNvSpPr txBox="1"/>
            <p:nvPr/>
          </p:nvSpPr>
          <p:spPr>
            <a:xfrm>
              <a:off x="8076312" y="2085275"/>
              <a:ext cx="670984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51" name="Legend3">
              <a:extLst>
                <a:ext uri="{FF2B5EF4-FFF2-40B4-BE49-F238E27FC236}">
                  <a16:creationId xmlns:a16="http://schemas.microsoft.com/office/drawing/2014/main" id="{8451F4C0-E484-44FD-B923-EE0B1E1D1274}"/>
                </a:ext>
              </a:extLst>
            </p:cNvPr>
            <p:cNvSpPr txBox="1"/>
            <p:nvPr/>
          </p:nvSpPr>
          <p:spPr>
            <a:xfrm>
              <a:off x="8076312" y="2460734"/>
              <a:ext cx="670984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52" name="Legend4">
              <a:extLst>
                <a:ext uri="{FF2B5EF4-FFF2-40B4-BE49-F238E27FC236}">
                  <a16:creationId xmlns:a16="http://schemas.microsoft.com/office/drawing/2014/main" id="{508A2D78-9A17-4FB2-A405-02E4BB25DD6C}"/>
                </a:ext>
              </a:extLst>
            </p:cNvPr>
            <p:cNvSpPr txBox="1"/>
            <p:nvPr/>
          </p:nvSpPr>
          <p:spPr>
            <a:xfrm>
              <a:off x="8076312" y="2836193"/>
              <a:ext cx="670984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53" name="Legend5">
              <a:extLst>
                <a:ext uri="{FF2B5EF4-FFF2-40B4-BE49-F238E27FC236}">
                  <a16:creationId xmlns:a16="http://schemas.microsoft.com/office/drawing/2014/main" id="{CF32E1C9-EF64-41BC-8B8E-B7FED880E653}"/>
                </a:ext>
              </a:extLst>
            </p:cNvPr>
            <p:cNvSpPr txBox="1"/>
            <p:nvPr/>
          </p:nvSpPr>
          <p:spPr>
            <a:xfrm>
              <a:off x="8076312" y="3211654"/>
              <a:ext cx="670984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grpSp>
          <p:nvGrpSpPr>
            <p:cNvPr id="154" name="MoonLegend1">
              <a:extLst>
                <a:ext uri="{FF2B5EF4-FFF2-40B4-BE49-F238E27FC236}">
                  <a16:creationId xmlns:a16="http://schemas.microsoft.com/office/drawing/2014/main" id="{496CCEDB-0BDA-47D9-9BA4-03BD59D6EEC2}"/>
                </a:ext>
              </a:extLst>
            </p:cNvPr>
            <p:cNvGrpSpPr>
              <a:grpSpLocks noChangeAspect="1"/>
            </p:cNvGrpSpPr>
            <p:nvPr>
              <p:custDataLst>
                <p:tags r:id="rId10"/>
              </p:custDataLst>
            </p:nvPr>
          </p:nvGrpSpPr>
          <p:grpSpPr>
            <a:xfrm>
              <a:off x="7723680" y="1702457"/>
              <a:ext cx="228600" cy="228600"/>
              <a:chOff x="762000" y="1270000"/>
              <a:chExt cx="254000" cy="254000"/>
            </a:xfrm>
          </p:grpSpPr>
          <p:sp>
            <p:nvSpPr>
              <p:cNvPr id="167" name="Oval 166">
                <a:extLst>
                  <a:ext uri="{FF2B5EF4-FFF2-40B4-BE49-F238E27FC236}">
                    <a16:creationId xmlns:a16="http://schemas.microsoft.com/office/drawing/2014/main" id="{F21E8F0F-ACA9-405E-8484-3FE9B6124FFD}"/>
                  </a:ext>
                </a:extLst>
              </p:cNvPr>
              <p:cNvSpPr/>
              <p:nvPr>
                <p:custDataLst>
                  <p:tags r:id="rId23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8" name="Arc 167" hidden="1">
                <a:extLst>
                  <a:ext uri="{FF2B5EF4-FFF2-40B4-BE49-F238E27FC236}">
                    <a16:creationId xmlns:a16="http://schemas.microsoft.com/office/drawing/2014/main" id="{315D8D40-04AC-475B-AFC0-F08E492D131D}"/>
                  </a:ext>
                </a:extLst>
              </p:cNvPr>
              <p:cNvSpPr/>
              <p:nvPr>
                <p:custDataLst>
                  <p:tags r:id="rId24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55" name="MoonLegend2">
              <a:extLst>
                <a:ext uri="{FF2B5EF4-FFF2-40B4-BE49-F238E27FC236}">
                  <a16:creationId xmlns:a16="http://schemas.microsoft.com/office/drawing/2014/main" id="{BCF3BE62-91BA-488B-84C7-3FE20CFBDB9A}"/>
                </a:ext>
              </a:extLst>
            </p:cNvPr>
            <p:cNvGrpSpPr>
              <a:grpSpLocks noChangeAspect="1"/>
            </p:cNvGrpSpPr>
            <p:nvPr>
              <p:custDataLst>
                <p:tags r:id="rId11"/>
              </p:custDataLst>
            </p:nvPr>
          </p:nvGrpSpPr>
          <p:grpSpPr>
            <a:xfrm>
              <a:off x="7723680" y="2078270"/>
              <a:ext cx="228600" cy="228600"/>
              <a:chOff x="762000" y="1270000"/>
              <a:chExt cx="254000" cy="254000"/>
            </a:xfrm>
          </p:grpSpPr>
          <p:sp>
            <p:nvSpPr>
              <p:cNvPr id="165" name="Oval 164">
                <a:extLst>
                  <a:ext uri="{FF2B5EF4-FFF2-40B4-BE49-F238E27FC236}">
                    <a16:creationId xmlns:a16="http://schemas.microsoft.com/office/drawing/2014/main" id="{D27FF75E-C9E0-4D28-8F47-85C2D2EE375F}"/>
                  </a:ext>
                </a:extLst>
              </p:cNvPr>
              <p:cNvSpPr/>
              <p:nvPr>
                <p:custDataLst>
                  <p:tags r:id="rId21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6" name="Arc 165">
                <a:extLst>
                  <a:ext uri="{FF2B5EF4-FFF2-40B4-BE49-F238E27FC236}">
                    <a16:creationId xmlns:a16="http://schemas.microsoft.com/office/drawing/2014/main" id="{BDC4F596-0330-4D95-8A02-83794DACDB00}"/>
                  </a:ext>
                </a:extLst>
              </p:cNvPr>
              <p:cNvSpPr/>
              <p:nvPr>
                <p:custDataLst>
                  <p:tags r:id="rId22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56" name="MoonLegend3">
              <a:extLst>
                <a:ext uri="{FF2B5EF4-FFF2-40B4-BE49-F238E27FC236}">
                  <a16:creationId xmlns:a16="http://schemas.microsoft.com/office/drawing/2014/main" id="{E4482EDB-85E9-4926-9441-26A85880E202}"/>
                </a:ext>
              </a:extLst>
            </p:cNvPr>
            <p:cNvGrpSpPr>
              <a:grpSpLocks noChangeAspect="1"/>
            </p:cNvGrpSpPr>
            <p:nvPr>
              <p:custDataLst>
                <p:tags r:id="rId12"/>
              </p:custDataLst>
            </p:nvPr>
          </p:nvGrpSpPr>
          <p:grpSpPr>
            <a:xfrm>
              <a:off x="7723680" y="2454085"/>
              <a:ext cx="228600" cy="228600"/>
              <a:chOff x="762000" y="1270000"/>
              <a:chExt cx="254000" cy="254000"/>
            </a:xfrm>
          </p:grpSpPr>
          <p:sp>
            <p:nvSpPr>
              <p:cNvPr id="163" name="Oval 162">
                <a:extLst>
                  <a:ext uri="{FF2B5EF4-FFF2-40B4-BE49-F238E27FC236}">
                    <a16:creationId xmlns:a16="http://schemas.microsoft.com/office/drawing/2014/main" id="{6B270099-CB45-46A3-8BC6-ADF0FABD3567}"/>
                  </a:ext>
                </a:extLst>
              </p:cNvPr>
              <p:cNvSpPr/>
              <p:nvPr>
                <p:custDataLst>
                  <p:tags r:id="rId19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4" name="Arc 163">
                <a:extLst>
                  <a:ext uri="{FF2B5EF4-FFF2-40B4-BE49-F238E27FC236}">
                    <a16:creationId xmlns:a16="http://schemas.microsoft.com/office/drawing/2014/main" id="{4D910DDA-12F5-450E-85C1-CD98B4A9EE80}"/>
                  </a:ext>
                </a:extLst>
              </p:cNvPr>
              <p:cNvSpPr/>
              <p:nvPr>
                <p:custDataLst>
                  <p:tags r:id="rId20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57" name="MoonLegend4">
              <a:extLst>
                <a:ext uri="{FF2B5EF4-FFF2-40B4-BE49-F238E27FC236}">
                  <a16:creationId xmlns:a16="http://schemas.microsoft.com/office/drawing/2014/main" id="{2606D4D9-DA1B-4BEB-8CC9-41FDA33CC5A0}"/>
                </a:ext>
              </a:extLst>
            </p:cNvPr>
            <p:cNvGrpSpPr>
              <a:grpSpLocks noChangeAspect="1"/>
            </p:cNvGrpSpPr>
            <p:nvPr>
              <p:custDataLst>
                <p:tags r:id="rId13"/>
              </p:custDataLst>
            </p:nvPr>
          </p:nvGrpSpPr>
          <p:grpSpPr>
            <a:xfrm>
              <a:off x="7723680" y="2829900"/>
              <a:ext cx="228600" cy="228600"/>
              <a:chOff x="762000" y="1270000"/>
              <a:chExt cx="254000" cy="254000"/>
            </a:xfrm>
          </p:grpSpPr>
          <p:sp>
            <p:nvSpPr>
              <p:cNvPr id="161" name="Oval 160">
                <a:extLst>
                  <a:ext uri="{FF2B5EF4-FFF2-40B4-BE49-F238E27FC236}">
                    <a16:creationId xmlns:a16="http://schemas.microsoft.com/office/drawing/2014/main" id="{81477097-8655-4968-A993-EA579ADDDBCF}"/>
                  </a:ext>
                </a:extLst>
              </p:cNvPr>
              <p:cNvSpPr/>
              <p:nvPr>
                <p:custDataLst>
                  <p:tags r:id="rId17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2" name="Arc 161">
                <a:extLst>
                  <a:ext uri="{FF2B5EF4-FFF2-40B4-BE49-F238E27FC236}">
                    <a16:creationId xmlns:a16="http://schemas.microsoft.com/office/drawing/2014/main" id="{EAFFF099-23A4-4400-9308-28EB2E760A74}"/>
                  </a:ext>
                </a:extLst>
              </p:cNvPr>
              <p:cNvSpPr/>
              <p:nvPr>
                <p:custDataLst>
                  <p:tags r:id="rId18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58" name="MoonLegend5">
              <a:extLst>
                <a:ext uri="{FF2B5EF4-FFF2-40B4-BE49-F238E27FC236}">
                  <a16:creationId xmlns:a16="http://schemas.microsoft.com/office/drawing/2014/main" id="{157F392C-3A22-465F-B4F0-A7E9FD7A01A1}"/>
                </a:ext>
              </a:extLst>
            </p:cNvPr>
            <p:cNvGrpSpPr>
              <a:grpSpLocks noChangeAspect="1"/>
            </p:cNvGrpSpPr>
            <p:nvPr>
              <p:custDataLst>
                <p:tags r:id="rId14"/>
              </p:custDataLst>
            </p:nvPr>
          </p:nvGrpSpPr>
          <p:grpSpPr>
            <a:xfrm>
              <a:off x="7723680" y="3205716"/>
              <a:ext cx="228600" cy="228600"/>
              <a:chOff x="762000" y="1270000"/>
              <a:chExt cx="254000" cy="254000"/>
            </a:xfrm>
          </p:grpSpPr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BE9440E9-0BAB-4509-A556-8A80E9683FAB}"/>
                  </a:ext>
                </a:extLst>
              </p:cNvPr>
              <p:cNvSpPr/>
              <p:nvPr>
                <p:custDataLst>
                  <p:tags r:id="rId15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0" name="Arc 159">
                <a:extLst>
                  <a:ext uri="{FF2B5EF4-FFF2-40B4-BE49-F238E27FC236}">
                    <a16:creationId xmlns:a16="http://schemas.microsoft.com/office/drawing/2014/main" id="{CA6DB424-2E98-4F1D-87A4-EE09FA805687}"/>
                  </a:ext>
                </a:extLst>
              </p:cNvPr>
              <p:cNvSpPr/>
              <p:nvPr>
                <p:custDataLst>
                  <p:tags r:id="rId16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169" name="Sticker" hidden="1">
            <a:extLst>
              <a:ext uri="{FF2B5EF4-FFF2-40B4-BE49-F238E27FC236}">
                <a16:creationId xmlns:a16="http://schemas.microsoft.com/office/drawing/2014/main" id="{2FA9271D-5EE0-4D66-9FDF-E4D1535949E8}"/>
              </a:ext>
            </a:extLst>
          </p:cNvPr>
          <p:cNvGrpSpPr>
            <a:grpSpLocks noChangeAspect="1"/>
          </p:cNvGrpSpPr>
          <p:nvPr userDrawn="1"/>
        </p:nvGrpSpPr>
        <p:grpSpPr bwMode="gray">
          <a:xfrm>
            <a:off x="558192" y="1289273"/>
            <a:ext cx="429605" cy="156997"/>
            <a:chOff x="8456447" y="272180"/>
            <a:chExt cx="322188" cy="156966"/>
          </a:xfrm>
        </p:grpSpPr>
        <p:sp>
          <p:nvSpPr>
            <p:cNvPr id="170" name="StickerRectangle">
              <a:extLst>
                <a:ext uri="{FF2B5EF4-FFF2-40B4-BE49-F238E27FC236}">
                  <a16:creationId xmlns:a16="http://schemas.microsoft.com/office/drawing/2014/main" id="{27342EFB-A6AF-4379-A9C9-4F8DD97D160E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8456447" y="272180"/>
              <a:ext cx="322188" cy="156966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18288" anchor="t" anchorCtr="0">
              <a:spAutoFit/>
            </a:bodyPr>
            <a:lstStyle/>
            <a:p>
              <a:pPr algn="l" defTabSz="1193860">
                <a:buClr>
                  <a:schemeClr val="tx2"/>
                </a:buClr>
              </a:pPr>
              <a:r>
                <a:rPr lang="en-US" sz="900" b="1" spc="50" dirty="0">
                  <a:ln w="3175">
                    <a:noFill/>
                  </a:ln>
                  <a:solidFill>
                    <a:schemeClr val="tx1"/>
                  </a:solidFill>
                </a:rPr>
                <a:t>Sticker</a:t>
              </a:r>
              <a:endParaRPr lang="en-US" sz="800" baseline="0" dirty="0">
                <a:solidFill>
                  <a:schemeClr val="tx1"/>
                </a:solidFill>
                <a:latin typeface="+mn-lt"/>
                <a:ea typeface="+mn-ea"/>
              </a:endParaRPr>
            </a:p>
          </p:txBody>
        </p:sp>
        <p:cxnSp>
          <p:nvCxnSpPr>
            <p:cNvPr id="171" name="StickerUnderline">
              <a:extLst>
                <a:ext uri="{FF2B5EF4-FFF2-40B4-BE49-F238E27FC236}">
                  <a16:creationId xmlns:a16="http://schemas.microsoft.com/office/drawing/2014/main" id="{AC518518-EC41-445B-B558-9DBD24A778EA}"/>
                </a:ext>
              </a:extLst>
            </p:cNvPr>
            <p:cNvCxnSpPr>
              <a:cxnSpLocks noChangeShapeType="1"/>
              <a:stCxn id="170" idx="4"/>
              <a:endCxn id="170" idx="6"/>
            </p:cNvCxnSpPr>
            <p:nvPr/>
          </p:nvCxnSpPr>
          <p:spPr bwMode="gray">
            <a:xfrm>
              <a:off x="8456447" y="429146"/>
              <a:ext cx="322188" cy="0"/>
            </a:xfrm>
            <a:prstGeom prst="straightConnector1">
              <a:avLst/>
            </a:prstGeom>
            <a:noFill/>
            <a:ln w="4191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79" name="LegendLines" hidden="1">
            <a:extLst>
              <a:ext uri="{FF2B5EF4-FFF2-40B4-BE49-F238E27FC236}">
                <a16:creationId xmlns:a16="http://schemas.microsoft.com/office/drawing/2014/main" id="{BA3F11B7-574B-46B5-AA05-051B7C0195CA}"/>
              </a:ext>
            </a:extLst>
          </p:cNvPr>
          <p:cNvGrpSpPr/>
          <p:nvPr userDrawn="1"/>
        </p:nvGrpSpPr>
        <p:grpSpPr>
          <a:xfrm>
            <a:off x="10440000" y="3243600"/>
            <a:ext cx="1269335" cy="958286"/>
            <a:chOff x="4372690" y="3739101"/>
            <a:chExt cx="1269335" cy="958286"/>
          </a:xfrm>
        </p:grpSpPr>
        <p:sp>
          <p:nvSpPr>
            <p:cNvPr id="180" name="Legend1">
              <a:extLst>
                <a:ext uri="{FF2B5EF4-FFF2-40B4-BE49-F238E27FC236}">
                  <a16:creationId xmlns:a16="http://schemas.microsoft.com/office/drawing/2014/main" id="{A89F3277-B9B0-4605-94B5-1A0F3CF3FD94}"/>
                </a:ext>
              </a:extLst>
            </p:cNvPr>
            <p:cNvSpPr txBox="1"/>
            <p:nvPr/>
          </p:nvSpPr>
          <p:spPr>
            <a:xfrm>
              <a:off x="4988914" y="3739101"/>
              <a:ext cx="653111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81" name="Legend2">
              <a:extLst>
                <a:ext uri="{FF2B5EF4-FFF2-40B4-BE49-F238E27FC236}">
                  <a16:creationId xmlns:a16="http://schemas.microsoft.com/office/drawing/2014/main" id="{728FD0F6-6F17-4DBC-A433-275600325C11}"/>
                </a:ext>
              </a:extLst>
            </p:cNvPr>
            <p:cNvSpPr txBox="1"/>
            <p:nvPr/>
          </p:nvSpPr>
          <p:spPr>
            <a:xfrm>
              <a:off x="4988914" y="4110522"/>
              <a:ext cx="653111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82" name="Legend3">
              <a:extLst>
                <a:ext uri="{FF2B5EF4-FFF2-40B4-BE49-F238E27FC236}">
                  <a16:creationId xmlns:a16="http://schemas.microsoft.com/office/drawing/2014/main" id="{824D0AAE-0E8B-4539-A5E0-724A7C2C5FB7}"/>
                </a:ext>
              </a:extLst>
            </p:cNvPr>
            <p:cNvSpPr txBox="1"/>
            <p:nvPr/>
          </p:nvSpPr>
          <p:spPr>
            <a:xfrm>
              <a:off x="4988914" y="4481943"/>
              <a:ext cx="653111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83" name="LineLegend3">
              <a:extLst>
                <a:ext uri="{FF2B5EF4-FFF2-40B4-BE49-F238E27FC236}">
                  <a16:creationId xmlns:a16="http://schemas.microsoft.com/office/drawing/2014/main" id="{15B966CE-74A4-42D7-84D1-50EE1BD807B7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4372690" y="4588113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aseline="0" dirty="0">
                <a:latin typeface="+mn-lt"/>
                <a:ea typeface="+mn-ea"/>
              </a:endParaRPr>
            </a:p>
          </p:txBody>
        </p:sp>
        <p:sp>
          <p:nvSpPr>
            <p:cNvPr id="184" name="LineLegend2">
              <a:extLst>
                <a:ext uri="{FF2B5EF4-FFF2-40B4-BE49-F238E27FC236}">
                  <a16:creationId xmlns:a16="http://schemas.microsoft.com/office/drawing/2014/main" id="{4AD11E2E-205C-4B89-BD31-DA18921C3385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4372690" y="4214754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aseline="0" dirty="0">
                <a:latin typeface="+mn-lt"/>
                <a:ea typeface="+mn-ea"/>
              </a:endParaRPr>
            </a:p>
          </p:txBody>
        </p:sp>
        <p:sp>
          <p:nvSpPr>
            <p:cNvPr id="185" name="LineLegend1">
              <a:extLst>
                <a:ext uri="{FF2B5EF4-FFF2-40B4-BE49-F238E27FC236}">
                  <a16:creationId xmlns:a16="http://schemas.microsoft.com/office/drawing/2014/main" id="{393D5D55-EAFF-4EBE-B2CF-AF057C324E68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4372690" y="3846823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aseline="0" dirty="0">
                <a:latin typeface="+mn-lt"/>
                <a:ea typeface="+mn-ea"/>
              </a:endParaRPr>
            </a:p>
          </p:txBody>
        </p:sp>
      </p:grpSp>
      <p:sp>
        <p:nvSpPr>
          <p:cNvPr id="4" name="SlideLogoText">
            <a:extLst>
              <a:ext uri="{FF2B5EF4-FFF2-40B4-BE49-F238E27FC236}">
                <a16:creationId xmlns:a16="http://schemas.microsoft.com/office/drawing/2014/main" id="{F324C53F-AB30-946B-D5C8-4E773874E313}"/>
              </a:ext>
            </a:extLst>
          </p:cNvPr>
          <p:cNvSpPr txBox="1"/>
          <p:nvPr userDrawn="1">
            <p:custDataLst>
              <p:tags r:id="rId9"/>
            </p:custDataLst>
          </p:nvPr>
        </p:nvSpPr>
        <p:spPr>
          <a:xfrm>
            <a:off x="10059151" y="6499381"/>
            <a:ext cx="1301638" cy="1384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kern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McKinsey Health Institute</a:t>
            </a:r>
          </a:p>
        </p:txBody>
      </p:sp>
    </p:spTree>
    <p:extLst>
      <p:ext uri="{BB962C8B-B14F-4D97-AF65-F5344CB8AC3E}">
        <p14:creationId xmlns:p14="http://schemas.microsoft.com/office/powerpoint/2010/main" val="272130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5" r:id="rId1"/>
  </p:sldLayoutIdLst>
  <p:txStyles>
    <p:titleStyle>
      <a:lvl1pPr algn="l" defTabSz="914400" rtl="0" eaLnBrk="1" latinLnBrk="0" hangingPunct="1">
        <a:lnSpc>
          <a:spcPct val="93000"/>
        </a:lnSpc>
        <a:spcBef>
          <a:spcPct val="0"/>
        </a:spcBef>
        <a:buNone/>
        <a:defRPr sz="2500" b="1" kern="1200" spc="0" baseline="0">
          <a:ln w="6350" cap="flat">
            <a:noFill/>
            <a:miter lim="800000"/>
          </a:ln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Segoe UI" panose="020B0502040204020203" pitchFamily="34" charset="0"/>
        <a:buChar char="​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228600" indent="-225425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Wingdings" panose="05000000000000000000" pitchFamily="2" charset="2"/>
        <a:buChar char="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515938" indent="-287338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—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742950" indent="-182563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914400" indent="-136525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›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5pPr>
      <a:lvl6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6pPr>
      <a:lvl7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7pPr>
      <a:lvl8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8pPr>
      <a:lvl9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368">
          <p15:clr>
            <a:srgbClr val="5ACBF0"/>
          </p15:clr>
        </p15:guide>
        <p15:guide id="3" orient="horz" pos="3912">
          <p15:clr>
            <a:srgbClr val="5ACBF0"/>
          </p15:clr>
        </p15:guide>
        <p15:guide id="4" orient="horz" pos="1075">
          <p15:clr>
            <a:srgbClr val="F26B43"/>
          </p15:clr>
        </p15:guide>
        <p15:guide id="5" pos="7329">
          <p15:clr>
            <a:srgbClr val="F26B43"/>
          </p15:clr>
        </p15:guide>
        <p15:guide id="6" pos="345">
          <p15:clr>
            <a:srgbClr val="F26B43"/>
          </p15:clr>
        </p15:guide>
        <p15:guide id="8" orient="horz" pos="4063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4BC40847-AF8B-4097-9A07-2349A751A05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279725938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6" imgW="413" imgH="416" progId="TCLayout.ActiveDocument.1">
                  <p:embed/>
                </p:oleObj>
              </mc:Choice>
              <mc:Fallback>
                <p:oleObj name="think-cell Slide" r:id="rId26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4BC40847-AF8B-4097-9A07-2349A751A05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A194173E-7BB3-47F4-8EAD-18BFC563F97A}"/>
              </a:ext>
            </a:extLst>
          </p:cNvPr>
          <p:cNvSpPr/>
          <p:nvPr userDrawn="1">
            <p:custDataLst>
              <p:tags r:id="rId5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500" b="1" i="0" baseline="0" dirty="0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103" name="SlideLogoText" hidden="1">
            <a:extLst>
              <a:ext uri="{FF2B5EF4-FFF2-40B4-BE49-F238E27FC236}">
                <a16:creationId xmlns:a16="http://schemas.microsoft.com/office/drawing/2014/main" id="{69FC0062-74AE-4BDA-ACE7-D069B448DDBC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10059151" y="6499381"/>
            <a:ext cx="1301638" cy="1384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kern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McKinsey Health Institute</a:t>
            </a:r>
          </a:p>
        </p:txBody>
      </p:sp>
      <p:sp>
        <p:nvSpPr>
          <p:cNvPr id="16" name="4. Footnote" hidden="1">
            <a:extLst>
              <a:ext uri="{FF2B5EF4-FFF2-40B4-BE49-F238E27FC236}">
                <a16:creationId xmlns:a16="http://schemas.microsoft.com/office/drawing/2014/main" id="{772E4927-517C-4D61-9929-9FFDE5F31A03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553972" y="6279028"/>
            <a:ext cx="72786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dirty="0">
                <a:latin typeface="+mn-lt"/>
                <a:ea typeface="+mn-ea"/>
                <a:cs typeface="Arial" panose="020B0604020202020204" pitchFamily="34" charset="0"/>
              </a:rPr>
              <a:t>Footnotes</a:t>
            </a:r>
          </a:p>
        </p:txBody>
      </p:sp>
      <p:sp>
        <p:nvSpPr>
          <p:cNvPr id="57" name="2. Slide Title">
            <a:extLst>
              <a:ext uri="{FF2B5EF4-FFF2-40B4-BE49-F238E27FC236}">
                <a16:creationId xmlns:a16="http://schemas.microsoft.com/office/drawing/2014/main" id="{98FF70AE-7EF6-4E5B-9FFE-B44C852C9FBA}"/>
              </a:ext>
            </a:extLst>
          </p:cNvPr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554736" y="172212"/>
            <a:ext cx="11082528" cy="73152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8" name="Text Placeholder 2">
            <a:extLst>
              <a:ext uri="{FF2B5EF4-FFF2-40B4-BE49-F238E27FC236}">
                <a16:creationId xmlns:a16="http://schemas.microsoft.com/office/drawing/2014/main" id="{192DB789-515B-4504-BE53-6445F24276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4736" y="2171700"/>
            <a:ext cx="11082528" cy="252376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59" name="Grid" hidden="1">
            <a:extLst>
              <a:ext uri="{FF2B5EF4-FFF2-40B4-BE49-F238E27FC236}">
                <a16:creationId xmlns:a16="http://schemas.microsoft.com/office/drawing/2014/main" id="{D35250B8-D61E-4F1A-9ACD-6E1BB958B78E}"/>
              </a:ext>
            </a:extLst>
          </p:cNvPr>
          <p:cNvGrpSpPr/>
          <p:nvPr userDrawn="1">
            <p:custDataLst>
              <p:tags r:id="rId9"/>
            </p:custDataLst>
          </p:nvPr>
        </p:nvGrpSpPr>
        <p:grpSpPr>
          <a:xfrm>
            <a:off x="0" y="0"/>
            <a:ext cx="12190476" cy="6858000"/>
            <a:chOff x="0" y="0"/>
            <a:chExt cx="12190476" cy="6858000"/>
          </a:xfrm>
        </p:grpSpPr>
        <p:sp>
          <p:nvSpPr>
            <p:cNvPr id="60" name="slide margin">
              <a:extLst>
                <a:ext uri="{FF2B5EF4-FFF2-40B4-BE49-F238E27FC236}">
                  <a16:creationId xmlns:a16="http://schemas.microsoft.com/office/drawing/2014/main" id="{B96EBE04-E01D-4922-8601-F1AD43DC4DA0}"/>
                </a:ext>
              </a:extLst>
            </p:cNvPr>
            <p:cNvSpPr/>
            <p:nvPr/>
          </p:nvSpPr>
          <p:spPr bwMode="invGray">
            <a:xfrm>
              <a:off x="1524" y="0"/>
              <a:ext cx="12188952" cy="6858000"/>
            </a:xfrm>
            <a:custGeom>
              <a:avLst/>
              <a:gdLst>
                <a:gd name="connsiteX0" fmla="*/ 551868 w 12188952"/>
                <a:gd name="connsiteY0" fmla="*/ 1709928 h 6858000"/>
                <a:gd name="connsiteX1" fmla="*/ 551868 w 12188952"/>
                <a:gd name="connsiteY1" fmla="*/ 6217920 h 6858000"/>
                <a:gd name="connsiteX2" fmla="*/ 11636196 w 12188952"/>
                <a:gd name="connsiteY2" fmla="*/ 6217920 h 6858000"/>
                <a:gd name="connsiteX3" fmla="*/ 11636196 w 12188952"/>
                <a:gd name="connsiteY3" fmla="*/ 1709928 h 6858000"/>
                <a:gd name="connsiteX4" fmla="*/ 0 w 12188952"/>
                <a:gd name="connsiteY4" fmla="*/ 0 h 6858000"/>
                <a:gd name="connsiteX5" fmla="*/ 12188952 w 12188952"/>
                <a:gd name="connsiteY5" fmla="*/ 0 h 6858000"/>
                <a:gd name="connsiteX6" fmla="*/ 12188952 w 12188952"/>
                <a:gd name="connsiteY6" fmla="*/ 6858000 h 6858000"/>
                <a:gd name="connsiteX7" fmla="*/ 0 w 12188952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88952" h="6858000">
                  <a:moveTo>
                    <a:pt x="551868" y="1709928"/>
                  </a:moveTo>
                  <a:lnTo>
                    <a:pt x="551868" y="6217920"/>
                  </a:lnTo>
                  <a:lnTo>
                    <a:pt x="11636196" y="6217920"/>
                  </a:lnTo>
                  <a:lnTo>
                    <a:pt x="11636196" y="1709928"/>
                  </a:lnTo>
                  <a:close/>
                  <a:moveTo>
                    <a:pt x="0" y="0"/>
                  </a:moveTo>
                  <a:lnTo>
                    <a:pt x="12188952" y="0"/>
                  </a:lnTo>
                  <a:lnTo>
                    <a:pt x="1218895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0000">
                <a:alpha val="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dirty="0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5CA037B0-2A91-4357-A969-80F65F949266}"/>
                </a:ext>
              </a:extLst>
            </p:cNvPr>
            <p:cNvCxnSpPr/>
            <p:nvPr/>
          </p:nvCxnSpPr>
          <p:spPr bwMode="invGray">
            <a:xfrm>
              <a:off x="859460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E1BD7C67-EF90-4AA0-BA50-51299E7EEE4C}"/>
                </a:ext>
              </a:extLst>
            </p:cNvPr>
            <p:cNvCxnSpPr/>
            <p:nvPr/>
          </p:nvCxnSpPr>
          <p:spPr bwMode="invGray">
            <a:xfrm>
              <a:off x="11332545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7719564A-5227-44A7-ABC0-4C6BBC1E2D6F}"/>
                </a:ext>
              </a:extLst>
            </p:cNvPr>
            <p:cNvCxnSpPr/>
            <p:nvPr/>
          </p:nvCxnSpPr>
          <p:spPr bwMode="invGray">
            <a:xfrm>
              <a:off x="1811559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0FD85D0C-74E8-4603-86B8-FCC481122CE8}"/>
                </a:ext>
              </a:extLst>
            </p:cNvPr>
            <p:cNvCxnSpPr/>
            <p:nvPr/>
          </p:nvCxnSpPr>
          <p:spPr bwMode="invGray">
            <a:xfrm>
              <a:off x="2763658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7F8BF8BD-68B4-4717-8162-382FFCC9BC9A}"/>
                </a:ext>
              </a:extLst>
            </p:cNvPr>
            <p:cNvCxnSpPr/>
            <p:nvPr/>
          </p:nvCxnSpPr>
          <p:spPr bwMode="invGray">
            <a:xfrm>
              <a:off x="3715757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89DB0B65-FCD8-4DD7-833A-DEED6A420E2A}"/>
                </a:ext>
              </a:extLst>
            </p:cNvPr>
            <p:cNvCxnSpPr/>
            <p:nvPr/>
          </p:nvCxnSpPr>
          <p:spPr bwMode="invGray">
            <a:xfrm>
              <a:off x="4667856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E18151F3-D51F-4302-95BF-AE8E806F628D}"/>
                </a:ext>
              </a:extLst>
            </p:cNvPr>
            <p:cNvCxnSpPr/>
            <p:nvPr/>
          </p:nvCxnSpPr>
          <p:spPr bwMode="invGray">
            <a:xfrm>
              <a:off x="5619955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35A6B330-5ACC-486B-8131-B7F5407825B2}"/>
                </a:ext>
              </a:extLst>
            </p:cNvPr>
            <p:cNvCxnSpPr/>
            <p:nvPr/>
          </p:nvCxnSpPr>
          <p:spPr bwMode="invGray">
            <a:xfrm>
              <a:off x="6572054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DA5DE7AD-CCFE-4A85-9421-C7CEA9F80DEC}"/>
                </a:ext>
              </a:extLst>
            </p:cNvPr>
            <p:cNvCxnSpPr/>
            <p:nvPr/>
          </p:nvCxnSpPr>
          <p:spPr bwMode="invGray">
            <a:xfrm>
              <a:off x="7524153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6E2A9A81-75D1-41A9-9821-54FC36E753C1}"/>
                </a:ext>
              </a:extLst>
            </p:cNvPr>
            <p:cNvCxnSpPr/>
            <p:nvPr/>
          </p:nvCxnSpPr>
          <p:spPr bwMode="invGray">
            <a:xfrm>
              <a:off x="8476252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86FE52AA-2DD1-4D00-A984-41CDC38B2D7F}"/>
                </a:ext>
              </a:extLst>
            </p:cNvPr>
            <p:cNvCxnSpPr/>
            <p:nvPr/>
          </p:nvCxnSpPr>
          <p:spPr bwMode="invGray">
            <a:xfrm>
              <a:off x="9428351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85C9FC50-7177-43E6-9E56-DC9A2E6B7E6E}"/>
                </a:ext>
              </a:extLst>
            </p:cNvPr>
            <p:cNvCxnSpPr/>
            <p:nvPr/>
          </p:nvCxnSpPr>
          <p:spPr bwMode="invGray">
            <a:xfrm>
              <a:off x="10380450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BC97F85A-62E2-4591-B8D0-4F068B177B5D}"/>
                </a:ext>
              </a:extLst>
            </p:cNvPr>
            <p:cNvSpPr/>
            <p:nvPr/>
          </p:nvSpPr>
          <p:spPr bwMode="invGray">
            <a:xfrm>
              <a:off x="1524" y="0"/>
              <a:ext cx="553212" cy="6858000"/>
            </a:xfrm>
            <a:custGeom>
              <a:avLst/>
              <a:gdLst>
                <a:gd name="connsiteX0" fmla="*/ 0 w 553212"/>
                <a:gd name="connsiteY0" fmla="*/ 0 h 6858000"/>
                <a:gd name="connsiteX1" fmla="*/ 553212 w 553212"/>
                <a:gd name="connsiteY1" fmla="*/ 0 h 6858000"/>
                <a:gd name="connsiteX2" fmla="*/ 553212 w 553212"/>
                <a:gd name="connsiteY2" fmla="*/ 6858000 h 6858000"/>
                <a:gd name="connsiteX3" fmla="*/ 0 w 553212"/>
                <a:gd name="connsiteY3" fmla="*/ 6858000 h 6858000"/>
                <a:gd name="connsiteX4" fmla="*/ 0 w 553212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212" h="6858000">
                  <a:moveTo>
                    <a:pt x="0" y="0"/>
                  </a:moveTo>
                  <a:lnTo>
                    <a:pt x="553212" y="0"/>
                  </a:lnTo>
                  <a:lnTo>
                    <a:pt x="553212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7F4B967A-CF91-473D-8A35-2BE771F9F590}"/>
                </a:ext>
              </a:extLst>
            </p:cNvPr>
            <p:cNvSpPr/>
            <p:nvPr/>
          </p:nvSpPr>
          <p:spPr bwMode="invGray">
            <a:xfrm>
              <a:off x="1167385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5AC41621-77EA-4492-8E68-0BE34108294A}"/>
                </a:ext>
              </a:extLst>
            </p:cNvPr>
            <p:cNvSpPr/>
            <p:nvPr/>
          </p:nvSpPr>
          <p:spPr bwMode="invGray">
            <a:xfrm>
              <a:off x="2119484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31A06AD2-A9EA-45D9-B15C-089884A54107}"/>
                </a:ext>
              </a:extLst>
            </p:cNvPr>
            <p:cNvSpPr/>
            <p:nvPr/>
          </p:nvSpPr>
          <p:spPr bwMode="invGray">
            <a:xfrm>
              <a:off x="3071583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3A7B39CC-379F-4224-9E59-81B1690088A0}"/>
                </a:ext>
              </a:extLst>
            </p:cNvPr>
            <p:cNvSpPr/>
            <p:nvPr/>
          </p:nvSpPr>
          <p:spPr bwMode="invGray">
            <a:xfrm>
              <a:off x="4023681" y="0"/>
              <a:ext cx="339450" cy="6858000"/>
            </a:xfrm>
            <a:custGeom>
              <a:avLst/>
              <a:gdLst>
                <a:gd name="connsiteX0" fmla="*/ 0 w 339450"/>
                <a:gd name="connsiteY0" fmla="*/ 0 h 6858000"/>
                <a:gd name="connsiteX1" fmla="*/ 339450 w 339450"/>
                <a:gd name="connsiteY1" fmla="*/ 0 h 6858000"/>
                <a:gd name="connsiteX2" fmla="*/ 339450 w 339450"/>
                <a:gd name="connsiteY2" fmla="*/ 6858000 h 6858000"/>
                <a:gd name="connsiteX3" fmla="*/ 0 w 339450"/>
                <a:gd name="connsiteY3" fmla="*/ 6858000 h 6858000"/>
                <a:gd name="connsiteX4" fmla="*/ 0 w 339450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0" h="6858000">
                  <a:moveTo>
                    <a:pt x="0" y="0"/>
                  </a:moveTo>
                  <a:lnTo>
                    <a:pt x="339450" y="0"/>
                  </a:lnTo>
                  <a:lnTo>
                    <a:pt x="33945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F8002ACB-1459-4214-B28A-B38E8A1FF8A6}"/>
                </a:ext>
              </a:extLst>
            </p:cNvPr>
            <p:cNvSpPr/>
            <p:nvPr/>
          </p:nvSpPr>
          <p:spPr bwMode="invGray">
            <a:xfrm>
              <a:off x="4975780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71D59E94-AA3C-4DE0-8345-20C71667A205}"/>
                </a:ext>
              </a:extLst>
            </p:cNvPr>
            <p:cNvSpPr/>
            <p:nvPr/>
          </p:nvSpPr>
          <p:spPr bwMode="invGray">
            <a:xfrm>
              <a:off x="5927879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5805F09B-786C-43E4-8288-B1AAF94C8ADE}"/>
                </a:ext>
              </a:extLst>
            </p:cNvPr>
            <p:cNvSpPr/>
            <p:nvPr/>
          </p:nvSpPr>
          <p:spPr bwMode="invGray">
            <a:xfrm>
              <a:off x="6879978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5FB23B6E-567C-4896-8B32-DA4C452B4AE7}"/>
                </a:ext>
              </a:extLst>
            </p:cNvPr>
            <p:cNvSpPr/>
            <p:nvPr/>
          </p:nvSpPr>
          <p:spPr bwMode="invGray">
            <a:xfrm>
              <a:off x="7832077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9B792231-972E-4476-BAF2-761E10463BA8}"/>
                </a:ext>
              </a:extLst>
            </p:cNvPr>
            <p:cNvSpPr/>
            <p:nvPr/>
          </p:nvSpPr>
          <p:spPr bwMode="invGray">
            <a:xfrm>
              <a:off x="8784176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908370B7-3D11-4F78-B977-D8F0DE2694ED}"/>
                </a:ext>
              </a:extLst>
            </p:cNvPr>
            <p:cNvSpPr/>
            <p:nvPr/>
          </p:nvSpPr>
          <p:spPr bwMode="invGray">
            <a:xfrm>
              <a:off x="9736274" y="0"/>
              <a:ext cx="339450" cy="6858000"/>
            </a:xfrm>
            <a:custGeom>
              <a:avLst/>
              <a:gdLst>
                <a:gd name="connsiteX0" fmla="*/ 0 w 339450"/>
                <a:gd name="connsiteY0" fmla="*/ 0 h 6858000"/>
                <a:gd name="connsiteX1" fmla="*/ 339450 w 339450"/>
                <a:gd name="connsiteY1" fmla="*/ 0 h 6858000"/>
                <a:gd name="connsiteX2" fmla="*/ 339450 w 339450"/>
                <a:gd name="connsiteY2" fmla="*/ 6858000 h 6858000"/>
                <a:gd name="connsiteX3" fmla="*/ 0 w 339450"/>
                <a:gd name="connsiteY3" fmla="*/ 6858000 h 6858000"/>
                <a:gd name="connsiteX4" fmla="*/ 0 w 339450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0" h="6858000">
                  <a:moveTo>
                    <a:pt x="0" y="0"/>
                  </a:moveTo>
                  <a:lnTo>
                    <a:pt x="339450" y="0"/>
                  </a:lnTo>
                  <a:lnTo>
                    <a:pt x="33945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11EA99D-D15D-43C2-BF4E-36554B346AB6}"/>
                </a:ext>
              </a:extLst>
            </p:cNvPr>
            <p:cNvSpPr/>
            <p:nvPr/>
          </p:nvSpPr>
          <p:spPr bwMode="invGray">
            <a:xfrm>
              <a:off x="10688372" y="0"/>
              <a:ext cx="336244" cy="6858000"/>
            </a:xfrm>
            <a:custGeom>
              <a:avLst/>
              <a:gdLst>
                <a:gd name="connsiteX0" fmla="*/ 0 w 336244"/>
                <a:gd name="connsiteY0" fmla="*/ 0 h 6858000"/>
                <a:gd name="connsiteX1" fmla="*/ 336244 w 336244"/>
                <a:gd name="connsiteY1" fmla="*/ 0 h 6858000"/>
                <a:gd name="connsiteX2" fmla="*/ 336244 w 336244"/>
                <a:gd name="connsiteY2" fmla="*/ 6858000 h 6858000"/>
                <a:gd name="connsiteX3" fmla="*/ 0 w 336244"/>
                <a:gd name="connsiteY3" fmla="*/ 6858000 h 6858000"/>
                <a:gd name="connsiteX4" fmla="*/ 0 w 336244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6244" h="6858000">
                  <a:moveTo>
                    <a:pt x="0" y="0"/>
                  </a:moveTo>
                  <a:lnTo>
                    <a:pt x="336244" y="0"/>
                  </a:lnTo>
                  <a:lnTo>
                    <a:pt x="336244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3A72B2F6-0AFF-4E6E-AFFF-60767DB3FA63}"/>
                </a:ext>
              </a:extLst>
            </p:cNvPr>
            <p:cNvSpPr/>
            <p:nvPr/>
          </p:nvSpPr>
          <p:spPr bwMode="invGray">
            <a:xfrm>
              <a:off x="11637264" y="0"/>
              <a:ext cx="553212" cy="6858000"/>
            </a:xfrm>
            <a:custGeom>
              <a:avLst/>
              <a:gdLst>
                <a:gd name="connsiteX0" fmla="*/ 0 w 553212"/>
                <a:gd name="connsiteY0" fmla="*/ 0 h 6858000"/>
                <a:gd name="connsiteX1" fmla="*/ 553212 w 553212"/>
                <a:gd name="connsiteY1" fmla="*/ 0 h 6858000"/>
                <a:gd name="connsiteX2" fmla="*/ 553212 w 553212"/>
                <a:gd name="connsiteY2" fmla="*/ 6858000 h 6858000"/>
                <a:gd name="connsiteX3" fmla="*/ 0 w 553212"/>
                <a:gd name="connsiteY3" fmla="*/ 6858000 h 6858000"/>
                <a:gd name="connsiteX4" fmla="*/ 0 w 553212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212" h="6858000">
                  <a:moveTo>
                    <a:pt x="0" y="0"/>
                  </a:moveTo>
                  <a:lnTo>
                    <a:pt x="553212" y="0"/>
                  </a:lnTo>
                  <a:lnTo>
                    <a:pt x="553212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A68F8E74-3AE4-4AF9-9F36-63344C9076D2}"/>
                </a:ext>
              </a:extLst>
            </p:cNvPr>
            <p:cNvSpPr/>
            <p:nvPr/>
          </p:nvSpPr>
          <p:spPr bwMode="invGray">
            <a:xfrm>
              <a:off x="7219428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31D5F169-E1D4-48A3-AE5B-F5F1BEF2E7CF}"/>
                </a:ext>
              </a:extLst>
            </p:cNvPr>
            <p:cNvSpPr/>
            <p:nvPr userDrawn="1"/>
          </p:nvSpPr>
          <p:spPr bwMode="invGray">
            <a:xfrm>
              <a:off x="1506835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4230F928-F9B2-4955-9800-74DE09DCE6F2}"/>
                </a:ext>
              </a:extLst>
            </p:cNvPr>
            <p:cNvSpPr/>
            <p:nvPr userDrawn="1"/>
          </p:nvSpPr>
          <p:spPr bwMode="invGray">
            <a:xfrm>
              <a:off x="2458934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37C829A9-6808-4531-8C12-A84988E6DEE1}"/>
                </a:ext>
              </a:extLst>
            </p:cNvPr>
            <p:cNvSpPr/>
            <p:nvPr userDrawn="1"/>
          </p:nvSpPr>
          <p:spPr bwMode="invGray">
            <a:xfrm>
              <a:off x="3411033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7FA5964C-E9C5-4C2F-BD6E-47BAFB5B6D17}"/>
                </a:ext>
              </a:extLst>
            </p:cNvPr>
            <p:cNvSpPr/>
            <p:nvPr userDrawn="1"/>
          </p:nvSpPr>
          <p:spPr bwMode="invGray">
            <a:xfrm>
              <a:off x="4363132" y="0"/>
              <a:ext cx="609447" cy="6858000"/>
            </a:xfrm>
            <a:custGeom>
              <a:avLst/>
              <a:gdLst>
                <a:gd name="connsiteX0" fmla="*/ 0 w 609447"/>
                <a:gd name="connsiteY0" fmla="*/ 0 h 6858000"/>
                <a:gd name="connsiteX1" fmla="*/ 609447 w 609447"/>
                <a:gd name="connsiteY1" fmla="*/ 0 h 6858000"/>
                <a:gd name="connsiteX2" fmla="*/ 609447 w 609447"/>
                <a:gd name="connsiteY2" fmla="*/ 6858000 h 6858000"/>
                <a:gd name="connsiteX3" fmla="*/ 0 w 609447"/>
                <a:gd name="connsiteY3" fmla="*/ 6858000 h 6858000"/>
                <a:gd name="connsiteX4" fmla="*/ 0 w 609447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7" h="6858000">
                  <a:moveTo>
                    <a:pt x="0" y="0"/>
                  </a:moveTo>
                  <a:lnTo>
                    <a:pt x="609447" y="0"/>
                  </a:lnTo>
                  <a:lnTo>
                    <a:pt x="609447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3C168D8D-76CE-4BE5-BE95-79B96300EA3F}"/>
                </a:ext>
              </a:extLst>
            </p:cNvPr>
            <p:cNvSpPr/>
            <p:nvPr userDrawn="1"/>
          </p:nvSpPr>
          <p:spPr bwMode="invGray">
            <a:xfrm>
              <a:off x="5315230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6749465C-813A-45F9-8C3E-5D06C8584929}"/>
                </a:ext>
              </a:extLst>
            </p:cNvPr>
            <p:cNvSpPr/>
            <p:nvPr userDrawn="1"/>
          </p:nvSpPr>
          <p:spPr bwMode="invGray">
            <a:xfrm>
              <a:off x="6267329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53894C26-2473-4C24-B082-48DD1E92241C}"/>
                </a:ext>
              </a:extLst>
            </p:cNvPr>
            <p:cNvSpPr/>
            <p:nvPr userDrawn="1"/>
          </p:nvSpPr>
          <p:spPr bwMode="invGray">
            <a:xfrm>
              <a:off x="8171527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BFDA0320-8435-46CA-B1B3-5203F54A419F}"/>
                </a:ext>
              </a:extLst>
            </p:cNvPr>
            <p:cNvSpPr/>
            <p:nvPr userDrawn="1"/>
          </p:nvSpPr>
          <p:spPr bwMode="invGray">
            <a:xfrm>
              <a:off x="9123626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A42721E4-5D12-459C-AC2E-7CE148AF9062}"/>
                </a:ext>
              </a:extLst>
            </p:cNvPr>
            <p:cNvSpPr/>
            <p:nvPr userDrawn="1"/>
          </p:nvSpPr>
          <p:spPr bwMode="invGray">
            <a:xfrm>
              <a:off x="10075725" y="0"/>
              <a:ext cx="609447" cy="6858000"/>
            </a:xfrm>
            <a:custGeom>
              <a:avLst/>
              <a:gdLst>
                <a:gd name="connsiteX0" fmla="*/ 0 w 609447"/>
                <a:gd name="connsiteY0" fmla="*/ 0 h 6858000"/>
                <a:gd name="connsiteX1" fmla="*/ 609447 w 609447"/>
                <a:gd name="connsiteY1" fmla="*/ 0 h 6858000"/>
                <a:gd name="connsiteX2" fmla="*/ 609447 w 609447"/>
                <a:gd name="connsiteY2" fmla="*/ 6858000 h 6858000"/>
                <a:gd name="connsiteX3" fmla="*/ 0 w 609447"/>
                <a:gd name="connsiteY3" fmla="*/ 6858000 h 6858000"/>
                <a:gd name="connsiteX4" fmla="*/ 0 w 609447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7" h="6858000">
                  <a:moveTo>
                    <a:pt x="0" y="0"/>
                  </a:moveTo>
                  <a:lnTo>
                    <a:pt x="609447" y="0"/>
                  </a:lnTo>
                  <a:lnTo>
                    <a:pt x="609447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8BF7D46B-3779-49D0-BCB4-F2DCE091958D}"/>
                </a:ext>
              </a:extLst>
            </p:cNvPr>
            <p:cNvSpPr/>
            <p:nvPr userDrawn="1"/>
          </p:nvSpPr>
          <p:spPr bwMode="invGray">
            <a:xfrm>
              <a:off x="11027826" y="0"/>
              <a:ext cx="609438" cy="6858000"/>
            </a:xfrm>
            <a:custGeom>
              <a:avLst/>
              <a:gdLst>
                <a:gd name="connsiteX0" fmla="*/ 0 w 609438"/>
                <a:gd name="connsiteY0" fmla="*/ 0 h 6858000"/>
                <a:gd name="connsiteX1" fmla="*/ 609438 w 609438"/>
                <a:gd name="connsiteY1" fmla="*/ 0 h 6858000"/>
                <a:gd name="connsiteX2" fmla="*/ 609438 w 609438"/>
                <a:gd name="connsiteY2" fmla="*/ 6858000 h 6858000"/>
                <a:gd name="connsiteX3" fmla="*/ 0 w 609438"/>
                <a:gd name="connsiteY3" fmla="*/ 6858000 h 6858000"/>
                <a:gd name="connsiteX4" fmla="*/ 0 w 60943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38" h="6858000">
                  <a:moveTo>
                    <a:pt x="0" y="0"/>
                  </a:moveTo>
                  <a:lnTo>
                    <a:pt x="609438" y="0"/>
                  </a:lnTo>
                  <a:lnTo>
                    <a:pt x="60943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634464F0-BD7F-4488-85F0-EC20C24BECAA}"/>
                </a:ext>
              </a:extLst>
            </p:cNvPr>
            <p:cNvSpPr/>
            <p:nvPr userDrawn="1"/>
          </p:nvSpPr>
          <p:spPr bwMode="invGray">
            <a:xfrm>
              <a:off x="554736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82B54541-0CDD-4724-8101-AABFF1207033}"/>
                </a:ext>
              </a:extLst>
            </p:cNvPr>
            <p:cNvCxnSpPr/>
            <p:nvPr userDrawn="1"/>
          </p:nvCxnSpPr>
          <p:spPr bwMode="invGray">
            <a:xfrm>
              <a:off x="0" y="62179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5070398-8D55-4EE2-8CA4-47428E2AF03F}"/>
                </a:ext>
              </a:extLst>
            </p:cNvPr>
            <p:cNvCxnSpPr/>
            <p:nvPr userDrawn="1"/>
          </p:nvCxnSpPr>
          <p:spPr bwMode="invGray">
            <a:xfrm>
              <a:off x="0" y="31089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42166891-56D0-4EBC-B681-501401DEF9D4}"/>
                </a:ext>
              </a:extLst>
            </p:cNvPr>
            <p:cNvCxnSpPr/>
            <p:nvPr userDrawn="1"/>
          </p:nvCxnSpPr>
          <p:spPr bwMode="invGray">
            <a:xfrm>
              <a:off x="0" y="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C13A87E3-D106-41FF-A8CD-C27DABF0103D}"/>
                </a:ext>
              </a:extLst>
            </p:cNvPr>
            <p:cNvCxnSpPr/>
            <p:nvPr userDrawn="1"/>
          </p:nvCxnSpPr>
          <p:spPr bwMode="invGray">
            <a:xfrm>
              <a:off x="0" y="124358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2164477D-838D-4C70-ADD7-37AD79A844AA}"/>
                </a:ext>
              </a:extLst>
            </p:cNvPr>
            <p:cNvCxnSpPr/>
            <p:nvPr userDrawn="1"/>
          </p:nvCxnSpPr>
          <p:spPr bwMode="invGray">
            <a:xfrm>
              <a:off x="0" y="93268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72B193C0-8980-4BB2-8E91-7A1C9ABE0B6C}"/>
                </a:ext>
              </a:extLst>
            </p:cNvPr>
            <p:cNvCxnSpPr/>
            <p:nvPr userDrawn="1"/>
          </p:nvCxnSpPr>
          <p:spPr bwMode="invGray">
            <a:xfrm>
              <a:off x="0" y="186537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C1A94AAA-1D98-4233-842E-2A2F52812358}"/>
                </a:ext>
              </a:extLst>
            </p:cNvPr>
            <p:cNvCxnSpPr/>
            <p:nvPr userDrawn="1"/>
          </p:nvCxnSpPr>
          <p:spPr bwMode="invGray">
            <a:xfrm>
              <a:off x="0" y="155448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E21F2B43-A2DC-42F4-8EA4-A8A4DA6D6FA7}"/>
                </a:ext>
              </a:extLst>
            </p:cNvPr>
            <p:cNvCxnSpPr/>
            <p:nvPr userDrawn="1"/>
          </p:nvCxnSpPr>
          <p:spPr bwMode="invGray">
            <a:xfrm>
              <a:off x="0" y="248716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A60F0923-6896-405D-AD16-F097448F3E3D}"/>
                </a:ext>
              </a:extLst>
            </p:cNvPr>
            <p:cNvCxnSpPr/>
            <p:nvPr userDrawn="1"/>
          </p:nvCxnSpPr>
          <p:spPr bwMode="invGray">
            <a:xfrm>
              <a:off x="0" y="217627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BC70D5B1-47D7-451F-B83A-973A26731A22}"/>
                </a:ext>
              </a:extLst>
            </p:cNvPr>
            <p:cNvCxnSpPr/>
            <p:nvPr userDrawn="1"/>
          </p:nvCxnSpPr>
          <p:spPr bwMode="invGray">
            <a:xfrm>
              <a:off x="0" y="310896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3FD9A464-81FE-4829-A1C5-5CCEE42448B3}"/>
                </a:ext>
              </a:extLst>
            </p:cNvPr>
            <p:cNvCxnSpPr/>
            <p:nvPr userDrawn="1"/>
          </p:nvCxnSpPr>
          <p:spPr bwMode="invGray">
            <a:xfrm>
              <a:off x="0" y="279806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8F55CAB0-53A2-417F-9F66-C0437933E98B}"/>
                </a:ext>
              </a:extLst>
            </p:cNvPr>
            <p:cNvCxnSpPr/>
            <p:nvPr userDrawn="1"/>
          </p:nvCxnSpPr>
          <p:spPr bwMode="invGray">
            <a:xfrm>
              <a:off x="0" y="373075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1547EE77-7495-47CB-BEC9-D5C742DF2B2C}"/>
                </a:ext>
              </a:extLst>
            </p:cNvPr>
            <p:cNvCxnSpPr/>
            <p:nvPr userDrawn="1"/>
          </p:nvCxnSpPr>
          <p:spPr bwMode="invGray">
            <a:xfrm>
              <a:off x="0" y="341985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CA942184-696A-4A78-BB9D-3D619B990987}"/>
                </a:ext>
              </a:extLst>
            </p:cNvPr>
            <p:cNvCxnSpPr/>
            <p:nvPr userDrawn="1"/>
          </p:nvCxnSpPr>
          <p:spPr bwMode="invGray">
            <a:xfrm>
              <a:off x="0" y="435254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1B5F4EE6-4D4C-4488-80DE-36C83D540765}"/>
                </a:ext>
              </a:extLst>
            </p:cNvPr>
            <p:cNvCxnSpPr/>
            <p:nvPr userDrawn="1"/>
          </p:nvCxnSpPr>
          <p:spPr bwMode="invGray">
            <a:xfrm>
              <a:off x="0" y="404164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CD3A42E3-1ED2-4BBE-8B0B-CEA491522F0A}"/>
                </a:ext>
              </a:extLst>
            </p:cNvPr>
            <p:cNvCxnSpPr/>
            <p:nvPr userDrawn="1"/>
          </p:nvCxnSpPr>
          <p:spPr bwMode="invGray">
            <a:xfrm>
              <a:off x="0" y="497433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94162AD8-9037-4220-B19F-7B3A0F44E941}"/>
                </a:ext>
              </a:extLst>
            </p:cNvPr>
            <p:cNvCxnSpPr/>
            <p:nvPr userDrawn="1"/>
          </p:nvCxnSpPr>
          <p:spPr bwMode="invGray">
            <a:xfrm>
              <a:off x="0" y="466344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4C20FB70-03E4-4D7E-BA41-546EAAB33089}"/>
                </a:ext>
              </a:extLst>
            </p:cNvPr>
            <p:cNvCxnSpPr/>
            <p:nvPr userDrawn="1"/>
          </p:nvCxnSpPr>
          <p:spPr bwMode="invGray">
            <a:xfrm>
              <a:off x="0" y="559612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A84D3C92-FDAE-47DB-9457-A9B216922E98}"/>
                </a:ext>
              </a:extLst>
            </p:cNvPr>
            <p:cNvCxnSpPr/>
            <p:nvPr userDrawn="1"/>
          </p:nvCxnSpPr>
          <p:spPr bwMode="invGray">
            <a:xfrm>
              <a:off x="0" y="528523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B5DF0860-265F-4ABC-9F65-0C1D385DAA19}"/>
                </a:ext>
              </a:extLst>
            </p:cNvPr>
            <p:cNvCxnSpPr/>
            <p:nvPr userDrawn="1"/>
          </p:nvCxnSpPr>
          <p:spPr bwMode="invGray">
            <a:xfrm>
              <a:off x="0" y="621792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D878D1D5-E6E5-4FA6-AF6E-95E8AF796777}"/>
                </a:ext>
              </a:extLst>
            </p:cNvPr>
            <p:cNvCxnSpPr/>
            <p:nvPr userDrawn="1"/>
          </p:nvCxnSpPr>
          <p:spPr bwMode="invGray">
            <a:xfrm>
              <a:off x="0" y="590702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E11FF29A-4B39-4335-9BD5-ED902309BF79}"/>
                </a:ext>
              </a:extLst>
            </p:cNvPr>
            <p:cNvCxnSpPr/>
            <p:nvPr userDrawn="1"/>
          </p:nvCxnSpPr>
          <p:spPr bwMode="invGray">
            <a:xfrm>
              <a:off x="0" y="652881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3A82A803-5E70-4523-9F20-67F308765C7E}"/>
                </a:ext>
              </a:extLst>
            </p:cNvPr>
            <p:cNvCxnSpPr/>
            <p:nvPr userDrawn="1"/>
          </p:nvCxnSpPr>
          <p:spPr bwMode="invGray">
            <a:xfrm>
              <a:off x="0" y="77724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B4208CB2-5882-4416-87C9-284BDAF3367A}"/>
                </a:ext>
              </a:extLst>
            </p:cNvPr>
            <p:cNvCxnSpPr/>
            <p:nvPr userDrawn="1"/>
          </p:nvCxnSpPr>
          <p:spPr bwMode="invGray">
            <a:xfrm>
              <a:off x="0" y="46634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BD4116CD-6422-4E26-9703-D3F7C10FCD56}"/>
                </a:ext>
              </a:extLst>
            </p:cNvPr>
            <p:cNvCxnSpPr/>
            <p:nvPr userDrawn="1"/>
          </p:nvCxnSpPr>
          <p:spPr bwMode="invGray">
            <a:xfrm>
              <a:off x="0" y="15544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31AB3A35-E2FF-4178-896B-F08E77092825}"/>
                </a:ext>
              </a:extLst>
            </p:cNvPr>
            <p:cNvCxnSpPr/>
            <p:nvPr userDrawn="1"/>
          </p:nvCxnSpPr>
          <p:spPr bwMode="invGray">
            <a:xfrm>
              <a:off x="0" y="139903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2179C539-DD6F-48AA-8F80-27BC682014AF}"/>
                </a:ext>
              </a:extLst>
            </p:cNvPr>
            <p:cNvCxnSpPr/>
            <p:nvPr userDrawn="1"/>
          </p:nvCxnSpPr>
          <p:spPr bwMode="invGray">
            <a:xfrm>
              <a:off x="0" y="108813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2784004E-3271-4D1C-B1EA-CA1E334E0D03}"/>
                </a:ext>
              </a:extLst>
            </p:cNvPr>
            <p:cNvCxnSpPr/>
            <p:nvPr userDrawn="1"/>
          </p:nvCxnSpPr>
          <p:spPr bwMode="invGray">
            <a:xfrm>
              <a:off x="0" y="202082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3657725E-FBF6-491D-9BA1-E6A9727F4F2D}"/>
                </a:ext>
              </a:extLst>
            </p:cNvPr>
            <p:cNvCxnSpPr/>
            <p:nvPr userDrawn="1"/>
          </p:nvCxnSpPr>
          <p:spPr bwMode="invGray">
            <a:xfrm>
              <a:off x="0" y="170992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31244567-76A7-47AF-9353-403D05D533F0}"/>
                </a:ext>
              </a:extLst>
            </p:cNvPr>
            <p:cNvCxnSpPr/>
            <p:nvPr userDrawn="1"/>
          </p:nvCxnSpPr>
          <p:spPr bwMode="invGray">
            <a:xfrm>
              <a:off x="0" y="264261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EEC47A2A-ED3B-4AD0-ACD5-F8ED92644229}"/>
                </a:ext>
              </a:extLst>
            </p:cNvPr>
            <p:cNvCxnSpPr/>
            <p:nvPr userDrawn="1"/>
          </p:nvCxnSpPr>
          <p:spPr bwMode="invGray">
            <a:xfrm>
              <a:off x="0" y="233172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0F3E01E5-F569-4020-BCB0-083537701AB0}"/>
                </a:ext>
              </a:extLst>
            </p:cNvPr>
            <p:cNvCxnSpPr/>
            <p:nvPr userDrawn="1"/>
          </p:nvCxnSpPr>
          <p:spPr bwMode="invGray">
            <a:xfrm>
              <a:off x="0" y="326440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71121A42-5912-44C8-B9A3-FDEC8EA70284}"/>
                </a:ext>
              </a:extLst>
            </p:cNvPr>
            <p:cNvCxnSpPr/>
            <p:nvPr userDrawn="1"/>
          </p:nvCxnSpPr>
          <p:spPr bwMode="invGray">
            <a:xfrm>
              <a:off x="0" y="295351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659B1DE7-25C8-4743-8284-FA656D339F55}"/>
                </a:ext>
              </a:extLst>
            </p:cNvPr>
            <p:cNvCxnSpPr/>
            <p:nvPr userDrawn="1"/>
          </p:nvCxnSpPr>
          <p:spPr bwMode="invGray">
            <a:xfrm>
              <a:off x="0" y="388620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526249F1-59FB-44FC-8AF9-D7F90AFBEE2C}"/>
                </a:ext>
              </a:extLst>
            </p:cNvPr>
            <p:cNvCxnSpPr/>
            <p:nvPr userDrawn="1"/>
          </p:nvCxnSpPr>
          <p:spPr bwMode="invGray">
            <a:xfrm>
              <a:off x="0" y="357530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E6D42779-D977-4405-A149-D8DE5B52134A}"/>
                </a:ext>
              </a:extLst>
            </p:cNvPr>
            <p:cNvCxnSpPr/>
            <p:nvPr userDrawn="1"/>
          </p:nvCxnSpPr>
          <p:spPr bwMode="invGray">
            <a:xfrm>
              <a:off x="0" y="450799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27EE8A2F-6AD9-4AE7-B04B-7892891F84AC}"/>
                </a:ext>
              </a:extLst>
            </p:cNvPr>
            <p:cNvCxnSpPr/>
            <p:nvPr userDrawn="1"/>
          </p:nvCxnSpPr>
          <p:spPr bwMode="invGray">
            <a:xfrm>
              <a:off x="0" y="419709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B8F4A59A-16C3-4C3A-AB79-FE22721EA641}"/>
                </a:ext>
              </a:extLst>
            </p:cNvPr>
            <p:cNvCxnSpPr/>
            <p:nvPr userDrawn="1"/>
          </p:nvCxnSpPr>
          <p:spPr bwMode="invGray">
            <a:xfrm>
              <a:off x="0" y="512978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5CA3A6CC-1A49-42F6-A318-99D9224BDC91}"/>
                </a:ext>
              </a:extLst>
            </p:cNvPr>
            <p:cNvCxnSpPr/>
            <p:nvPr userDrawn="1"/>
          </p:nvCxnSpPr>
          <p:spPr bwMode="invGray">
            <a:xfrm>
              <a:off x="0" y="481888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2DC3484E-5EF8-49C4-B1F6-75C854D50C80}"/>
                </a:ext>
              </a:extLst>
            </p:cNvPr>
            <p:cNvCxnSpPr/>
            <p:nvPr userDrawn="1"/>
          </p:nvCxnSpPr>
          <p:spPr bwMode="invGray">
            <a:xfrm>
              <a:off x="0" y="575157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33461A54-E77E-414D-B7E0-7364070D9566}"/>
                </a:ext>
              </a:extLst>
            </p:cNvPr>
            <p:cNvCxnSpPr/>
            <p:nvPr userDrawn="1"/>
          </p:nvCxnSpPr>
          <p:spPr bwMode="invGray">
            <a:xfrm>
              <a:off x="0" y="544068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29C48517-171B-43FD-A41C-58C9B531BDB5}"/>
                </a:ext>
              </a:extLst>
            </p:cNvPr>
            <p:cNvCxnSpPr/>
            <p:nvPr userDrawn="1"/>
          </p:nvCxnSpPr>
          <p:spPr bwMode="invGray">
            <a:xfrm>
              <a:off x="0" y="637336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F429932A-1238-48FC-B171-20A3AA531D40}"/>
                </a:ext>
              </a:extLst>
            </p:cNvPr>
            <p:cNvCxnSpPr/>
            <p:nvPr userDrawn="1"/>
          </p:nvCxnSpPr>
          <p:spPr bwMode="invGray">
            <a:xfrm>
              <a:off x="0" y="606247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7BED7651-AF04-41D4-9476-5A43476D85BB}"/>
                </a:ext>
              </a:extLst>
            </p:cNvPr>
            <p:cNvCxnSpPr/>
            <p:nvPr userDrawn="1"/>
          </p:nvCxnSpPr>
          <p:spPr bwMode="invGray">
            <a:xfrm>
              <a:off x="0" y="668426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main body box">
              <a:extLst>
                <a:ext uri="{FF2B5EF4-FFF2-40B4-BE49-F238E27FC236}">
                  <a16:creationId xmlns:a16="http://schemas.microsoft.com/office/drawing/2014/main" id="{100DE417-9DB9-4840-8370-B716FFA27760}"/>
                </a:ext>
              </a:extLst>
            </p:cNvPr>
            <p:cNvSpPr/>
            <p:nvPr userDrawn="1"/>
          </p:nvSpPr>
          <p:spPr bwMode="invGray">
            <a:xfrm>
              <a:off x="554736" y="1709928"/>
              <a:ext cx="11082528" cy="4507992"/>
            </a:xfrm>
            <a:prstGeom prst="rect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  <p:txBody>
            <a:bodyPr vert="horz" wrap="square" lIns="68572" tIns="34286" rIns="68572" bIns="34286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B93A1E2B-8C80-482F-83BE-384344D09839}"/>
                </a:ext>
              </a:extLst>
            </p:cNvPr>
            <p:cNvCxnSpPr/>
            <p:nvPr userDrawn="1"/>
          </p:nvCxnSpPr>
          <p:spPr bwMode="invGray">
            <a:xfrm>
              <a:off x="554736" y="2177796"/>
              <a:ext cx="11082528" cy="0"/>
            </a:xfrm>
            <a:prstGeom prst="line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BEAB22C5-0A46-4041-9158-6DC76EA2F350}"/>
                </a:ext>
              </a:extLst>
            </p:cNvPr>
            <p:cNvCxnSpPr/>
            <p:nvPr userDrawn="1"/>
          </p:nvCxnSpPr>
          <p:spPr bwMode="invGray">
            <a:xfrm>
              <a:off x="554736" y="1711453"/>
              <a:ext cx="11082528" cy="0"/>
            </a:xfrm>
            <a:prstGeom prst="line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</p:cxnSp>
      </p:grpSp>
      <p:grpSp>
        <p:nvGrpSpPr>
          <p:cNvPr id="187" name="LegendBoxes" hidden="1">
            <a:extLst>
              <a:ext uri="{FF2B5EF4-FFF2-40B4-BE49-F238E27FC236}">
                <a16:creationId xmlns:a16="http://schemas.microsoft.com/office/drawing/2014/main" id="{5048A9C9-0655-49B2-A283-6A54678F321B}"/>
              </a:ext>
            </a:extLst>
          </p:cNvPr>
          <p:cNvGrpSpPr/>
          <p:nvPr userDrawn="1"/>
        </p:nvGrpSpPr>
        <p:grpSpPr>
          <a:xfrm>
            <a:off x="10728000" y="4323600"/>
            <a:ext cx="984864" cy="1717282"/>
            <a:chOff x="9585951" y="2980105"/>
            <a:chExt cx="984864" cy="1717282"/>
          </a:xfrm>
        </p:grpSpPr>
        <p:sp>
          <p:nvSpPr>
            <p:cNvPr id="188" name="RectangleLegend1">
              <a:extLst>
                <a:ext uri="{FF2B5EF4-FFF2-40B4-BE49-F238E27FC236}">
                  <a16:creationId xmlns:a16="http://schemas.microsoft.com/office/drawing/2014/main" id="{8F219674-AEDF-41A7-B3C3-07BD8D165776}"/>
                </a:ext>
              </a:extLst>
            </p:cNvPr>
            <p:cNvSpPr/>
            <p:nvPr/>
          </p:nvSpPr>
          <p:spPr>
            <a:xfrm>
              <a:off x="9585951" y="3001463"/>
              <a:ext cx="172729" cy="172729"/>
            </a:xfrm>
            <a:prstGeom prst="rect">
              <a:avLst/>
            </a:prstGeom>
            <a:solidFill>
              <a:schemeClr val="accent1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89" name="RectangleLegend2">
              <a:extLst>
                <a:ext uri="{FF2B5EF4-FFF2-40B4-BE49-F238E27FC236}">
                  <a16:creationId xmlns:a16="http://schemas.microsoft.com/office/drawing/2014/main" id="{76884974-3CCD-4F11-B109-02708F18B04E}"/>
                </a:ext>
              </a:extLst>
            </p:cNvPr>
            <p:cNvSpPr/>
            <p:nvPr/>
          </p:nvSpPr>
          <p:spPr>
            <a:xfrm>
              <a:off x="9585951" y="3380961"/>
              <a:ext cx="172729" cy="172729"/>
            </a:xfrm>
            <a:prstGeom prst="rect">
              <a:avLst/>
            </a:prstGeom>
            <a:solidFill>
              <a:schemeClr val="accent2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90" name="RectangleLegend3">
              <a:extLst>
                <a:ext uri="{FF2B5EF4-FFF2-40B4-BE49-F238E27FC236}">
                  <a16:creationId xmlns:a16="http://schemas.microsoft.com/office/drawing/2014/main" id="{D440B2EC-6FE5-4259-BA11-DC2E3B68E637}"/>
                </a:ext>
              </a:extLst>
            </p:cNvPr>
            <p:cNvSpPr/>
            <p:nvPr/>
          </p:nvSpPr>
          <p:spPr>
            <a:xfrm>
              <a:off x="9585951" y="3754557"/>
              <a:ext cx="172729" cy="172729"/>
            </a:xfrm>
            <a:prstGeom prst="rect">
              <a:avLst/>
            </a:prstGeom>
            <a:solidFill>
              <a:schemeClr val="accent3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91" name="RectangleLegend4">
              <a:extLst>
                <a:ext uri="{FF2B5EF4-FFF2-40B4-BE49-F238E27FC236}">
                  <a16:creationId xmlns:a16="http://schemas.microsoft.com/office/drawing/2014/main" id="{52FE9D34-332E-47CD-94B8-12A069181C03}"/>
                </a:ext>
              </a:extLst>
            </p:cNvPr>
            <p:cNvSpPr/>
            <p:nvPr/>
          </p:nvSpPr>
          <p:spPr>
            <a:xfrm>
              <a:off x="9585951" y="4128153"/>
              <a:ext cx="172729" cy="172729"/>
            </a:xfrm>
            <a:prstGeom prst="rect">
              <a:avLst/>
            </a:prstGeom>
            <a:solidFill>
              <a:schemeClr val="accent4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92" name="RectangleLegend5">
              <a:extLst>
                <a:ext uri="{FF2B5EF4-FFF2-40B4-BE49-F238E27FC236}">
                  <a16:creationId xmlns:a16="http://schemas.microsoft.com/office/drawing/2014/main" id="{1D6EA8D9-42BE-4743-876B-1050D1436021}"/>
                </a:ext>
              </a:extLst>
            </p:cNvPr>
            <p:cNvSpPr/>
            <p:nvPr/>
          </p:nvSpPr>
          <p:spPr>
            <a:xfrm>
              <a:off x="9585951" y="4501749"/>
              <a:ext cx="172729" cy="172729"/>
            </a:xfrm>
            <a:prstGeom prst="rect">
              <a:avLst/>
            </a:prstGeom>
            <a:solidFill>
              <a:schemeClr val="accent5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93" name="Legend1">
              <a:extLst>
                <a:ext uri="{FF2B5EF4-FFF2-40B4-BE49-F238E27FC236}">
                  <a16:creationId xmlns:a16="http://schemas.microsoft.com/office/drawing/2014/main" id="{50F3208A-D1A9-4DEE-B968-1381D0DE88E8}"/>
                </a:ext>
              </a:extLst>
            </p:cNvPr>
            <p:cNvSpPr txBox="1"/>
            <p:nvPr/>
          </p:nvSpPr>
          <p:spPr>
            <a:xfrm>
              <a:off x="9912097" y="2980105"/>
              <a:ext cx="658718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94" name="Legend2">
              <a:extLst>
                <a:ext uri="{FF2B5EF4-FFF2-40B4-BE49-F238E27FC236}">
                  <a16:creationId xmlns:a16="http://schemas.microsoft.com/office/drawing/2014/main" id="{69AC8C80-52E4-4497-A147-009E23FB42A5}"/>
                </a:ext>
              </a:extLst>
            </p:cNvPr>
            <p:cNvSpPr txBox="1"/>
            <p:nvPr/>
          </p:nvSpPr>
          <p:spPr>
            <a:xfrm>
              <a:off x="9912097" y="3359603"/>
              <a:ext cx="658718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95" name="Legend3">
              <a:extLst>
                <a:ext uri="{FF2B5EF4-FFF2-40B4-BE49-F238E27FC236}">
                  <a16:creationId xmlns:a16="http://schemas.microsoft.com/office/drawing/2014/main" id="{218BEB5C-C19E-451D-B538-56A492CF74C6}"/>
                </a:ext>
              </a:extLst>
            </p:cNvPr>
            <p:cNvSpPr txBox="1"/>
            <p:nvPr/>
          </p:nvSpPr>
          <p:spPr>
            <a:xfrm>
              <a:off x="9912097" y="3739101"/>
              <a:ext cx="658718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96" name="Legend4">
              <a:extLst>
                <a:ext uri="{FF2B5EF4-FFF2-40B4-BE49-F238E27FC236}">
                  <a16:creationId xmlns:a16="http://schemas.microsoft.com/office/drawing/2014/main" id="{B77C1590-32D9-4A52-8AF0-454D06E80BF2}"/>
                </a:ext>
              </a:extLst>
            </p:cNvPr>
            <p:cNvSpPr txBox="1"/>
            <p:nvPr/>
          </p:nvSpPr>
          <p:spPr>
            <a:xfrm>
              <a:off x="9912097" y="4110522"/>
              <a:ext cx="658718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97" name="Legend5">
              <a:extLst>
                <a:ext uri="{FF2B5EF4-FFF2-40B4-BE49-F238E27FC236}">
                  <a16:creationId xmlns:a16="http://schemas.microsoft.com/office/drawing/2014/main" id="{A40A9DB6-E1B2-47A6-8B66-4FCDC31DD600}"/>
                </a:ext>
              </a:extLst>
            </p:cNvPr>
            <p:cNvSpPr txBox="1"/>
            <p:nvPr/>
          </p:nvSpPr>
          <p:spPr>
            <a:xfrm>
              <a:off x="9912097" y="4481943"/>
              <a:ext cx="653111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</p:grpSp>
      <p:grpSp>
        <p:nvGrpSpPr>
          <p:cNvPr id="148" name="LegendMoons" hidden="1">
            <a:extLst>
              <a:ext uri="{FF2B5EF4-FFF2-40B4-BE49-F238E27FC236}">
                <a16:creationId xmlns:a16="http://schemas.microsoft.com/office/drawing/2014/main" id="{DDFB4BFF-188C-450D-B4D3-DF8BD2DB3D7F}"/>
              </a:ext>
            </a:extLst>
          </p:cNvPr>
          <p:cNvGrpSpPr/>
          <p:nvPr userDrawn="1"/>
        </p:nvGrpSpPr>
        <p:grpSpPr>
          <a:xfrm>
            <a:off x="10692000" y="1339200"/>
            <a:ext cx="1023616" cy="1731859"/>
            <a:chOff x="7723680" y="1702457"/>
            <a:chExt cx="1023616" cy="1731859"/>
          </a:xfrm>
        </p:grpSpPr>
        <p:sp>
          <p:nvSpPr>
            <p:cNvPr id="149" name="Legend1">
              <a:extLst>
                <a:ext uri="{FF2B5EF4-FFF2-40B4-BE49-F238E27FC236}">
                  <a16:creationId xmlns:a16="http://schemas.microsoft.com/office/drawing/2014/main" id="{66D8D147-F2B4-4250-9C41-767555E14320}"/>
                </a:ext>
              </a:extLst>
            </p:cNvPr>
            <p:cNvSpPr txBox="1"/>
            <p:nvPr/>
          </p:nvSpPr>
          <p:spPr>
            <a:xfrm>
              <a:off x="8076312" y="1709816"/>
              <a:ext cx="670984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50" name="Legend2">
              <a:extLst>
                <a:ext uri="{FF2B5EF4-FFF2-40B4-BE49-F238E27FC236}">
                  <a16:creationId xmlns:a16="http://schemas.microsoft.com/office/drawing/2014/main" id="{E9DCC6EC-92E6-47D0-B23D-94365AC17441}"/>
                </a:ext>
              </a:extLst>
            </p:cNvPr>
            <p:cNvSpPr txBox="1"/>
            <p:nvPr/>
          </p:nvSpPr>
          <p:spPr>
            <a:xfrm>
              <a:off x="8076312" y="2085275"/>
              <a:ext cx="670984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51" name="Legend3">
              <a:extLst>
                <a:ext uri="{FF2B5EF4-FFF2-40B4-BE49-F238E27FC236}">
                  <a16:creationId xmlns:a16="http://schemas.microsoft.com/office/drawing/2014/main" id="{8451F4C0-E484-44FD-B923-EE0B1E1D1274}"/>
                </a:ext>
              </a:extLst>
            </p:cNvPr>
            <p:cNvSpPr txBox="1"/>
            <p:nvPr/>
          </p:nvSpPr>
          <p:spPr>
            <a:xfrm>
              <a:off x="8076312" y="2460734"/>
              <a:ext cx="670984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52" name="Legend4">
              <a:extLst>
                <a:ext uri="{FF2B5EF4-FFF2-40B4-BE49-F238E27FC236}">
                  <a16:creationId xmlns:a16="http://schemas.microsoft.com/office/drawing/2014/main" id="{508A2D78-9A17-4FB2-A405-02E4BB25DD6C}"/>
                </a:ext>
              </a:extLst>
            </p:cNvPr>
            <p:cNvSpPr txBox="1"/>
            <p:nvPr/>
          </p:nvSpPr>
          <p:spPr>
            <a:xfrm>
              <a:off x="8076312" y="2836193"/>
              <a:ext cx="670984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53" name="Legend5">
              <a:extLst>
                <a:ext uri="{FF2B5EF4-FFF2-40B4-BE49-F238E27FC236}">
                  <a16:creationId xmlns:a16="http://schemas.microsoft.com/office/drawing/2014/main" id="{CF32E1C9-EF64-41BC-8B8E-B7FED880E653}"/>
                </a:ext>
              </a:extLst>
            </p:cNvPr>
            <p:cNvSpPr txBox="1"/>
            <p:nvPr/>
          </p:nvSpPr>
          <p:spPr>
            <a:xfrm>
              <a:off x="8076312" y="3211654"/>
              <a:ext cx="670984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grpSp>
          <p:nvGrpSpPr>
            <p:cNvPr id="154" name="MoonLegend1">
              <a:extLst>
                <a:ext uri="{FF2B5EF4-FFF2-40B4-BE49-F238E27FC236}">
                  <a16:creationId xmlns:a16="http://schemas.microsoft.com/office/drawing/2014/main" id="{496CCEDB-0BDA-47D9-9BA4-03BD59D6EEC2}"/>
                </a:ext>
              </a:extLst>
            </p:cNvPr>
            <p:cNvGrpSpPr>
              <a:grpSpLocks noChangeAspect="1"/>
            </p:cNvGrpSpPr>
            <p:nvPr>
              <p:custDataLst>
                <p:tags r:id="rId11"/>
              </p:custDataLst>
            </p:nvPr>
          </p:nvGrpSpPr>
          <p:grpSpPr>
            <a:xfrm>
              <a:off x="7723680" y="1702457"/>
              <a:ext cx="228600" cy="228600"/>
              <a:chOff x="762000" y="1270000"/>
              <a:chExt cx="254000" cy="254000"/>
            </a:xfrm>
          </p:grpSpPr>
          <p:sp>
            <p:nvSpPr>
              <p:cNvPr id="167" name="Oval 166">
                <a:extLst>
                  <a:ext uri="{FF2B5EF4-FFF2-40B4-BE49-F238E27FC236}">
                    <a16:creationId xmlns:a16="http://schemas.microsoft.com/office/drawing/2014/main" id="{F21E8F0F-ACA9-405E-8484-3FE9B6124FFD}"/>
                  </a:ext>
                </a:extLst>
              </p:cNvPr>
              <p:cNvSpPr/>
              <p:nvPr>
                <p:custDataLst>
                  <p:tags r:id="rId24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8" name="Arc 167" hidden="1">
                <a:extLst>
                  <a:ext uri="{FF2B5EF4-FFF2-40B4-BE49-F238E27FC236}">
                    <a16:creationId xmlns:a16="http://schemas.microsoft.com/office/drawing/2014/main" id="{315D8D40-04AC-475B-AFC0-F08E492D131D}"/>
                  </a:ext>
                </a:extLst>
              </p:cNvPr>
              <p:cNvSpPr/>
              <p:nvPr>
                <p:custDataLst>
                  <p:tags r:id="rId25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55" name="MoonLegend2">
              <a:extLst>
                <a:ext uri="{FF2B5EF4-FFF2-40B4-BE49-F238E27FC236}">
                  <a16:creationId xmlns:a16="http://schemas.microsoft.com/office/drawing/2014/main" id="{BCF3BE62-91BA-488B-84C7-3FE20CFBDB9A}"/>
                </a:ext>
              </a:extLst>
            </p:cNvPr>
            <p:cNvGrpSpPr>
              <a:grpSpLocks noChangeAspect="1"/>
            </p:cNvGrpSpPr>
            <p:nvPr>
              <p:custDataLst>
                <p:tags r:id="rId12"/>
              </p:custDataLst>
            </p:nvPr>
          </p:nvGrpSpPr>
          <p:grpSpPr>
            <a:xfrm>
              <a:off x="7723680" y="2078270"/>
              <a:ext cx="228600" cy="228600"/>
              <a:chOff x="762000" y="1270000"/>
              <a:chExt cx="254000" cy="254000"/>
            </a:xfrm>
          </p:grpSpPr>
          <p:sp>
            <p:nvSpPr>
              <p:cNvPr id="165" name="Oval 164">
                <a:extLst>
                  <a:ext uri="{FF2B5EF4-FFF2-40B4-BE49-F238E27FC236}">
                    <a16:creationId xmlns:a16="http://schemas.microsoft.com/office/drawing/2014/main" id="{D27FF75E-C9E0-4D28-8F47-85C2D2EE375F}"/>
                  </a:ext>
                </a:extLst>
              </p:cNvPr>
              <p:cNvSpPr/>
              <p:nvPr>
                <p:custDataLst>
                  <p:tags r:id="rId22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6" name="Arc 165">
                <a:extLst>
                  <a:ext uri="{FF2B5EF4-FFF2-40B4-BE49-F238E27FC236}">
                    <a16:creationId xmlns:a16="http://schemas.microsoft.com/office/drawing/2014/main" id="{BDC4F596-0330-4D95-8A02-83794DACDB00}"/>
                  </a:ext>
                </a:extLst>
              </p:cNvPr>
              <p:cNvSpPr/>
              <p:nvPr>
                <p:custDataLst>
                  <p:tags r:id="rId23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56" name="MoonLegend3">
              <a:extLst>
                <a:ext uri="{FF2B5EF4-FFF2-40B4-BE49-F238E27FC236}">
                  <a16:creationId xmlns:a16="http://schemas.microsoft.com/office/drawing/2014/main" id="{E4482EDB-85E9-4926-9441-26A85880E202}"/>
                </a:ext>
              </a:extLst>
            </p:cNvPr>
            <p:cNvGrpSpPr>
              <a:grpSpLocks noChangeAspect="1"/>
            </p:cNvGrpSpPr>
            <p:nvPr>
              <p:custDataLst>
                <p:tags r:id="rId13"/>
              </p:custDataLst>
            </p:nvPr>
          </p:nvGrpSpPr>
          <p:grpSpPr>
            <a:xfrm>
              <a:off x="7723680" y="2454085"/>
              <a:ext cx="228600" cy="228600"/>
              <a:chOff x="762000" y="1270000"/>
              <a:chExt cx="254000" cy="254000"/>
            </a:xfrm>
          </p:grpSpPr>
          <p:sp>
            <p:nvSpPr>
              <p:cNvPr id="163" name="Oval 162">
                <a:extLst>
                  <a:ext uri="{FF2B5EF4-FFF2-40B4-BE49-F238E27FC236}">
                    <a16:creationId xmlns:a16="http://schemas.microsoft.com/office/drawing/2014/main" id="{6B270099-CB45-46A3-8BC6-ADF0FABD3567}"/>
                  </a:ext>
                </a:extLst>
              </p:cNvPr>
              <p:cNvSpPr/>
              <p:nvPr>
                <p:custDataLst>
                  <p:tags r:id="rId20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4" name="Arc 163">
                <a:extLst>
                  <a:ext uri="{FF2B5EF4-FFF2-40B4-BE49-F238E27FC236}">
                    <a16:creationId xmlns:a16="http://schemas.microsoft.com/office/drawing/2014/main" id="{4D910DDA-12F5-450E-85C1-CD98B4A9EE80}"/>
                  </a:ext>
                </a:extLst>
              </p:cNvPr>
              <p:cNvSpPr/>
              <p:nvPr>
                <p:custDataLst>
                  <p:tags r:id="rId21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57" name="MoonLegend4">
              <a:extLst>
                <a:ext uri="{FF2B5EF4-FFF2-40B4-BE49-F238E27FC236}">
                  <a16:creationId xmlns:a16="http://schemas.microsoft.com/office/drawing/2014/main" id="{2606D4D9-DA1B-4BEB-8CC9-41FDA33CC5A0}"/>
                </a:ext>
              </a:extLst>
            </p:cNvPr>
            <p:cNvGrpSpPr>
              <a:grpSpLocks noChangeAspect="1"/>
            </p:cNvGrpSpPr>
            <p:nvPr>
              <p:custDataLst>
                <p:tags r:id="rId14"/>
              </p:custDataLst>
            </p:nvPr>
          </p:nvGrpSpPr>
          <p:grpSpPr>
            <a:xfrm>
              <a:off x="7723680" y="2829900"/>
              <a:ext cx="228600" cy="228600"/>
              <a:chOff x="762000" y="1270000"/>
              <a:chExt cx="254000" cy="254000"/>
            </a:xfrm>
          </p:grpSpPr>
          <p:sp>
            <p:nvSpPr>
              <p:cNvPr id="161" name="Oval 160">
                <a:extLst>
                  <a:ext uri="{FF2B5EF4-FFF2-40B4-BE49-F238E27FC236}">
                    <a16:creationId xmlns:a16="http://schemas.microsoft.com/office/drawing/2014/main" id="{81477097-8655-4968-A993-EA579ADDDBCF}"/>
                  </a:ext>
                </a:extLst>
              </p:cNvPr>
              <p:cNvSpPr/>
              <p:nvPr>
                <p:custDataLst>
                  <p:tags r:id="rId18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2" name="Arc 161">
                <a:extLst>
                  <a:ext uri="{FF2B5EF4-FFF2-40B4-BE49-F238E27FC236}">
                    <a16:creationId xmlns:a16="http://schemas.microsoft.com/office/drawing/2014/main" id="{EAFFF099-23A4-4400-9308-28EB2E760A74}"/>
                  </a:ext>
                </a:extLst>
              </p:cNvPr>
              <p:cNvSpPr/>
              <p:nvPr>
                <p:custDataLst>
                  <p:tags r:id="rId19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58" name="MoonLegend5">
              <a:extLst>
                <a:ext uri="{FF2B5EF4-FFF2-40B4-BE49-F238E27FC236}">
                  <a16:creationId xmlns:a16="http://schemas.microsoft.com/office/drawing/2014/main" id="{157F392C-3A22-465F-B4F0-A7E9FD7A01A1}"/>
                </a:ext>
              </a:extLst>
            </p:cNvPr>
            <p:cNvGrpSpPr>
              <a:grpSpLocks noChangeAspect="1"/>
            </p:cNvGrpSpPr>
            <p:nvPr>
              <p:custDataLst>
                <p:tags r:id="rId15"/>
              </p:custDataLst>
            </p:nvPr>
          </p:nvGrpSpPr>
          <p:grpSpPr>
            <a:xfrm>
              <a:off x="7723680" y="3205716"/>
              <a:ext cx="228600" cy="228600"/>
              <a:chOff x="762000" y="1270000"/>
              <a:chExt cx="254000" cy="254000"/>
            </a:xfrm>
          </p:grpSpPr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BE9440E9-0BAB-4509-A556-8A80E9683FAB}"/>
                  </a:ext>
                </a:extLst>
              </p:cNvPr>
              <p:cNvSpPr/>
              <p:nvPr>
                <p:custDataLst>
                  <p:tags r:id="rId16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0" name="Arc 159">
                <a:extLst>
                  <a:ext uri="{FF2B5EF4-FFF2-40B4-BE49-F238E27FC236}">
                    <a16:creationId xmlns:a16="http://schemas.microsoft.com/office/drawing/2014/main" id="{CA6DB424-2E98-4F1D-87A4-EE09FA805687}"/>
                  </a:ext>
                </a:extLst>
              </p:cNvPr>
              <p:cNvSpPr/>
              <p:nvPr>
                <p:custDataLst>
                  <p:tags r:id="rId17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169" name="Sticker" hidden="1">
            <a:extLst>
              <a:ext uri="{FF2B5EF4-FFF2-40B4-BE49-F238E27FC236}">
                <a16:creationId xmlns:a16="http://schemas.microsoft.com/office/drawing/2014/main" id="{2FA9271D-5EE0-4D66-9FDF-E4D1535949E8}"/>
              </a:ext>
            </a:extLst>
          </p:cNvPr>
          <p:cNvGrpSpPr>
            <a:grpSpLocks noChangeAspect="1"/>
          </p:cNvGrpSpPr>
          <p:nvPr userDrawn="1"/>
        </p:nvGrpSpPr>
        <p:grpSpPr bwMode="gray">
          <a:xfrm>
            <a:off x="558192" y="1289273"/>
            <a:ext cx="429605" cy="156997"/>
            <a:chOff x="8456447" y="272180"/>
            <a:chExt cx="322188" cy="156966"/>
          </a:xfrm>
        </p:grpSpPr>
        <p:sp>
          <p:nvSpPr>
            <p:cNvPr id="170" name="StickerRectangle">
              <a:extLst>
                <a:ext uri="{FF2B5EF4-FFF2-40B4-BE49-F238E27FC236}">
                  <a16:creationId xmlns:a16="http://schemas.microsoft.com/office/drawing/2014/main" id="{27342EFB-A6AF-4379-A9C9-4F8DD97D160E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8456447" y="272180"/>
              <a:ext cx="322188" cy="156966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18288" anchor="t" anchorCtr="0">
              <a:spAutoFit/>
            </a:bodyPr>
            <a:lstStyle/>
            <a:p>
              <a:pPr algn="l" defTabSz="1193860">
                <a:buClr>
                  <a:schemeClr val="tx2"/>
                </a:buClr>
              </a:pPr>
              <a:r>
                <a:rPr lang="en-US" sz="900" b="1" spc="50" dirty="0">
                  <a:ln w="3175">
                    <a:noFill/>
                  </a:ln>
                  <a:solidFill>
                    <a:schemeClr val="tx1"/>
                  </a:solidFill>
                </a:rPr>
                <a:t>Sticker</a:t>
              </a:r>
              <a:endParaRPr lang="en-US" sz="800" baseline="0" dirty="0">
                <a:solidFill>
                  <a:schemeClr val="tx1"/>
                </a:solidFill>
                <a:latin typeface="+mn-lt"/>
                <a:ea typeface="+mn-ea"/>
              </a:endParaRPr>
            </a:p>
          </p:txBody>
        </p:sp>
        <p:cxnSp>
          <p:nvCxnSpPr>
            <p:cNvPr id="171" name="StickerUnderline">
              <a:extLst>
                <a:ext uri="{FF2B5EF4-FFF2-40B4-BE49-F238E27FC236}">
                  <a16:creationId xmlns:a16="http://schemas.microsoft.com/office/drawing/2014/main" id="{AC518518-EC41-445B-B558-9DBD24A778EA}"/>
                </a:ext>
              </a:extLst>
            </p:cNvPr>
            <p:cNvCxnSpPr>
              <a:cxnSpLocks noChangeShapeType="1"/>
              <a:stCxn id="170" idx="4"/>
              <a:endCxn id="170" idx="6"/>
            </p:cNvCxnSpPr>
            <p:nvPr/>
          </p:nvCxnSpPr>
          <p:spPr bwMode="gray">
            <a:xfrm>
              <a:off x="8456447" y="429146"/>
              <a:ext cx="322188" cy="0"/>
            </a:xfrm>
            <a:prstGeom prst="straightConnector1">
              <a:avLst/>
            </a:prstGeom>
            <a:noFill/>
            <a:ln w="4191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79" name="LegendLines" hidden="1">
            <a:extLst>
              <a:ext uri="{FF2B5EF4-FFF2-40B4-BE49-F238E27FC236}">
                <a16:creationId xmlns:a16="http://schemas.microsoft.com/office/drawing/2014/main" id="{BA3F11B7-574B-46B5-AA05-051B7C0195CA}"/>
              </a:ext>
            </a:extLst>
          </p:cNvPr>
          <p:cNvGrpSpPr/>
          <p:nvPr userDrawn="1"/>
        </p:nvGrpSpPr>
        <p:grpSpPr>
          <a:xfrm>
            <a:off x="10440000" y="3243600"/>
            <a:ext cx="1269335" cy="958286"/>
            <a:chOff x="4372690" y="3739101"/>
            <a:chExt cx="1269335" cy="958286"/>
          </a:xfrm>
        </p:grpSpPr>
        <p:sp>
          <p:nvSpPr>
            <p:cNvPr id="180" name="Legend1">
              <a:extLst>
                <a:ext uri="{FF2B5EF4-FFF2-40B4-BE49-F238E27FC236}">
                  <a16:creationId xmlns:a16="http://schemas.microsoft.com/office/drawing/2014/main" id="{A89F3277-B9B0-4605-94B5-1A0F3CF3FD94}"/>
                </a:ext>
              </a:extLst>
            </p:cNvPr>
            <p:cNvSpPr txBox="1"/>
            <p:nvPr/>
          </p:nvSpPr>
          <p:spPr>
            <a:xfrm>
              <a:off x="4988914" y="3739101"/>
              <a:ext cx="653111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81" name="Legend2">
              <a:extLst>
                <a:ext uri="{FF2B5EF4-FFF2-40B4-BE49-F238E27FC236}">
                  <a16:creationId xmlns:a16="http://schemas.microsoft.com/office/drawing/2014/main" id="{728FD0F6-6F17-4DBC-A433-275600325C11}"/>
                </a:ext>
              </a:extLst>
            </p:cNvPr>
            <p:cNvSpPr txBox="1"/>
            <p:nvPr/>
          </p:nvSpPr>
          <p:spPr>
            <a:xfrm>
              <a:off x="4988914" y="4110522"/>
              <a:ext cx="653111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82" name="Legend3">
              <a:extLst>
                <a:ext uri="{FF2B5EF4-FFF2-40B4-BE49-F238E27FC236}">
                  <a16:creationId xmlns:a16="http://schemas.microsoft.com/office/drawing/2014/main" id="{824D0AAE-0E8B-4539-A5E0-724A7C2C5FB7}"/>
                </a:ext>
              </a:extLst>
            </p:cNvPr>
            <p:cNvSpPr txBox="1"/>
            <p:nvPr/>
          </p:nvSpPr>
          <p:spPr>
            <a:xfrm>
              <a:off x="4988914" y="4481943"/>
              <a:ext cx="653111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83" name="LineLegend3">
              <a:extLst>
                <a:ext uri="{FF2B5EF4-FFF2-40B4-BE49-F238E27FC236}">
                  <a16:creationId xmlns:a16="http://schemas.microsoft.com/office/drawing/2014/main" id="{15B966CE-74A4-42D7-84D1-50EE1BD807B7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4372690" y="4588113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aseline="0" dirty="0">
                <a:latin typeface="+mn-lt"/>
                <a:ea typeface="+mn-ea"/>
              </a:endParaRPr>
            </a:p>
          </p:txBody>
        </p:sp>
        <p:sp>
          <p:nvSpPr>
            <p:cNvPr id="184" name="LineLegend2">
              <a:extLst>
                <a:ext uri="{FF2B5EF4-FFF2-40B4-BE49-F238E27FC236}">
                  <a16:creationId xmlns:a16="http://schemas.microsoft.com/office/drawing/2014/main" id="{4AD11E2E-205C-4B89-BD31-DA18921C3385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4372690" y="4214754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aseline="0" dirty="0">
                <a:latin typeface="+mn-lt"/>
                <a:ea typeface="+mn-ea"/>
              </a:endParaRPr>
            </a:p>
          </p:txBody>
        </p:sp>
        <p:sp>
          <p:nvSpPr>
            <p:cNvPr id="185" name="LineLegend1">
              <a:extLst>
                <a:ext uri="{FF2B5EF4-FFF2-40B4-BE49-F238E27FC236}">
                  <a16:creationId xmlns:a16="http://schemas.microsoft.com/office/drawing/2014/main" id="{393D5D55-EAFF-4EBE-B2CF-AF057C324E68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4372690" y="3846823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aseline="0" dirty="0">
                <a:latin typeface="+mn-lt"/>
                <a:ea typeface="+mn-ea"/>
              </a:endParaRPr>
            </a:p>
          </p:txBody>
        </p:sp>
      </p:grpSp>
      <p:sp>
        <p:nvSpPr>
          <p:cNvPr id="4" name="SlideLogoText">
            <a:extLst>
              <a:ext uri="{FF2B5EF4-FFF2-40B4-BE49-F238E27FC236}">
                <a16:creationId xmlns:a16="http://schemas.microsoft.com/office/drawing/2014/main" id="{FFBECF56-B71C-C42D-E947-889E9A0439E0}"/>
              </a:ext>
            </a:extLst>
          </p:cNvPr>
          <p:cNvSpPr txBox="1"/>
          <p:nvPr userDrawn="1">
            <p:custDataLst>
              <p:tags r:id="rId10"/>
            </p:custDataLst>
          </p:nvPr>
        </p:nvSpPr>
        <p:spPr>
          <a:xfrm>
            <a:off x="10211551" y="6499381"/>
            <a:ext cx="1301638" cy="1384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kern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McKinsey Health Institute</a:t>
            </a:r>
          </a:p>
        </p:txBody>
      </p:sp>
    </p:spTree>
    <p:extLst>
      <p:ext uri="{BB962C8B-B14F-4D97-AF65-F5344CB8AC3E}">
        <p14:creationId xmlns:p14="http://schemas.microsoft.com/office/powerpoint/2010/main" val="1433266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1" r:id="rId1"/>
    <p:sldLayoutId id="2147484213" r:id="rId2"/>
  </p:sldLayoutIdLst>
  <p:txStyles>
    <p:titleStyle>
      <a:lvl1pPr algn="l" defTabSz="914400" rtl="0" eaLnBrk="1" latinLnBrk="0" hangingPunct="1">
        <a:lnSpc>
          <a:spcPct val="93000"/>
        </a:lnSpc>
        <a:spcBef>
          <a:spcPct val="0"/>
        </a:spcBef>
        <a:buNone/>
        <a:defRPr sz="2500" b="1" kern="1200" spc="0" baseline="0">
          <a:ln w="6350" cap="flat">
            <a:noFill/>
            <a:miter lim="800000"/>
          </a:ln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Segoe UI" panose="020B0502040204020203" pitchFamily="34" charset="0"/>
        <a:buChar char="​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228600" indent="-225425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Wingdings" panose="05000000000000000000" pitchFamily="2" charset="2"/>
        <a:buChar char="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515938" indent="-287338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—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742950" indent="-182563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914400" indent="-136525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›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5pPr>
      <a:lvl6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6pPr>
      <a:lvl7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7pPr>
      <a:lvl8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8pPr>
      <a:lvl9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368">
          <p15:clr>
            <a:srgbClr val="5ACBF0"/>
          </p15:clr>
        </p15:guide>
        <p15:guide id="3" orient="horz" pos="3912">
          <p15:clr>
            <a:srgbClr val="5ACBF0"/>
          </p15:clr>
        </p15:guide>
        <p15:guide id="4" orient="horz" pos="1075">
          <p15:clr>
            <a:srgbClr val="F26B43"/>
          </p15:clr>
        </p15:guide>
        <p15:guide id="5" pos="7329">
          <p15:clr>
            <a:srgbClr val="F26B43"/>
          </p15:clr>
        </p15:guide>
        <p15:guide id="6" pos="345">
          <p15:clr>
            <a:srgbClr val="F26B43"/>
          </p15:clr>
        </p15:guide>
        <p15:guide id="8" orient="horz" pos="4063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08800E62-ECD5-472D-995B-013B57BB4C0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417507258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6" imgW="344" imgH="344" progId="TCLayout.ActiveDocument.1">
                  <p:embed/>
                </p:oleObj>
              </mc:Choice>
              <mc:Fallback>
                <p:oleObj name="think-cell Slide" r:id="rId26" imgW="344" imgH="344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08800E62-ECD5-472D-995B-013B57BB4C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1D1744EB-7E76-4AE2-88F6-C0D4CE03B5BB}"/>
              </a:ext>
            </a:extLst>
          </p:cNvPr>
          <p:cNvSpPr/>
          <p:nvPr userDrawn="1">
            <p:custDataLst>
              <p:tags r:id="rId5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2500" b="1" i="0" baseline="0" dirty="0" err="1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103" name="SlideLogoText" hidden="1">
            <a:extLst>
              <a:ext uri="{FF2B5EF4-FFF2-40B4-BE49-F238E27FC236}">
                <a16:creationId xmlns:a16="http://schemas.microsoft.com/office/drawing/2014/main" id="{69FC0062-74AE-4BDA-ACE7-D069B448DDBC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 bwMode="black">
          <a:xfrm>
            <a:off x="10142505" y="6499381"/>
            <a:ext cx="1134927" cy="1384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McKinsey &amp; Company</a:t>
            </a:r>
          </a:p>
        </p:txBody>
      </p:sp>
      <p:sp>
        <p:nvSpPr>
          <p:cNvPr id="53" name="2. Slide Title">
            <a:extLst>
              <a:ext uri="{FF2B5EF4-FFF2-40B4-BE49-F238E27FC236}">
                <a16:creationId xmlns:a16="http://schemas.microsoft.com/office/drawing/2014/main" id="{7C8D601E-A2E1-4979-AE83-B694B9829662}"/>
              </a:ext>
            </a:extLst>
          </p:cNvPr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554736" y="172212"/>
            <a:ext cx="11082528" cy="73152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6A9C4AD8-E579-4AD3-9B92-5A31AC8DDA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4736" y="2171700"/>
            <a:ext cx="11082528" cy="252376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55" name="Grid" hidden="1">
            <a:extLst>
              <a:ext uri="{FF2B5EF4-FFF2-40B4-BE49-F238E27FC236}">
                <a16:creationId xmlns:a16="http://schemas.microsoft.com/office/drawing/2014/main" id="{DEFB2FD9-7CD8-4FAE-9553-EBB1883173D8}"/>
              </a:ext>
            </a:extLst>
          </p:cNvPr>
          <p:cNvGrpSpPr/>
          <p:nvPr userDrawn="1">
            <p:custDataLst>
              <p:tags r:id="rId8"/>
            </p:custDataLst>
          </p:nvPr>
        </p:nvGrpSpPr>
        <p:grpSpPr>
          <a:xfrm>
            <a:off x="1524" y="0"/>
            <a:ext cx="12190476" cy="6858000"/>
            <a:chOff x="0" y="0"/>
            <a:chExt cx="12190476" cy="6858000"/>
          </a:xfrm>
        </p:grpSpPr>
        <p:sp>
          <p:nvSpPr>
            <p:cNvPr id="56" name="slide margin">
              <a:extLst>
                <a:ext uri="{FF2B5EF4-FFF2-40B4-BE49-F238E27FC236}">
                  <a16:creationId xmlns:a16="http://schemas.microsoft.com/office/drawing/2014/main" id="{38DD344F-AD20-46A3-A11B-2D82C3344FEC}"/>
                </a:ext>
              </a:extLst>
            </p:cNvPr>
            <p:cNvSpPr/>
            <p:nvPr/>
          </p:nvSpPr>
          <p:spPr bwMode="invGray">
            <a:xfrm>
              <a:off x="1524" y="0"/>
              <a:ext cx="12188952" cy="6858000"/>
            </a:xfrm>
            <a:custGeom>
              <a:avLst/>
              <a:gdLst>
                <a:gd name="connsiteX0" fmla="*/ 551868 w 12188952"/>
                <a:gd name="connsiteY0" fmla="*/ 1709928 h 6858000"/>
                <a:gd name="connsiteX1" fmla="*/ 551868 w 12188952"/>
                <a:gd name="connsiteY1" fmla="*/ 6217920 h 6858000"/>
                <a:gd name="connsiteX2" fmla="*/ 11636196 w 12188952"/>
                <a:gd name="connsiteY2" fmla="*/ 6217920 h 6858000"/>
                <a:gd name="connsiteX3" fmla="*/ 11636196 w 12188952"/>
                <a:gd name="connsiteY3" fmla="*/ 1709928 h 6858000"/>
                <a:gd name="connsiteX4" fmla="*/ 0 w 12188952"/>
                <a:gd name="connsiteY4" fmla="*/ 0 h 6858000"/>
                <a:gd name="connsiteX5" fmla="*/ 12188952 w 12188952"/>
                <a:gd name="connsiteY5" fmla="*/ 0 h 6858000"/>
                <a:gd name="connsiteX6" fmla="*/ 12188952 w 12188952"/>
                <a:gd name="connsiteY6" fmla="*/ 6858000 h 6858000"/>
                <a:gd name="connsiteX7" fmla="*/ 0 w 12188952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88952" h="6858000">
                  <a:moveTo>
                    <a:pt x="551868" y="1709928"/>
                  </a:moveTo>
                  <a:lnTo>
                    <a:pt x="551868" y="6217920"/>
                  </a:lnTo>
                  <a:lnTo>
                    <a:pt x="11636196" y="6217920"/>
                  </a:lnTo>
                  <a:lnTo>
                    <a:pt x="11636196" y="1709928"/>
                  </a:lnTo>
                  <a:close/>
                  <a:moveTo>
                    <a:pt x="0" y="0"/>
                  </a:moveTo>
                  <a:lnTo>
                    <a:pt x="12188952" y="0"/>
                  </a:lnTo>
                  <a:lnTo>
                    <a:pt x="1218895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0000">
                <a:alpha val="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err="1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6C7601CF-5E5B-457D-847F-427610DA2FB7}"/>
                </a:ext>
              </a:extLst>
            </p:cNvPr>
            <p:cNvCxnSpPr/>
            <p:nvPr/>
          </p:nvCxnSpPr>
          <p:spPr bwMode="invGray">
            <a:xfrm>
              <a:off x="859460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731F3C21-0066-454F-858F-CF8DE7C15746}"/>
                </a:ext>
              </a:extLst>
            </p:cNvPr>
            <p:cNvCxnSpPr/>
            <p:nvPr/>
          </p:nvCxnSpPr>
          <p:spPr bwMode="invGray">
            <a:xfrm>
              <a:off x="11332545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E62C2F96-141D-4584-8AFC-7B03AC967AD5}"/>
                </a:ext>
              </a:extLst>
            </p:cNvPr>
            <p:cNvCxnSpPr/>
            <p:nvPr/>
          </p:nvCxnSpPr>
          <p:spPr bwMode="invGray">
            <a:xfrm>
              <a:off x="1811559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BFFAB406-01C7-4D16-B756-95AABF69356F}"/>
                </a:ext>
              </a:extLst>
            </p:cNvPr>
            <p:cNvCxnSpPr/>
            <p:nvPr/>
          </p:nvCxnSpPr>
          <p:spPr bwMode="invGray">
            <a:xfrm>
              <a:off x="2763658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AC0947A7-511E-40BC-89AC-7FB57EB8253A}"/>
                </a:ext>
              </a:extLst>
            </p:cNvPr>
            <p:cNvCxnSpPr/>
            <p:nvPr/>
          </p:nvCxnSpPr>
          <p:spPr bwMode="invGray">
            <a:xfrm>
              <a:off x="3715757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EE13BF7D-FE79-4AD9-BD1E-86E33F888F0B}"/>
                </a:ext>
              </a:extLst>
            </p:cNvPr>
            <p:cNvCxnSpPr/>
            <p:nvPr/>
          </p:nvCxnSpPr>
          <p:spPr bwMode="invGray">
            <a:xfrm>
              <a:off x="4667856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39CD20B4-6A15-49A2-A59E-FCCFB641E09C}"/>
                </a:ext>
              </a:extLst>
            </p:cNvPr>
            <p:cNvCxnSpPr/>
            <p:nvPr/>
          </p:nvCxnSpPr>
          <p:spPr bwMode="invGray">
            <a:xfrm>
              <a:off x="5619955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88C9107F-AE78-4984-826C-0B2406DAF134}"/>
                </a:ext>
              </a:extLst>
            </p:cNvPr>
            <p:cNvCxnSpPr/>
            <p:nvPr/>
          </p:nvCxnSpPr>
          <p:spPr bwMode="invGray">
            <a:xfrm>
              <a:off x="6572054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934F056F-D81A-4196-9B3A-AE8FD5591CB2}"/>
                </a:ext>
              </a:extLst>
            </p:cNvPr>
            <p:cNvCxnSpPr/>
            <p:nvPr/>
          </p:nvCxnSpPr>
          <p:spPr bwMode="invGray">
            <a:xfrm>
              <a:off x="7524153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A4C1E84A-C73C-43D4-BA3C-8DBC74530EF8}"/>
                </a:ext>
              </a:extLst>
            </p:cNvPr>
            <p:cNvCxnSpPr/>
            <p:nvPr/>
          </p:nvCxnSpPr>
          <p:spPr bwMode="invGray">
            <a:xfrm>
              <a:off x="8476252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BE85AE8D-58C3-4AA0-B6F0-E5B277CA7900}"/>
                </a:ext>
              </a:extLst>
            </p:cNvPr>
            <p:cNvCxnSpPr/>
            <p:nvPr/>
          </p:nvCxnSpPr>
          <p:spPr bwMode="invGray">
            <a:xfrm>
              <a:off x="9428351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7C36F9C0-4B83-4C02-9FB8-FE87C7414EE2}"/>
                </a:ext>
              </a:extLst>
            </p:cNvPr>
            <p:cNvCxnSpPr/>
            <p:nvPr/>
          </p:nvCxnSpPr>
          <p:spPr bwMode="invGray">
            <a:xfrm>
              <a:off x="10380450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33B3485C-D98D-4843-9430-BAB5037871BA}"/>
                </a:ext>
              </a:extLst>
            </p:cNvPr>
            <p:cNvSpPr/>
            <p:nvPr/>
          </p:nvSpPr>
          <p:spPr bwMode="invGray">
            <a:xfrm>
              <a:off x="1524" y="0"/>
              <a:ext cx="553212" cy="6858000"/>
            </a:xfrm>
            <a:custGeom>
              <a:avLst/>
              <a:gdLst>
                <a:gd name="connsiteX0" fmla="*/ 0 w 553212"/>
                <a:gd name="connsiteY0" fmla="*/ 0 h 6858000"/>
                <a:gd name="connsiteX1" fmla="*/ 553212 w 553212"/>
                <a:gd name="connsiteY1" fmla="*/ 0 h 6858000"/>
                <a:gd name="connsiteX2" fmla="*/ 553212 w 553212"/>
                <a:gd name="connsiteY2" fmla="*/ 6858000 h 6858000"/>
                <a:gd name="connsiteX3" fmla="*/ 0 w 553212"/>
                <a:gd name="connsiteY3" fmla="*/ 6858000 h 6858000"/>
                <a:gd name="connsiteX4" fmla="*/ 0 w 553212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212" h="6858000">
                  <a:moveTo>
                    <a:pt x="0" y="0"/>
                  </a:moveTo>
                  <a:lnTo>
                    <a:pt x="553212" y="0"/>
                  </a:lnTo>
                  <a:lnTo>
                    <a:pt x="553212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D4711F5E-C124-4817-92AB-CA50490512E0}"/>
                </a:ext>
              </a:extLst>
            </p:cNvPr>
            <p:cNvSpPr/>
            <p:nvPr/>
          </p:nvSpPr>
          <p:spPr bwMode="invGray">
            <a:xfrm>
              <a:off x="1167385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287B4A93-F9FF-464C-9429-7F0508C752D8}"/>
                </a:ext>
              </a:extLst>
            </p:cNvPr>
            <p:cNvSpPr/>
            <p:nvPr/>
          </p:nvSpPr>
          <p:spPr bwMode="invGray">
            <a:xfrm>
              <a:off x="2119484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F30BD8E3-A9FF-4CAF-AFCE-78BAF967AB1A}"/>
                </a:ext>
              </a:extLst>
            </p:cNvPr>
            <p:cNvSpPr/>
            <p:nvPr/>
          </p:nvSpPr>
          <p:spPr bwMode="invGray">
            <a:xfrm>
              <a:off x="3071583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68DFD3D7-8227-4BAE-92E3-7A8D1D9D120B}"/>
                </a:ext>
              </a:extLst>
            </p:cNvPr>
            <p:cNvSpPr/>
            <p:nvPr/>
          </p:nvSpPr>
          <p:spPr bwMode="invGray">
            <a:xfrm>
              <a:off x="4023681" y="0"/>
              <a:ext cx="339450" cy="6858000"/>
            </a:xfrm>
            <a:custGeom>
              <a:avLst/>
              <a:gdLst>
                <a:gd name="connsiteX0" fmla="*/ 0 w 339450"/>
                <a:gd name="connsiteY0" fmla="*/ 0 h 6858000"/>
                <a:gd name="connsiteX1" fmla="*/ 339450 w 339450"/>
                <a:gd name="connsiteY1" fmla="*/ 0 h 6858000"/>
                <a:gd name="connsiteX2" fmla="*/ 339450 w 339450"/>
                <a:gd name="connsiteY2" fmla="*/ 6858000 h 6858000"/>
                <a:gd name="connsiteX3" fmla="*/ 0 w 339450"/>
                <a:gd name="connsiteY3" fmla="*/ 6858000 h 6858000"/>
                <a:gd name="connsiteX4" fmla="*/ 0 w 339450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0" h="6858000">
                  <a:moveTo>
                    <a:pt x="0" y="0"/>
                  </a:moveTo>
                  <a:lnTo>
                    <a:pt x="339450" y="0"/>
                  </a:lnTo>
                  <a:lnTo>
                    <a:pt x="33945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B1BDBD63-521E-429E-88F1-146A189AC445}"/>
                </a:ext>
              </a:extLst>
            </p:cNvPr>
            <p:cNvSpPr/>
            <p:nvPr/>
          </p:nvSpPr>
          <p:spPr bwMode="invGray">
            <a:xfrm>
              <a:off x="4975780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A0B0088A-AB05-469E-9D5A-008850E9B532}"/>
                </a:ext>
              </a:extLst>
            </p:cNvPr>
            <p:cNvSpPr/>
            <p:nvPr/>
          </p:nvSpPr>
          <p:spPr bwMode="invGray">
            <a:xfrm>
              <a:off x="5927879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19BCFA35-14ED-4686-918B-E003CB0183E0}"/>
                </a:ext>
              </a:extLst>
            </p:cNvPr>
            <p:cNvSpPr/>
            <p:nvPr/>
          </p:nvSpPr>
          <p:spPr bwMode="invGray">
            <a:xfrm>
              <a:off x="6879978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32C9479A-9B75-4DAD-BD6F-ACA06F40053D}"/>
                </a:ext>
              </a:extLst>
            </p:cNvPr>
            <p:cNvSpPr/>
            <p:nvPr/>
          </p:nvSpPr>
          <p:spPr bwMode="invGray">
            <a:xfrm>
              <a:off x="7832077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0E502045-AFEE-46BD-82EF-7FDCA210A972}"/>
                </a:ext>
              </a:extLst>
            </p:cNvPr>
            <p:cNvSpPr/>
            <p:nvPr/>
          </p:nvSpPr>
          <p:spPr bwMode="invGray">
            <a:xfrm>
              <a:off x="8784176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8331B978-23AB-4D1C-BDEB-D3F9BEDAA2DB}"/>
                </a:ext>
              </a:extLst>
            </p:cNvPr>
            <p:cNvSpPr/>
            <p:nvPr/>
          </p:nvSpPr>
          <p:spPr bwMode="invGray">
            <a:xfrm>
              <a:off x="9736274" y="0"/>
              <a:ext cx="339450" cy="6858000"/>
            </a:xfrm>
            <a:custGeom>
              <a:avLst/>
              <a:gdLst>
                <a:gd name="connsiteX0" fmla="*/ 0 w 339450"/>
                <a:gd name="connsiteY0" fmla="*/ 0 h 6858000"/>
                <a:gd name="connsiteX1" fmla="*/ 339450 w 339450"/>
                <a:gd name="connsiteY1" fmla="*/ 0 h 6858000"/>
                <a:gd name="connsiteX2" fmla="*/ 339450 w 339450"/>
                <a:gd name="connsiteY2" fmla="*/ 6858000 h 6858000"/>
                <a:gd name="connsiteX3" fmla="*/ 0 w 339450"/>
                <a:gd name="connsiteY3" fmla="*/ 6858000 h 6858000"/>
                <a:gd name="connsiteX4" fmla="*/ 0 w 339450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0" h="6858000">
                  <a:moveTo>
                    <a:pt x="0" y="0"/>
                  </a:moveTo>
                  <a:lnTo>
                    <a:pt x="339450" y="0"/>
                  </a:lnTo>
                  <a:lnTo>
                    <a:pt x="33945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B5C2958A-8756-4F5D-9D2E-8609AF3FE7F3}"/>
                </a:ext>
              </a:extLst>
            </p:cNvPr>
            <p:cNvSpPr/>
            <p:nvPr/>
          </p:nvSpPr>
          <p:spPr bwMode="invGray">
            <a:xfrm>
              <a:off x="10688372" y="0"/>
              <a:ext cx="336244" cy="6858000"/>
            </a:xfrm>
            <a:custGeom>
              <a:avLst/>
              <a:gdLst>
                <a:gd name="connsiteX0" fmla="*/ 0 w 336244"/>
                <a:gd name="connsiteY0" fmla="*/ 0 h 6858000"/>
                <a:gd name="connsiteX1" fmla="*/ 336244 w 336244"/>
                <a:gd name="connsiteY1" fmla="*/ 0 h 6858000"/>
                <a:gd name="connsiteX2" fmla="*/ 336244 w 336244"/>
                <a:gd name="connsiteY2" fmla="*/ 6858000 h 6858000"/>
                <a:gd name="connsiteX3" fmla="*/ 0 w 336244"/>
                <a:gd name="connsiteY3" fmla="*/ 6858000 h 6858000"/>
                <a:gd name="connsiteX4" fmla="*/ 0 w 336244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6244" h="6858000">
                  <a:moveTo>
                    <a:pt x="0" y="0"/>
                  </a:moveTo>
                  <a:lnTo>
                    <a:pt x="336244" y="0"/>
                  </a:lnTo>
                  <a:lnTo>
                    <a:pt x="336244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405E51A7-0B73-4EDC-8853-4C4885C3CD12}"/>
                </a:ext>
              </a:extLst>
            </p:cNvPr>
            <p:cNvSpPr/>
            <p:nvPr/>
          </p:nvSpPr>
          <p:spPr bwMode="invGray">
            <a:xfrm>
              <a:off x="11637264" y="0"/>
              <a:ext cx="553212" cy="6858000"/>
            </a:xfrm>
            <a:custGeom>
              <a:avLst/>
              <a:gdLst>
                <a:gd name="connsiteX0" fmla="*/ 0 w 553212"/>
                <a:gd name="connsiteY0" fmla="*/ 0 h 6858000"/>
                <a:gd name="connsiteX1" fmla="*/ 553212 w 553212"/>
                <a:gd name="connsiteY1" fmla="*/ 0 h 6858000"/>
                <a:gd name="connsiteX2" fmla="*/ 553212 w 553212"/>
                <a:gd name="connsiteY2" fmla="*/ 6858000 h 6858000"/>
                <a:gd name="connsiteX3" fmla="*/ 0 w 553212"/>
                <a:gd name="connsiteY3" fmla="*/ 6858000 h 6858000"/>
                <a:gd name="connsiteX4" fmla="*/ 0 w 553212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212" h="6858000">
                  <a:moveTo>
                    <a:pt x="0" y="0"/>
                  </a:moveTo>
                  <a:lnTo>
                    <a:pt x="553212" y="0"/>
                  </a:lnTo>
                  <a:lnTo>
                    <a:pt x="553212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A655BB02-C70B-4783-95E3-349A9749DE81}"/>
                </a:ext>
              </a:extLst>
            </p:cNvPr>
            <p:cNvSpPr/>
            <p:nvPr/>
          </p:nvSpPr>
          <p:spPr bwMode="invGray">
            <a:xfrm>
              <a:off x="7219428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BF414889-E577-40C3-8CDF-DA20200FC4BB}"/>
                </a:ext>
              </a:extLst>
            </p:cNvPr>
            <p:cNvSpPr/>
            <p:nvPr userDrawn="1"/>
          </p:nvSpPr>
          <p:spPr bwMode="invGray">
            <a:xfrm>
              <a:off x="1506835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10578B73-0DC8-40FE-8A21-280C0818D286}"/>
                </a:ext>
              </a:extLst>
            </p:cNvPr>
            <p:cNvSpPr/>
            <p:nvPr userDrawn="1"/>
          </p:nvSpPr>
          <p:spPr bwMode="invGray">
            <a:xfrm>
              <a:off x="2458934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2A3EAB8C-6F2A-4487-A2BB-0984642F92BD}"/>
                </a:ext>
              </a:extLst>
            </p:cNvPr>
            <p:cNvSpPr/>
            <p:nvPr userDrawn="1"/>
          </p:nvSpPr>
          <p:spPr bwMode="invGray">
            <a:xfrm>
              <a:off x="3411033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07D70175-6613-45BC-AF43-015C72F13A7B}"/>
                </a:ext>
              </a:extLst>
            </p:cNvPr>
            <p:cNvSpPr/>
            <p:nvPr userDrawn="1"/>
          </p:nvSpPr>
          <p:spPr bwMode="invGray">
            <a:xfrm>
              <a:off x="4363132" y="0"/>
              <a:ext cx="609447" cy="6858000"/>
            </a:xfrm>
            <a:custGeom>
              <a:avLst/>
              <a:gdLst>
                <a:gd name="connsiteX0" fmla="*/ 0 w 609447"/>
                <a:gd name="connsiteY0" fmla="*/ 0 h 6858000"/>
                <a:gd name="connsiteX1" fmla="*/ 609447 w 609447"/>
                <a:gd name="connsiteY1" fmla="*/ 0 h 6858000"/>
                <a:gd name="connsiteX2" fmla="*/ 609447 w 609447"/>
                <a:gd name="connsiteY2" fmla="*/ 6858000 h 6858000"/>
                <a:gd name="connsiteX3" fmla="*/ 0 w 609447"/>
                <a:gd name="connsiteY3" fmla="*/ 6858000 h 6858000"/>
                <a:gd name="connsiteX4" fmla="*/ 0 w 609447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7" h="6858000">
                  <a:moveTo>
                    <a:pt x="0" y="0"/>
                  </a:moveTo>
                  <a:lnTo>
                    <a:pt x="609447" y="0"/>
                  </a:lnTo>
                  <a:lnTo>
                    <a:pt x="609447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9B942F25-6CDB-4981-97B7-D7BDEBE5ADF5}"/>
                </a:ext>
              </a:extLst>
            </p:cNvPr>
            <p:cNvSpPr/>
            <p:nvPr userDrawn="1"/>
          </p:nvSpPr>
          <p:spPr bwMode="invGray">
            <a:xfrm>
              <a:off x="5315230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01315AFB-F00B-4517-B2CA-2588A030EFF4}"/>
                </a:ext>
              </a:extLst>
            </p:cNvPr>
            <p:cNvSpPr/>
            <p:nvPr userDrawn="1"/>
          </p:nvSpPr>
          <p:spPr bwMode="invGray">
            <a:xfrm>
              <a:off x="6267329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F2EAC9B8-160B-4F7F-8029-F358F771D704}"/>
                </a:ext>
              </a:extLst>
            </p:cNvPr>
            <p:cNvSpPr/>
            <p:nvPr userDrawn="1"/>
          </p:nvSpPr>
          <p:spPr bwMode="invGray">
            <a:xfrm>
              <a:off x="8171527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42671AAA-F5BF-4B8E-9B20-12F8E97A3021}"/>
                </a:ext>
              </a:extLst>
            </p:cNvPr>
            <p:cNvSpPr/>
            <p:nvPr userDrawn="1"/>
          </p:nvSpPr>
          <p:spPr bwMode="invGray">
            <a:xfrm>
              <a:off x="9123626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23FB4F88-2E32-42AF-931D-73EEE391186B}"/>
                </a:ext>
              </a:extLst>
            </p:cNvPr>
            <p:cNvSpPr/>
            <p:nvPr userDrawn="1"/>
          </p:nvSpPr>
          <p:spPr bwMode="invGray">
            <a:xfrm>
              <a:off x="10075725" y="0"/>
              <a:ext cx="609447" cy="6858000"/>
            </a:xfrm>
            <a:custGeom>
              <a:avLst/>
              <a:gdLst>
                <a:gd name="connsiteX0" fmla="*/ 0 w 609447"/>
                <a:gd name="connsiteY0" fmla="*/ 0 h 6858000"/>
                <a:gd name="connsiteX1" fmla="*/ 609447 w 609447"/>
                <a:gd name="connsiteY1" fmla="*/ 0 h 6858000"/>
                <a:gd name="connsiteX2" fmla="*/ 609447 w 609447"/>
                <a:gd name="connsiteY2" fmla="*/ 6858000 h 6858000"/>
                <a:gd name="connsiteX3" fmla="*/ 0 w 609447"/>
                <a:gd name="connsiteY3" fmla="*/ 6858000 h 6858000"/>
                <a:gd name="connsiteX4" fmla="*/ 0 w 609447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7" h="6858000">
                  <a:moveTo>
                    <a:pt x="0" y="0"/>
                  </a:moveTo>
                  <a:lnTo>
                    <a:pt x="609447" y="0"/>
                  </a:lnTo>
                  <a:lnTo>
                    <a:pt x="609447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E4A1769F-CE92-4633-87B1-DDCB8F121456}"/>
                </a:ext>
              </a:extLst>
            </p:cNvPr>
            <p:cNvSpPr/>
            <p:nvPr userDrawn="1"/>
          </p:nvSpPr>
          <p:spPr bwMode="invGray">
            <a:xfrm>
              <a:off x="11027826" y="0"/>
              <a:ext cx="609438" cy="6858000"/>
            </a:xfrm>
            <a:custGeom>
              <a:avLst/>
              <a:gdLst>
                <a:gd name="connsiteX0" fmla="*/ 0 w 609438"/>
                <a:gd name="connsiteY0" fmla="*/ 0 h 6858000"/>
                <a:gd name="connsiteX1" fmla="*/ 609438 w 609438"/>
                <a:gd name="connsiteY1" fmla="*/ 0 h 6858000"/>
                <a:gd name="connsiteX2" fmla="*/ 609438 w 609438"/>
                <a:gd name="connsiteY2" fmla="*/ 6858000 h 6858000"/>
                <a:gd name="connsiteX3" fmla="*/ 0 w 609438"/>
                <a:gd name="connsiteY3" fmla="*/ 6858000 h 6858000"/>
                <a:gd name="connsiteX4" fmla="*/ 0 w 60943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38" h="6858000">
                  <a:moveTo>
                    <a:pt x="0" y="0"/>
                  </a:moveTo>
                  <a:lnTo>
                    <a:pt x="609438" y="0"/>
                  </a:lnTo>
                  <a:lnTo>
                    <a:pt x="60943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4B597847-9D21-4E79-A3C1-CD09A72ED17A}"/>
                </a:ext>
              </a:extLst>
            </p:cNvPr>
            <p:cNvSpPr/>
            <p:nvPr userDrawn="1"/>
          </p:nvSpPr>
          <p:spPr bwMode="invGray">
            <a:xfrm>
              <a:off x="554736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A4475F4C-A18C-4D1A-BA57-171FB0889ED5}"/>
                </a:ext>
              </a:extLst>
            </p:cNvPr>
            <p:cNvCxnSpPr/>
            <p:nvPr userDrawn="1"/>
          </p:nvCxnSpPr>
          <p:spPr bwMode="invGray">
            <a:xfrm>
              <a:off x="0" y="62179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CB668352-A3AB-4B2E-9A58-3447022124C4}"/>
                </a:ext>
              </a:extLst>
            </p:cNvPr>
            <p:cNvCxnSpPr/>
            <p:nvPr userDrawn="1"/>
          </p:nvCxnSpPr>
          <p:spPr bwMode="invGray">
            <a:xfrm>
              <a:off x="0" y="31089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7FB43971-E513-473C-A51D-9EE94E61083C}"/>
                </a:ext>
              </a:extLst>
            </p:cNvPr>
            <p:cNvCxnSpPr/>
            <p:nvPr userDrawn="1"/>
          </p:nvCxnSpPr>
          <p:spPr bwMode="invGray">
            <a:xfrm>
              <a:off x="0" y="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45DF1BF3-81AD-4891-9BB0-2F7A0C9D4E46}"/>
                </a:ext>
              </a:extLst>
            </p:cNvPr>
            <p:cNvCxnSpPr/>
            <p:nvPr userDrawn="1"/>
          </p:nvCxnSpPr>
          <p:spPr bwMode="invGray">
            <a:xfrm>
              <a:off x="0" y="124358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00BDB8E3-D6DD-4760-8A19-73C078A70F87}"/>
                </a:ext>
              </a:extLst>
            </p:cNvPr>
            <p:cNvCxnSpPr/>
            <p:nvPr userDrawn="1"/>
          </p:nvCxnSpPr>
          <p:spPr bwMode="invGray">
            <a:xfrm>
              <a:off x="0" y="93268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CF12D775-122F-40DE-9D53-9EE07EEAA8F5}"/>
                </a:ext>
              </a:extLst>
            </p:cNvPr>
            <p:cNvCxnSpPr/>
            <p:nvPr userDrawn="1"/>
          </p:nvCxnSpPr>
          <p:spPr bwMode="invGray">
            <a:xfrm>
              <a:off x="0" y="186537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AD2CAD56-BA05-4C75-8034-7BE3F452236F}"/>
                </a:ext>
              </a:extLst>
            </p:cNvPr>
            <p:cNvCxnSpPr/>
            <p:nvPr userDrawn="1"/>
          </p:nvCxnSpPr>
          <p:spPr bwMode="invGray">
            <a:xfrm>
              <a:off x="0" y="155448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790E0245-1DD4-47DE-874E-81EEEC5BC8F7}"/>
                </a:ext>
              </a:extLst>
            </p:cNvPr>
            <p:cNvCxnSpPr/>
            <p:nvPr userDrawn="1"/>
          </p:nvCxnSpPr>
          <p:spPr bwMode="invGray">
            <a:xfrm>
              <a:off x="0" y="248716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1CFFCCA0-3335-4A1D-ABE0-05033DB06A2E}"/>
                </a:ext>
              </a:extLst>
            </p:cNvPr>
            <p:cNvCxnSpPr/>
            <p:nvPr userDrawn="1"/>
          </p:nvCxnSpPr>
          <p:spPr bwMode="invGray">
            <a:xfrm>
              <a:off x="0" y="217627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F4D72CB9-C1AD-44DE-9701-7AC2B6FF96CE}"/>
                </a:ext>
              </a:extLst>
            </p:cNvPr>
            <p:cNvCxnSpPr/>
            <p:nvPr userDrawn="1"/>
          </p:nvCxnSpPr>
          <p:spPr bwMode="invGray">
            <a:xfrm>
              <a:off x="0" y="310896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889B3321-C5E9-4805-BC66-EA0432C4C15B}"/>
                </a:ext>
              </a:extLst>
            </p:cNvPr>
            <p:cNvCxnSpPr/>
            <p:nvPr userDrawn="1"/>
          </p:nvCxnSpPr>
          <p:spPr bwMode="invGray">
            <a:xfrm>
              <a:off x="0" y="279806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7ACEEB3E-3F13-47FD-9363-059ECF85CA24}"/>
                </a:ext>
              </a:extLst>
            </p:cNvPr>
            <p:cNvCxnSpPr/>
            <p:nvPr userDrawn="1"/>
          </p:nvCxnSpPr>
          <p:spPr bwMode="invGray">
            <a:xfrm>
              <a:off x="0" y="373075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373AB56B-1DBC-4E4B-A722-E8BD0ECD1B41}"/>
                </a:ext>
              </a:extLst>
            </p:cNvPr>
            <p:cNvCxnSpPr/>
            <p:nvPr userDrawn="1"/>
          </p:nvCxnSpPr>
          <p:spPr bwMode="invGray">
            <a:xfrm>
              <a:off x="0" y="341985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7406E6C7-24A3-4B83-8726-B30607709EF5}"/>
                </a:ext>
              </a:extLst>
            </p:cNvPr>
            <p:cNvCxnSpPr/>
            <p:nvPr userDrawn="1"/>
          </p:nvCxnSpPr>
          <p:spPr bwMode="invGray">
            <a:xfrm>
              <a:off x="0" y="435254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ABF470C1-8F17-46A7-9CF6-68959FCC27C5}"/>
                </a:ext>
              </a:extLst>
            </p:cNvPr>
            <p:cNvCxnSpPr/>
            <p:nvPr userDrawn="1"/>
          </p:nvCxnSpPr>
          <p:spPr bwMode="invGray">
            <a:xfrm>
              <a:off x="0" y="404164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BDFB440D-CD6D-4896-879A-A739507A9DA0}"/>
                </a:ext>
              </a:extLst>
            </p:cNvPr>
            <p:cNvCxnSpPr/>
            <p:nvPr userDrawn="1"/>
          </p:nvCxnSpPr>
          <p:spPr bwMode="invGray">
            <a:xfrm>
              <a:off x="0" y="497433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213BC5EF-1845-45CB-A034-F5C2FECB524D}"/>
                </a:ext>
              </a:extLst>
            </p:cNvPr>
            <p:cNvCxnSpPr/>
            <p:nvPr userDrawn="1"/>
          </p:nvCxnSpPr>
          <p:spPr bwMode="invGray">
            <a:xfrm>
              <a:off x="0" y="466344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52206814-DAB9-4959-9312-D81139D2AED1}"/>
                </a:ext>
              </a:extLst>
            </p:cNvPr>
            <p:cNvCxnSpPr/>
            <p:nvPr userDrawn="1"/>
          </p:nvCxnSpPr>
          <p:spPr bwMode="invGray">
            <a:xfrm>
              <a:off x="0" y="559612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863072DF-59FF-4A0A-BAA0-5A11E1D2E4E3}"/>
                </a:ext>
              </a:extLst>
            </p:cNvPr>
            <p:cNvCxnSpPr/>
            <p:nvPr userDrawn="1"/>
          </p:nvCxnSpPr>
          <p:spPr bwMode="invGray">
            <a:xfrm>
              <a:off x="0" y="528523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8A4BE5F7-9CDA-49D9-BFEC-F2B196770FC3}"/>
                </a:ext>
              </a:extLst>
            </p:cNvPr>
            <p:cNvCxnSpPr/>
            <p:nvPr userDrawn="1"/>
          </p:nvCxnSpPr>
          <p:spPr bwMode="invGray">
            <a:xfrm>
              <a:off x="0" y="621792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CC5C0C16-0A28-498B-9C6F-5032271897D0}"/>
                </a:ext>
              </a:extLst>
            </p:cNvPr>
            <p:cNvCxnSpPr/>
            <p:nvPr userDrawn="1"/>
          </p:nvCxnSpPr>
          <p:spPr bwMode="invGray">
            <a:xfrm>
              <a:off x="0" y="590702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91131945-8EE6-4545-BF8A-AF353687BEB3}"/>
                </a:ext>
              </a:extLst>
            </p:cNvPr>
            <p:cNvCxnSpPr/>
            <p:nvPr userDrawn="1"/>
          </p:nvCxnSpPr>
          <p:spPr bwMode="invGray">
            <a:xfrm>
              <a:off x="0" y="652881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A75DD299-052D-4F8E-A9FE-D093F95B0FF2}"/>
                </a:ext>
              </a:extLst>
            </p:cNvPr>
            <p:cNvCxnSpPr/>
            <p:nvPr userDrawn="1"/>
          </p:nvCxnSpPr>
          <p:spPr bwMode="invGray">
            <a:xfrm>
              <a:off x="0" y="77724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58EBC29A-6A7B-40D5-897C-5DEEBEE6A4B2}"/>
                </a:ext>
              </a:extLst>
            </p:cNvPr>
            <p:cNvCxnSpPr/>
            <p:nvPr userDrawn="1"/>
          </p:nvCxnSpPr>
          <p:spPr bwMode="invGray">
            <a:xfrm>
              <a:off x="0" y="46634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C66B5FDD-F1EC-4F2C-B392-BC178AD8DA90}"/>
                </a:ext>
              </a:extLst>
            </p:cNvPr>
            <p:cNvCxnSpPr/>
            <p:nvPr userDrawn="1"/>
          </p:nvCxnSpPr>
          <p:spPr bwMode="invGray">
            <a:xfrm>
              <a:off x="0" y="15544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D93E83BE-872E-48AC-9FFE-A9F5597742DF}"/>
                </a:ext>
              </a:extLst>
            </p:cNvPr>
            <p:cNvCxnSpPr/>
            <p:nvPr userDrawn="1"/>
          </p:nvCxnSpPr>
          <p:spPr bwMode="invGray">
            <a:xfrm>
              <a:off x="0" y="139903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D9D1C528-2748-4906-ABB1-D32D60EC43E0}"/>
                </a:ext>
              </a:extLst>
            </p:cNvPr>
            <p:cNvCxnSpPr/>
            <p:nvPr userDrawn="1"/>
          </p:nvCxnSpPr>
          <p:spPr bwMode="invGray">
            <a:xfrm>
              <a:off x="0" y="108813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6982271F-16E6-4B46-8B36-C850AA36014C}"/>
                </a:ext>
              </a:extLst>
            </p:cNvPr>
            <p:cNvCxnSpPr/>
            <p:nvPr userDrawn="1"/>
          </p:nvCxnSpPr>
          <p:spPr bwMode="invGray">
            <a:xfrm>
              <a:off x="0" y="202082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8A678F6B-D7A6-4C5F-A60A-68F375965733}"/>
                </a:ext>
              </a:extLst>
            </p:cNvPr>
            <p:cNvCxnSpPr/>
            <p:nvPr userDrawn="1"/>
          </p:nvCxnSpPr>
          <p:spPr bwMode="invGray">
            <a:xfrm>
              <a:off x="0" y="170992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B1F16AAE-3D56-49D9-B1F8-CF0D668C4625}"/>
                </a:ext>
              </a:extLst>
            </p:cNvPr>
            <p:cNvCxnSpPr/>
            <p:nvPr userDrawn="1"/>
          </p:nvCxnSpPr>
          <p:spPr bwMode="invGray">
            <a:xfrm>
              <a:off x="0" y="264261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2146BA71-43F2-4516-96BC-46C1F7150D1F}"/>
                </a:ext>
              </a:extLst>
            </p:cNvPr>
            <p:cNvCxnSpPr/>
            <p:nvPr userDrawn="1"/>
          </p:nvCxnSpPr>
          <p:spPr bwMode="invGray">
            <a:xfrm>
              <a:off x="0" y="233172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6B2820DA-E0D5-407B-9227-F00335F2855C}"/>
                </a:ext>
              </a:extLst>
            </p:cNvPr>
            <p:cNvCxnSpPr/>
            <p:nvPr userDrawn="1"/>
          </p:nvCxnSpPr>
          <p:spPr bwMode="invGray">
            <a:xfrm>
              <a:off x="0" y="326440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A6A61357-206A-4A6B-82AD-45174279B301}"/>
                </a:ext>
              </a:extLst>
            </p:cNvPr>
            <p:cNvCxnSpPr/>
            <p:nvPr userDrawn="1"/>
          </p:nvCxnSpPr>
          <p:spPr bwMode="invGray">
            <a:xfrm>
              <a:off x="0" y="295351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6FD4E7D7-1920-4CDF-8C8E-2C8843C3234E}"/>
                </a:ext>
              </a:extLst>
            </p:cNvPr>
            <p:cNvCxnSpPr/>
            <p:nvPr userDrawn="1"/>
          </p:nvCxnSpPr>
          <p:spPr bwMode="invGray">
            <a:xfrm>
              <a:off x="0" y="388620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B6B52954-99B2-4CA1-BC58-BC2CE3144C2E}"/>
                </a:ext>
              </a:extLst>
            </p:cNvPr>
            <p:cNvCxnSpPr/>
            <p:nvPr userDrawn="1"/>
          </p:nvCxnSpPr>
          <p:spPr bwMode="invGray">
            <a:xfrm>
              <a:off x="0" y="357530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A58B8F17-F2CF-4C8B-9384-4763AEB46266}"/>
                </a:ext>
              </a:extLst>
            </p:cNvPr>
            <p:cNvCxnSpPr/>
            <p:nvPr userDrawn="1"/>
          </p:nvCxnSpPr>
          <p:spPr bwMode="invGray">
            <a:xfrm>
              <a:off x="0" y="450799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BF4D57F3-3690-4C8F-9DD3-6514140E8449}"/>
                </a:ext>
              </a:extLst>
            </p:cNvPr>
            <p:cNvCxnSpPr/>
            <p:nvPr userDrawn="1"/>
          </p:nvCxnSpPr>
          <p:spPr bwMode="invGray">
            <a:xfrm>
              <a:off x="0" y="419709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6F1248E6-58FC-4800-A342-F266640388C0}"/>
                </a:ext>
              </a:extLst>
            </p:cNvPr>
            <p:cNvCxnSpPr/>
            <p:nvPr userDrawn="1"/>
          </p:nvCxnSpPr>
          <p:spPr bwMode="invGray">
            <a:xfrm>
              <a:off x="0" y="512978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9B8011EA-A67B-4792-899C-6F30861FB41B}"/>
                </a:ext>
              </a:extLst>
            </p:cNvPr>
            <p:cNvCxnSpPr/>
            <p:nvPr userDrawn="1"/>
          </p:nvCxnSpPr>
          <p:spPr bwMode="invGray">
            <a:xfrm>
              <a:off x="0" y="481888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4E187538-C1B6-4AB3-9E92-1CBE573E39EA}"/>
                </a:ext>
              </a:extLst>
            </p:cNvPr>
            <p:cNvCxnSpPr/>
            <p:nvPr userDrawn="1"/>
          </p:nvCxnSpPr>
          <p:spPr bwMode="invGray">
            <a:xfrm>
              <a:off x="0" y="575157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F725F436-5B17-4F6D-B174-9FD6324175C9}"/>
                </a:ext>
              </a:extLst>
            </p:cNvPr>
            <p:cNvCxnSpPr/>
            <p:nvPr userDrawn="1"/>
          </p:nvCxnSpPr>
          <p:spPr bwMode="invGray">
            <a:xfrm>
              <a:off x="0" y="544068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3DD99996-2943-48E4-B56E-D3F05FDFEC4F}"/>
                </a:ext>
              </a:extLst>
            </p:cNvPr>
            <p:cNvCxnSpPr/>
            <p:nvPr userDrawn="1"/>
          </p:nvCxnSpPr>
          <p:spPr bwMode="invGray">
            <a:xfrm>
              <a:off x="0" y="637336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E8B8D663-5E52-4EA2-8D3F-41F6121FAE3C}"/>
                </a:ext>
              </a:extLst>
            </p:cNvPr>
            <p:cNvCxnSpPr/>
            <p:nvPr userDrawn="1"/>
          </p:nvCxnSpPr>
          <p:spPr bwMode="invGray">
            <a:xfrm>
              <a:off x="0" y="606247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11F6EC2A-C5C1-4266-92CE-81F84B827556}"/>
                </a:ext>
              </a:extLst>
            </p:cNvPr>
            <p:cNvCxnSpPr/>
            <p:nvPr userDrawn="1"/>
          </p:nvCxnSpPr>
          <p:spPr bwMode="invGray">
            <a:xfrm>
              <a:off x="0" y="668426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1" name="main body box">
              <a:extLst>
                <a:ext uri="{FF2B5EF4-FFF2-40B4-BE49-F238E27FC236}">
                  <a16:creationId xmlns:a16="http://schemas.microsoft.com/office/drawing/2014/main" id="{B218B8DC-43D2-4BF0-8019-414A6C978B50}"/>
                </a:ext>
              </a:extLst>
            </p:cNvPr>
            <p:cNvSpPr/>
            <p:nvPr userDrawn="1"/>
          </p:nvSpPr>
          <p:spPr bwMode="invGray">
            <a:xfrm>
              <a:off x="554736" y="1709928"/>
              <a:ext cx="11082528" cy="4507992"/>
            </a:xfrm>
            <a:prstGeom prst="rect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  <p:txBody>
            <a:bodyPr vert="horz" wrap="square" lIns="68572" tIns="34286" rIns="68572" bIns="34286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F8A6CBCB-2578-43F1-B7A4-69F595E6E013}"/>
                </a:ext>
              </a:extLst>
            </p:cNvPr>
            <p:cNvCxnSpPr/>
            <p:nvPr userDrawn="1"/>
          </p:nvCxnSpPr>
          <p:spPr bwMode="invGray">
            <a:xfrm>
              <a:off x="554736" y="2177796"/>
              <a:ext cx="11082528" cy="0"/>
            </a:xfrm>
            <a:prstGeom prst="line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62E19C48-49CD-490C-82AF-6A807F4A91F8}"/>
                </a:ext>
              </a:extLst>
            </p:cNvPr>
            <p:cNvCxnSpPr/>
            <p:nvPr userDrawn="1"/>
          </p:nvCxnSpPr>
          <p:spPr bwMode="invGray">
            <a:xfrm>
              <a:off x="554736" y="1711453"/>
              <a:ext cx="11082528" cy="0"/>
            </a:xfrm>
            <a:prstGeom prst="line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</p:cxnSp>
      </p:grpSp>
      <p:sp>
        <p:nvSpPr>
          <p:cNvPr id="145" name="4. Footnote" hidden="1">
            <a:extLst>
              <a:ext uri="{FF2B5EF4-FFF2-40B4-BE49-F238E27FC236}">
                <a16:creationId xmlns:a16="http://schemas.microsoft.com/office/drawing/2014/main" id="{56E3DC21-21DB-42FE-8721-1BC0E89F13AE}"/>
              </a:ext>
            </a:extLst>
          </p:cNvPr>
          <p:cNvSpPr txBox="1"/>
          <p:nvPr userDrawn="1">
            <p:custDataLst>
              <p:tags r:id="rId9"/>
            </p:custDataLst>
          </p:nvPr>
        </p:nvSpPr>
        <p:spPr>
          <a:xfrm>
            <a:off x="553972" y="6279028"/>
            <a:ext cx="72786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dirty="0">
                <a:latin typeface="+mn-lt"/>
                <a:ea typeface="+mn-ea"/>
                <a:cs typeface="Arial" panose="020B0604020202020204" pitchFamily="34" charset="0"/>
              </a:rPr>
              <a:t>Footnotes</a:t>
            </a:r>
          </a:p>
        </p:txBody>
      </p:sp>
      <p:grpSp>
        <p:nvGrpSpPr>
          <p:cNvPr id="185" name="LegendBoxes" hidden="1">
            <a:extLst>
              <a:ext uri="{FF2B5EF4-FFF2-40B4-BE49-F238E27FC236}">
                <a16:creationId xmlns:a16="http://schemas.microsoft.com/office/drawing/2014/main" id="{28785628-9685-42DD-85C6-4A7FDEAEB9E4}"/>
              </a:ext>
            </a:extLst>
          </p:cNvPr>
          <p:cNvGrpSpPr/>
          <p:nvPr userDrawn="1"/>
        </p:nvGrpSpPr>
        <p:grpSpPr>
          <a:xfrm>
            <a:off x="10722394" y="4323600"/>
            <a:ext cx="984864" cy="1717282"/>
            <a:chOff x="9585951" y="2980105"/>
            <a:chExt cx="984864" cy="1717282"/>
          </a:xfrm>
        </p:grpSpPr>
        <p:sp>
          <p:nvSpPr>
            <p:cNvPr id="186" name="RectangleLegend1">
              <a:extLst>
                <a:ext uri="{FF2B5EF4-FFF2-40B4-BE49-F238E27FC236}">
                  <a16:creationId xmlns:a16="http://schemas.microsoft.com/office/drawing/2014/main" id="{F6C915EA-5130-4DA7-8B9A-5E522A1DBE2F}"/>
                </a:ext>
              </a:extLst>
            </p:cNvPr>
            <p:cNvSpPr/>
            <p:nvPr/>
          </p:nvSpPr>
          <p:spPr>
            <a:xfrm>
              <a:off x="9585951" y="3001463"/>
              <a:ext cx="172729" cy="172729"/>
            </a:xfrm>
            <a:prstGeom prst="rect">
              <a:avLst/>
            </a:prstGeom>
            <a:solidFill>
              <a:schemeClr val="accent1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err="1">
                <a:solidFill>
                  <a:schemeClr val="tx1"/>
                </a:solidFill>
              </a:endParaRPr>
            </a:p>
          </p:txBody>
        </p:sp>
        <p:sp>
          <p:nvSpPr>
            <p:cNvPr id="187" name="RectangleLegend2">
              <a:extLst>
                <a:ext uri="{FF2B5EF4-FFF2-40B4-BE49-F238E27FC236}">
                  <a16:creationId xmlns:a16="http://schemas.microsoft.com/office/drawing/2014/main" id="{056BAC0D-94D9-4BAA-A238-909A42CD485B}"/>
                </a:ext>
              </a:extLst>
            </p:cNvPr>
            <p:cNvSpPr/>
            <p:nvPr/>
          </p:nvSpPr>
          <p:spPr>
            <a:xfrm>
              <a:off x="9585951" y="3380961"/>
              <a:ext cx="172729" cy="172729"/>
            </a:xfrm>
            <a:prstGeom prst="rect">
              <a:avLst/>
            </a:prstGeom>
            <a:solidFill>
              <a:schemeClr val="accent2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err="1">
                <a:solidFill>
                  <a:schemeClr val="tx1"/>
                </a:solidFill>
              </a:endParaRPr>
            </a:p>
          </p:txBody>
        </p:sp>
        <p:sp>
          <p:nvSpPr>
            <p:cNvPr id="188" name="RectangleLegend3">
              <a:extLst>
                <a:ext uri="{FF2B5EF4-FFF2-40B4-BE49-F238E27FC236}">
                  <a16:creationId xmlns:a16="http://schemas.microsoft.com/office/drawing/2014/main" id="{BC7BB400-0474-421B-B1C4-D9D83F8D7025}"/>
                </a:ext>
              </a:extLst>
            </p:cNvPr>
            <p:cNvSpPr/>
            <p:nvPr/>
          </p:nvSpPr>
          <p:spPr>
            <a:xfrm>
              <a:off x="9585951" y="3754557"/>
              <a:ext cx="172729" cy="172729"/>
            </a:xfrm>
            <a:prstGeom prst="rect">
              <a:avLst/>
            </a:prstGeom>
            <a:solidFill>
              <a:schemeClr val="accent3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err="1">
                <a:solidFill>
                  <a:schemeClr val="tx1"/>
                </a:solidFill>
              </a:endParaRPr>
            </a:p>
          </p:txBody>
        </p:sp>
        <p:sp>
          <p:nvSpPr>
            <p:cNvPr id="189" name="RectangleLegend4">
              <a:extLst>
                <a:ext uri="{FF2B5EF4-FFF2-40B4-BE49-F238E27FC236}">
                  <a16:creationId xmlns:a16="http://schemas.microsoft.com/office/drawing/2014/main" id="{5D84FBCC-8195-429D-ADA2-ADF26D0822E2}"/>
                </a:ext>
              </a:extLst>
            </p:cNvPr>
            <p:cNvSpPr/>
            <p:nvPr/>
          </p:nvSpPr>
          <p:spPr>
            <a:xfrm>
              <a:off x="9585951" y="4128153"/>
              <a:ext cx="172729" cy="172729"/>
            </a:xfrm>
            <a:prstGeom prst="rect">
              <a:avLst/>
            </a:prstGeom>
            <a:solidFill>
              <a:schemeClr val="accent4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err="1">
                <a:solidFill>
                  <a:schemeClr val="tx1"/>
                </a:solidFill>
              </a:endParaRPr>
            </a:p>
          </p:txBody>
        </p:sp>
        <p:sp>
          <p:nvSpPr>
            <p:cNvPr id="190" name="RectangleLegend5">
              <a:extLst>
                <a:ext uri="{FF2B5EF4-FFF2-40B4-BE49-F238E27FC236}">
                  <a16:creationId xmlns:a16="http://schemas.microsoft.com/office/drawing/2014/main" id="{655825D0-671B-44EC-90C5-7913A4E7BAB9}"/>
                </a:ext>
              </a:extLst>
            </p:cNvPr>
            <p:cNvSpPr/>
            <p:nvPr/>
          </p:nvSpPr>
          <p:spPr>
            <a:xfrm>
              <a:off x="9585951" y="4501749"/>
              <a:ext cx="172729" cy="172729"/>
            </a:xfrm>
            <a:prstGeom prst="rect">
              <a:avLst/>
            </a:prstGeom>
            <a:solidFill>
              <a:schemeClr val="accent5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err="1">
                <a:solidFill>
                  <a:schemeClr val="tx1"/>
                </a:solidFill>
              </a:endParaRPr>
            </a:p>
          </p:txBody>
        </p:sp>
        <p:sp>
          <p:nvSpPr>
            <p:cNvPr id="191" name="Legend1">
              <a:extLst>
                <a:ext uri="{FF2B5EF4-FFF2-40B4-BE49-F238E27FC236}">
                  <a16:creationId xmlns:a16="http://schemas.microsoft.com/office/drawing/2014/main" id="{CD018A8B-4FD0-4C99-AA47-D684D1049136}"/>
                </a:ext>
              </a:extLst>
            </p:cNvPr>
            <p:cNvSpPr txBox="1"/>
            <p:nvPr/>
          </p:nvSpPr>
          <p:spPr>
            <a:xfrm>
              <a:off x="9912097" y="2980105"/>
              <a:ext cx="658718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92" name="Legend2">
              <a:extLst>
                <a:ext uri="{FF2B5EF4-FFF2-40B4-BE49-F238E27FC236}">
                  <a16:creationId xmlns:a16="http://schemas.microsoft.com/office/drawing/2014/main" id="{24E194E3-38A9-4A3A-AEBA-D1DCF1935051}"/>
                </a:ext>
              </a:extLst>
            </p:cNvPr>
            <p:cNvSpPr txBox="1"/>
            <p:nvPr/>
          </p:nvSpPr>
          <p:spPr>
            <a:xfrm>
              <a:off x="9912097" y="3359603"/>
              <a:ext cx="658718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93" name="Legend3">
              <a:extLst>
                <a:ext uri="{FF2B5EF4-FFF2-40B4-BE49-F238E27FC236}">
                  <a16:creationId xmlns:a16="http://schemas.microsoft.com/office/drawing/2014/main" id="{DCCF084D-A8B2-46B3-BE03-CFDA8E58B2B9}"/>
                </a:ext>
              </a:extLst>
            </p:cNvPr>
            <p:cNvSpPr txBox="1"/>
            <p:nvPr/>
          </p:nvSpPr>
          <p:spPr>
            <a:xfrm>
              <a:off x="9912097" y="3739101"/>
              <a:ext cx="658718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94" name="Legend4">
              <a:extLst>
                <a:ext uri="{FF2B5EF4-FFF2-40B4-BE49-F238E27FC236}">
                  <a16:creationId xmlns:a16="http://schemas.microsoft.com/office/drawing/2014/main" id="{0E49468C-EFEE-4C9A-BECB-CC10BE34BF4B}"/>
                </a:ext>
              </a:extLst>
            </p:cNvPr>
            <p:cNvSpPr txBox="1"/>
            <p:nvPr/>
          </p:nvSpPr>
          <p:spPr>
            <a:xfrm>
              <a:off x="9912097" y="4110522"/>
              <a:ext cx="658718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95" name="Legend5">
              <a:extLst>
                <a:ext uri="{FF2B5EF4-FFF2-40B4-BE49-F238E27FC236}">
                  <a16:creationId xmlns:a16="http://schemas.microsoft.com/office/drawing/2014/main" id="{443480AB-89E7-497E-A131-91869590BDB0}"/>
                </a:ext>
              </a:extLst>
            </p:cNvPr>
            <p:cNvSpPr txBox="1"/>
            <p:nvPr/>
          </p:nvSpPr>
          <p:spPr>
            <a:xfrm>
              <a:off x="9912097" y="4481943"/>
              <a:ext cx="653111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</p:grpSp>
      <p:grpSp>
        <p:nvGrpSpPr>
          <p:cNvPr id="146" name="LegendMoons" hidden="1">
            <a:extLst>
              <a:ext uri="{FF2B5EF4-FFF2-40B4-BE49-F238E27FC236}">
                <a16:creationId xmlns:a16="http://schemas.microsoft.com/office/drawing/2014/main" id="{BCBAA4B3-76E3-4E3E-9DFB-193618E70571}"/>
              </a:ext>
            </a:extLst>
          </p:cNvPr>
          <p:cNvGrpSpPr/>
          <p:nvPr userDrawn="1"/>
        </p:nvGrpSpPr>
        <p:grpSpPr>
          <a:xfrm>
            <a:off x="10692000" y="1339200"/>
            <a:ext cx="1023616" cy="1731859"/>
            <a:chOff x="7723680" y="1702457"/>
            <a:chExt cx="1023616" cy="1731859"/>
          </a:xfrm>
        </p:grpSpPr>
        <p:sp>
          <p:nvSpPr>
            <p:cNvPr id="147" name="Legend1">
              <a:extLst>
                <a:ext uri="{FF2B5EF4-FFF2-40B4-BE49-F238E27FC236}">
                  <a16:creationId xmlns:a16="http://schemas.microsoft.com/office/drawing/2014/main" id="{A8F35D73-D259-46FA-AFD2-EA8247EDE0BB}"/>
                </a:ext>
              </a:extLst>
            </p:cNvPr>
            <p:cNvSpPr txBox="1"/>
            <p:nvPr/>
          </p:nvSpPr>
          <p:spPr>
            <a:xfrm>
              <a:off x="8076312" y="1709816"/>
              <a:ext cx="670984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48" name="Legend2">
              <a:extLst>
                <a:ext uri="{FF2B5EF4-FFF2-40B4-BE49-F238E27FC236}">
                  <a16:creationId xmlns:a16="http://schemas.microsoft.com/office/drawing/2014/main" id="{8C810E22-5C1D-4238-A604-CBCDDCB4C05E}"/>
                </a:ext>
              </a:extLst>
            </p:cNvPr>
            <p:cNvSpPr txBox="1"/>
            <p:nvPr/>
          </p:nvSpPr>
          <p:spPr>
            <a:xfrm>
              <a:off x="8076312" y="2085275"/>
              <a:ext cx="670984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49" name="Legend3">
              <a:extLst>
                <a:ext uri="{FF2B5EF4-FFF2-40B4-BE49-F238E27FC236}">
                  <a16:creationId xmlns:a16="http://schemas.microsoft.com/office/drawing/2014/main" id="{E4D11ABD-C458-4D2C-B8BA-1BD7E497965C}"/>
                </a:ext>
              </a:extLst>
            </p:cNvPr>
            <p:cNvSpPr txBox="1"/>
            <p:nvPr/>
          </p:nvSpPr>
          <p:spPr>
            <a:xfrm>
              <a:off x="8076312" y="2460734"/>
              <a:ext cx="670984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50" name="Legend4">
              <a:extLst>
                <a:ext uri="{FF2B5EF4-FFF2-40B4-BE49-F238E27FC236}">
                  <a16:creationId xmlns:a16="http://schemas.microsoft.com/office/drawing/2014/main" id="{6751DA88-7594-4AF8-9B0B-6D236454D486}"/>
                </a:ext>
              </a:extLst>
            </p:cNvPr>
            <p:cNvSpPr txBox="1"/>
            <p:nvPr/>
          </p:nvSpPr>
          <p:spPr>
            <a:xfrm>
              <a:off x="8076312" y="2836193"/>
              <a:ext cx="670984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51" name="Legend5">
              <a:extLst>
                <a:ext uri="{FF2B5EF4-FFF2-40B4-BE49-F238E27FC236}">
                  <a16:creationId xmlns:a16="http://schemas.microsoft.com/office/drawing/2014/main" id="{9BD97B4F-09E8-498D-A862-8771F6492867}"/>
                </a:ext>
              </a:extLst>
            </p:cNvPr>
            <p:cNvSpPr txBox="1"/>
            <p:nvPr/>
          </p:nvSpPr>
          <p:spPr>
            <a:xfrm>
              <a:off x="8076312" y="3211654"/>
              <a:ext cx="670984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grpSp>
          <p:nvGrpSpPr>
            <p:cNvPr id="152" name="MoonLegend1">
              <a:extLst>
                <a:ext uri="{FF2B5EF4-FFF2-40B4-BE49-F238E27FC236}">
                  <a16:creationId xmlns:a16="http://schemas.microsoft.com/office/drawing/2014/main" id="{2D833A59-C7AB-446D-8FF2-91CA9DB3ACEE}"/>
                </a:ext>
              </a:extLst>
            </p:cNvPr>
            <p:cNvGrpSpPr>
              <a:grpSpLocks noChangeAspect="1"/>
            </p:cNvGrpSpPr>
            <p:nvPr>
              <p:custDataLst>
                <p:tags r:id="rId11"/>
              </p:custDataLst>
            </p:nvPr>
          </p:nvGrpSpPr>
          <p:grpSpPr>
            <a:xfrm>
              <a:off x="7723680" y="1702457"/>
              <a:ext cx="228600" cy="228600"/>
              <a:chOff x="762000" y="1270000"/>
              <a:chExt cx="254000" cy="254000"/>
            </a:xfrm>
          </p:grpSpPr>
          <p:sp>
            <p:nvSpPr>
              <p:cNvPr id="165" name="Oval 164">
                <a:extLst>
                  <a:ext uri="{FF2B5EF4-FFF2-40B4-BE49-F238E27FC236}">
                    <a16:creationId xmlns:a16="http://schemas.microsoft.com/office/drawing/2014/main" id="{6FAD167A-470E-49B3-9358-C391E9721499}"/>
                  </a:ext>
                </a:extLst>
              </p:cNvPr>
              <p:cNvSpPr/>
              <p:nvPr>
                <p:custDataLst>
                  <p:tags r:id="rId24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166" name="Arc 165" hidden="1">
                <a:extLst>
                  <a:ext uri="{FF2B5EF4-FFF2-40B4-BE49-F238E27FC236}">
                    <a16:creationId xmlns:a16="http://schemas.microsoft.com/office/drawing/2014/main" id="{2106BC3D-6019-4A97-BF49-95FEE529E3EF}"/>
                  </a:ext>
                </a:extLst>
              </p:cNvPr>
              <p:cNvSpPr/>
              <p:nvPr>
                <p:custDataLst>
                  <p:tags r:id="rId25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2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3" name="MoonLegend2">
              <a:extLst>
                <a:ext uri="{FF2B5EF4-FFF2-40B4-BE49-F238E27FC236}">
                  <a16:creationId xmlns:a16="http://schemas.microsoft.com/office/drawing/2014/main" id="{290914A9-07C8-4F8C-AD47-74783B1DE6E1}"/>
                </a:ext>
              </a:extLst>
            </p:cNvPr>
            <p:cNvGrpSpPr>
              <a:grpSpLocks noChangeAspect="1"/>
            </p:cNvGrpSpPr>
            <p:nvPr>
              <p:custDataLst>
                <p:tags r:id="rId12"/>
              </p:custDataLst>
            </p:nvPr>
          </p:nvGrpSpPr>
          <p:grpSpPr>
            <a:xfrm>
              <a:off x="7723680" y="2078270"/>
              <a:ext cx="228600" cy="228600"/>
              <a:chOff x="762000" y="1270000"/>
              <a:chExt cx="254000" cy="254000"/>
            </a:xfrm>
          </p:grpSpPr>
          <p:sp>
            <p:nvSpPr>
              <p:cNvPr id="163" name="Oval 162">
                <a:extLst>
                  <a:ext uri="{FF2B5EF4-FFF2-40B4-BE49-F238E27FC236}">
                    <a16:creationId xmlns:a16="http://schemas.microsoft.com/office/drawing/2014/main" id="{14C29FC0-EC32-412C-A1FC-29EF13DE8125}"/>
                  </a:ext>
                </a:extLst>
              </p:cNvPr>
              <p:cNvSpPr/>
              <p:nvPr>
                <p:custDataLst>
                  <p:tags r:id="rId22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164" name="Arc 163">
                <a:extLst>
                  <a:ext uri="{FF2B5EF4-FFF2-40B4-BE49-F238E27FC236}">
                    <a16:creationId xmlns:a16="http://schemas.microsoft.com/office/drawing/2014/main" id="{08217F02-10EE-4BF5-8640-3409A47C5847}"/>
                  </a:ext>
                </a:extLst>
              </p:cNvPr>
              <p:cNvSpPr/>
              <p:nvPr>
                <p:custDataLst>
                  <p:tags r:id="rId23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0"/>
                </a:avLst>
              </a:prstGeom>
              <a:solidFill>
                <a:schemeClr val="accent2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4" name="MoonLegend3">
              <a:extLst>
                <a:ext uri="{FF2B5EF4-FFF2-40B4-BE49-F238E27FC236}">
                  <a16:creationId xmlns:a16="http://schemas.microsoft.com/office/drawing/2014/main" id="{435D5936-2D97-416D-A834-DF4B9D96A043}"/>
                </a:ext>
              </a:extLst>
            </p:cNvPr>
            <p:cNvGrpSpPr>
              <a:grpSpLocks noChangeAspect="1"/>
            </p:cNvGrpSpPr>
            <p:nvPr>
              <p:custDataLst>
                <p:tags r:id="rId13"/>
              </p:custDataLst>
            </p:nvPr>
          </p:nvGrpSpPr>
          <p:grpSpPr>
            <a:xfrm>
              <a:off x="7723680" y="2454085"/>
              <a:ext cx="228600" cy="228600"/>
              <a:chOff x="762000" y="1270000"/>
              <a:chExt cx="254000" cy="254000"/>
            </a:xfrm>
          </p:grpSpPr>
          <p:sp>
            <p:nvSpPr>
              <p:cNvPr id="161" name="Oval 160">
                <a:extLst>
                  <a:ext uri="{FF2B5EF4-FFF2-40B4-BE49-F238E27FC236}">
                    <a16:creationId xmlns:a16="http://schemas.microsoft.com/office/drawing/2014/main" id="{69BF58B2-CF38-41FB-8EF8-3EE6A3F13980}"/>
                  </a:ext>
                </a:extLst>
              </p:cNvPr>
              <p:cNvSpPr/>
              <p:nvPr>
                <p:custDataLst>
                  <p:tags r:id="rId20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162" name="Arc 161">
                <a:extLst>
                  <a:ext uri="{FF2B5EF4-FFF2-40B4-BE49-F238E27FC236}">
                    <a16:creationId xmlns:a16="http://schemas.microsoft.com/office/drawing/2014/main" id="{9A2D06B2-79B1-475C-A66E-9CB573E98829}"/>
                  </a:ext>
                </a:extLst>
              </p:cNvPr>
              <p:cNvSpPr/>
              <p:nvPr>
                <p:custDataLst>
                  <p:tags r:id="rId21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2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5" name="MoonLegend4">
              <a:extLst>
                <a:ext uri="{FF2B5EF4-FFF2-40B4-BE49-F238E27FC236}">
                  <a16:creationId xmlns:a16="http://schemas.microsoft.com/office/drawing/2014/main" id="{8EC87CF1-17C2-4BF0-9A01-8C2C8FFFF842}"/>
                </a:ext>
              </a:extLst>
            </p:cNvPr>
            <p:cNvGrpSpPr>
              <a:grpSpLocks noChangeAspect="1"/>
            </p:cNvGrpSpPr>
            <p:nvPr>
              <p:custDataLst>
                <p:tags r:id="rId14"/>
              </p:custDataLst>
            </p:nvPr>
          </p:nvGrpSpPr>
          <p:grpSpPr>
            <a:xfrm>
              <a:off x="7723680" y="2829900"/>
              <a:ext cx="228600" cy="228600"/>
              <a:chOff x="762000" y="1270000"/>
              <a:chExt cx="254000" cy="254000"/>
            </a:xfrm>
          </p:grpSpPr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3A7C7C4F-14E8-4812-AC35-7D066AEC66E0}"/>
                  </a:ext>
                </a:extLst>
              </p:cNvPr>
              <p:cNvSpPr/>
              <p:nvPr>
                <p:custDataLst>
                  <p:tags r:id="rId18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160" name="Arc 159">
                <a:extLst>
                  <a:ext uri="{FF2B5EF4-FFF2-40B4-BE49-F238E27FC236}">
                    <a16:creationId xmlns:a16="http://schemas.microsoft.com/office/drawing/2014/main" id="{7F7E2EA4-AD8C-4DA3-ACA6-A69404D1E88D}"/>
                  </a:ext>
                </a:extLst>
              </p:cNvPr>
              <p:cNvSpPr/>
              <p:nvPr>
                <p:custDataLst>
                  <p:tags r:id="rId19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2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6" name="MoonLegend5">
              <a:extLst>
                <a:ext uri="{FF2B5EF4-FFF2-40B4-BE49-F238E27FC236}">
                  <a16:creationId xmlns:a16="http://schemas.microsoft.com/office/drawing/2014/main" id="{BCD87F8B-10B7-4E82-8EC4-F08B412A1736}"/>
                </a:ext>
              </a:extLst>
            </p:cNvPr>
            <p:cNvGrpSpPr>
              <a:grpSpLocks noChangeAspect="1"/>
            </p:cNvGrpSpPr>
            <p:nvPr>
              <p:custDataLst>
                <p:tags r:id="rId15"/>
              </p:custDataLst>
            </p:nvPr>
          </p:nvGrpSpPr>
          <p:grpSpPr>
            <a:xfrm>
              <a:off x="7723680" y="3205716"/>
              <a:ext cx="228600" cy="228600"/>
              <a:chOff x="762000" y="1270000"/>
              <a:chExt cx="254000" cy="254000"/>
            </a:xfrm>
          </p:grpSpPr>
          <p:sp>
            <p:nvSpPr>
              <p:cNvPr id="157" name="Oval 156">
                <a:extLst>
                  <a:ext uri="{FF2B5EF4-FFF2-40B4-BE49-F238E27FC236}">
                    <a16:creationId xmlns:a16="http://schemas.microsoft.com/office/drawing/2014/main" id="{88573FB6-1F3D-4B01-98F6-7E4478BE33EF}"/>
                  </a:ext>
                </a:extLst>
              </p:cNvPr>
              <p:cNvSpPr/>
              <p:nvPr>
                <p:custDataLst>
                  <p:tags r:id="rId16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158" name="Arc 157">
                <a:extLst>
                  <a:ext uri="{FF2B5EF4-FFF2-40B4-BE49-F238E27FC236}">
                    <a16:creationId xmlns:a16="http://schemas.microsoft.com/office/drawing/2014/main" id="{CF3B10D5-50BA-4075-BEDD-5D7FF7BE36E6}"/>
                  </a:ext>
                </a:extLst>
              </p:cNvPr>
              <p:cNvSpPr/>
              <p:nvPr>
                <p:custDataLst>
                  <p:tags r:id="rId17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2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67" name="Sticker" hidden="1">
            <a:extLst>
              <a:ext uri="{FF2B5EF4-FFF2-40B4-BE49-F238E27FC236}">
                <a16:creationId xmlns:a16="http://schemas.microsoft.com/office/drawing/2014/main" id="{174FA759-1A16-45E2-B8DB-6AC61DFC92D4}"/>
              </a:ext>
            </a:extLst>
          </p:cNvPr>
          <p:cNvGrpSpPr>
            <a:grpSpLocks noChangeAspect="1"/>
          </p:cNvGrpSpPr>
          <p:nvPr userDrawn="1"/>
        </p:nvGrpSpPr>
        <p:grpSpPr bwMode="gray">
          <a:xfrm>
            <a:off x="559460" y="1289273"/>
            <a:ext cx="428337" cy="156997"/>
            <a:chOff x="8456447" y="272180"/>
            <a:chExt cx="322188" cy="156966"/>
          </a:xfrm>
        </p:grpSpPr>
        <p:sp>
          <p:nvSpPr>
            <p:cNvPr id="168" name="StickerRectangle">
              <a:extLst>
                <a:ext uri="{FF2B5EF4-FFF2-40B4-BE49-F238E27FC236}">
                  <a16:creationId xmlns:a16="http://schemas.microsoft.com/office/drawing/2014/main" id="{99FB5892-A9FF-4D0E-8661-19A39D5E096E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8456447" y="272180"/>
              <a:ext cx="322188" cy="156966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18288" anchor="t" anchorCtr="0">
              <a:spAutoFit/>
            </a:bodyPr>
            <a:lstStyle/>
            <a:p>
              <a:pPr algn="l" defTabSz="1193860">
                <a:buClr>
                  <a:schemeClr val="tx2"/>
                </a:buClr>
              </a:pPr>
              <a:r>
                <a:rPr lang="en-US" sz="900" b="1" spc="50" dirty="0">
                  <a:ln w="3175">
                    <a:noFill/>
                  </a:ln>
                  <a:solidFill>
                    <a:schemeClr val="tx1"/>
                  </a:solidFill>
                </a:rPr>
                <a:t>Sticker</a:t>
              </a:r>
              <a:endParaRPr lang="en-US" sz="800" baseline="0" dirty="0">
                <a:solidFill>
                  <a:schemeClr val="tx1"/>
                </a:solidFill>
                <a:latin typeface="+mn-lt"/>
                <a:ea typeface="+mn-ea"/>
              </a:endParaRPr>
            </a:p>
          </p:txBody>
        </p:sp>
        <p:cxnSp>
          <p:nvCxnSpPr>
            <p:cNvPr id="169" name="StickerUnderline">
              <a:extLst>
                <a:ext uri="{FF2B5EF4-FFF2-40B4-BE49-F238E27FC236}">
                  <a16:creationId xmlns:a16="http://schemas.microsoft.com/office/drawing/2014/main" id="{B821CB31-49E5-49E7-966F-3C5449557168}"/>
                </a:ext>
              </a:extLst>
            </p:cNvPr>
            <p:cNvCxnSpPr>
              <a:cxnSpLocks noChangeShapeType="1"/>
              <a:stCxn id="168" idx="4"/>
              <a:endCxn id="168" idx="6"/>
            </p:cNvCxnSpPr>
            <p:nvPr/>
          </p:nvCxnSpPr>
          <p:spPr bwMode="gray">
            <a:xfrm>
              <a:off x="8456447" y="429146"/>
              <a:ext cx="322188" cy="0"/>
            </a:xfrm>
            <a:prstGeom prst="straightConnector1">
              <a:avLst/>
            </a:prstGeom>
            <a:noFill/>
            <a:ln w="4191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44" name="LegendLines" hidden="1">
            <a:extLst>
              <a:ext uri="{FF2B5EF4-FFF2-40B4-BE49-F238E27FC236}">
                <a16:creationId xmlns:a16="http://schemas.microsoft.com/office/drawing/2014/main" id="{96520A0D-E8D0-48B5-8162-BA1976A5C3E1}"/>
              </a:ext>
            </a:extLst>
          </p:cNvPr>
          <p:cNvGrpSpPr/>
          <p:nvPr userDrawn="1"/>
        </p:nvGrpSpPr>
        <p:grpSpPr>
          <a:xfrm>
            <a:off x="10440000" y="3243600"/>
            <a:ext cx="1269335" cy="958286"/>
            <a:chOff x="4372690" y="3739101"/>
            <a:chExt cx="1269335" cy="958286"/>
          </a:xfrm>
        </p:grpSpPr>
        <p:sp>
          <p:nvSpPr>
            <p:cNvPr id="170" name="Legend1">
              <a:extLst>
                <a:ext uri="{FF2B5EF4-FFF2-40B4-BE49-F238E27FC236}">
                  <a16:creationId xmlns:a16="http://schemas.microsoft.com/office/drawing/2014/main" id="{D5E27233-7661-43E0-8C1B-859EBE562598}"/>
                </a:ext>
              </a:extLst>
            </p:cNvPr>
            <p:cNvSpPr txBox="1"/>
            <p:nvPr/>
          </p:nvSpPr>
          <p:spPr>
            <a:xfrm>
              <a:off x="4988914" y="3739101"/>
              <a:ext cx="653111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71" name="Legend2">
              <a:extLst>
                <a:ext uri="{FF2B5EF4-FFF2-40B4-BE49-F238E27FC236}">
                  <a16:creationId xmlns:a16="http://schemas.microsoft.com/office/drawing/2014/main" id="{215BA769-FC3A-4971-81E8-16C8E7138029}"/>
                </a:ext>
              </a:extLst>
            </p:cNvPr>
            <p:cNvSpPr txBox="1"/>
            <p:nvPr/>
          </p:nvSpPr>
          <p:spPr>
            <a:xfrm>
              <a:off x="4988914" y="4110522"/>
              <a:ext cx="653111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72" name="Legend3">
              <a:extLst>
                <a:ext uri="{FF2B5EF4-FFF2-40B4-BE49-F238E27FC236}">
                  <a16:creationId xmlns:a16="http://schemas.microsoft.com/office/drawing/2014/main" id="{75880242-A8D7-441D-805E-B817DF5CA854}"/>
                </a:ext>
              </a:extLst>
            </p:cNvPr>
            <p:cNvSpPr txBox="1"/>
            <p:nvPr/>
          </p:nvSpPr>
          <p:spPr>
            <a:xfrm>
              <a:off x="4988914" y="4481943"/>
              <a:ext cx="653111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73" name="LineLegend3">
              <a:extLst>
                <a:ext uri="{FF2B5EF4-FFF2-40B4-BE49-F238E27FC236}">
                  <a16:creationId xmlns:a16="http://schemas.microsoft.com/office/drawing/2014/main" id="{5C3089E9-5649-4103-BA5F-72175F24BEF8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4372690" y="4588113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aseline="0" dirty="0">
                <a:latin typeface="+mn-lt"/>
                <a:ea typeface="+mn-ea"/>
              </a:endParaRPr>
            </a:p>
          </p:txBody>
        </p:sp>
        <p:sp>
          <p:nvSpPr>
            <p:cNvPr id="174" name="LineLegend2">
              <a:extLst>
                <a:ext uri="{FF2B5EF4-FFF2-40B4-BE49-F238E27FC236}">
                  <a16:creationId xmlns:a16="http://schemas.microsoft.com/office/drawing/2014/main" id="{70A7CFCE-D526-433E-9FBC-6DEF2F5E9EB4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4372690" y="4214754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aseline="0" dirty="0">
                <a:latin typeface="+mn-lt"/>
                <a:ea typeface="+mn-ea"/>
              </a:endParaRPr>
            </a:p>
          </p:txBody>
        </p:sp>
        <p:sp>
          <p:nvSpPr>
            <p:cNvPr id="175" name="LineLegend1">
              <a:extLst>
                <a:ext uri="{FF2B5EF4-FFF2-40B4-BE49-F238E27FC236}">
                  <a16:creationId xmlns:a16="http://schemas.microsoft.com/office/drawing/2014/main" id="{4AD9EC0A-8F45-49FA-BB0F-195682A6F6BE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4372690" y="3846823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aseline="0" dirty="0">
                <a:latin typeface="+mn-lt"/>
                <a:ea typeface="+mn-ea"/>
              </a:endParaRPr>
            </a:p>
          </p:txBody>
        </p:sp>
      </p:grpSp>
      <p:sp>
        <p:nvSpPr>
          <p:cNvPr id="4" name="SlideLogoText">
            <a:extLst>
              <a:ext uri="{FF2B5EF4-FFF2-40B4-BE49-F238E27FC236}">
                <a16:creationId xmlns:a16="http://schemas.microsoft.com/office/drawing/2014/main" id="{F5D1C12C-9971-3945-B281-D6A647A945BE}"/>
              </a:ext>
            </a:extLst>
          </p:cNvPr>
          <p:cNvSpPr txBox="1"/>
          <p:nvPr userDrawn="1">
            <p:custDataLst>
              <p:tags r:id="rId10"/>
            </p:custDataLst>
          </p:nvPr>
        </p:nvSpPr>
        <p:spPr>
          <a:xfrm>
            <a:off x="10059151" y="6499381"/>
            <a:ext cx="1301638" cy="1384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kern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McKinsey Health Institute</a:t>
            </a:r>
          </a:p>
        </p:txBody>
      </p:sp>
    </p:spTree>
    <p:extLst>
      <p:ext uri="{BB962C8B-B14F-4D97-AF65-F5344CB8AC3E}">
        <p14:creationId xmlns:p14="http://schemas.microsoft.com/office/powerpoint/2010/main" val="229104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8" r:id="rId1"/>
    <p:sldLayoutId id="2147484231" r:id="rId2"/>
  </p:sldLayoutIdLst>
  <p:txStyles>
    <p:titleStyle>
      <a:lvl1pPr algn="l" defTabSz="914400" rtl="0" eaLnBrk="1" latinLnBrk="0" hangingPunct="1">
        <a:lnSpc>
          <a:spcPct val="93000"/>
        </a:lnSpc>
        <a:spcBef>
          <a:spcPct val="0"/>
        </a:spcBef>
        <a:buNone/>
        <a:defRPr sz="2500" b="1" kern="1200" spc="0" baseline="0">
          <a:ln w="6350" cap="flat">
            <a:noFill/>
            <a:miter lim="800000"/>
          </a:ln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Segoe UI" panose="020B0502040204020203" pitchFamily="34" charset="0"/>
        <a:buChar char="​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228600" indent="-225425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1"/>
        </a:buClr>
        <a:buFont typeface="Wingdings" panose="05000000000000000000" pitchFamily="2" charset="2"/>
        <a:buChar char="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515938" indent="-287338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1"/>
        </a:buClr>
        <a:buFont typeface="Arial" panose="020B0604020202020204" pitchFamily="34" charset="0"/>
        <a:buChar char="—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742950" indent="-182563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1"/>
        </a:buClr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914400" indent="-136525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1"/>
        </a:buClr>
        <a:buSzPct val="100000"/>
        <a:buFont typeface="Arial" panose="020B0604020202020204" pitchFamily="34" charset="0"/>
        <a:buChar char="›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5pPr>
      <a:lvl6pPr marL="914400" indent="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6pPr>
      <a:lvl7pPr marL="914400" indent="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7pPr>
      <a:lvl8pPr marL="914400" indent="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8pPr>
      <a:lvl9pPr marL="914400" indent="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368">
          <p15:clr>
            <a:srgbClr val="5ACBF0"/>
          </p15:clr>
        </p15:guide>
        <p15:guide id="3" orient="horz" pos="3912">
          <p15:clr>
            <a:srgbClr val="5ACBF0"/>
          </p15:clr>
        </p15:guide>
        <p15:guide id="4" orient="horz" pos="1075">
          <p15:clr>
            <a:srgbClr val="F26B43"/>
          </p15:clr>
        </p15:guide>
        <p15:guide id="5" pos="7329">
          <p15:clr>
            <a:srgbClr val="F26B43"/>
          </p15:clr>
        </p15:guide>
        <p15:guide id="6" pos="345">
          <p15:clr>
            <a:srgbClr val="F26B43"/>
          </p15:clr>
        </p15:guide>
        <p15:guide id="8" orient="horz" pos="4063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08800E62-ECD5-472D-995B-013B57BB4C0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69270883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6" imgW="344" imgH="344" progId="TCLayout.ActiveDocument.1">
                  <p:embed/>
                </p:oleObj>
              </mc:Choice>
              <mc:Fallback>
                <p:oleObj name="think-cell Slide" r:id="rId26" imgW="344" imgH="344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08800E62-ECD5-472D-995B-013B57BB4C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1D1744EB-7E76-4AE2-88F6-C0D4CE03B5BB}"/>
              </a:ext>
            </a:extLst>
          </p:cNvPr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2500" b="1" i="0" baseline="0" dirty="0" err="1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103" name="SlideLogoText" hidden="1">
            <a:extLst>
              <a:ext uri="{FF2B5EF4-FFF2-40B4-BE49-F238E27FC236}">
                <a16:creationId xmlns:a16="http://schemas.microsoft.com/office/drawing/2014/main" id="{69FC0062-74AE-4BDA-ACE7-D069B448DDBC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 bwMode="black">
          <a:xfrm>
            <a:off x="9975794" y="6499381"/>
            <a:ext cx="1301638" cy="1384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McKinsey Health Institute</a:t>
            </a:r>
            <a:endParaRPr lang="en-US" sz="900" kern="120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06" name="BottomLine">
            <a:extLst>
              <a:ext uri="{FF2B5EF4-FFF2-40B4-BE49-F238E27FC236}">
                <a16:creationId xmlns:a16="http://schemas.microsoft.com/office/drawing/2014/main" id="{8B868434-776E-46FC-90D6-2CC6F63A9A51}"/>
              </a:ext>
            </a:extLst>
          </p:cNvPr>
          <p:cNvCxnSpPr/>
          <p:nvPr userDrawn="1">
            <p:custDataLst>
              <p:tags r:id="rId6"/>
            </p:custDataLst>
          </p:nvPr>
        </p:nvCxnSpPr>
        <p:spPr>
          <a:xfrm>
            <a:off x="554736" y="6453769"/>
            <a:ext cx="11082528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TopLine">
            <a:extLst>
              <a:ext uri="{FF2B5EF4-FFF2-40B4-BE49-F238E27FC236}">
                <a16:creationId xmlns:a16="http://schemas.microsoft.com/office/drawing/2014/main" id="{00E8CD27-C104-4563-9322-C0A2ABFCB5E3}"/>
              </a:ext>
            </a:extLst>
          </p:cNvPr>
          <p:cNvCxnSpPr/>
          <p:nvPr userDrawn="1">
            <p:custDataLst>
              <p:tags r:id="rId7"/>
            </p:custDataLst>
          </p:nvPr>
        </p:nvCxnSpPr>
        <p:spPr>
          <a:xfrm>
            <a:off x="554736" y="1181906"/>
            <a:ext cx="11082528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2. Slide Title">
            <a:extLst>
              <a:ext uri="{FF2B5EF4-FFF2-40B4-BE49-F238E27FC236}">
                <a16:creationId xmlns:a16="http://schemas.microsoft.com/office/drawing/2014/main" id="{7C8D601E-A2E1-4979-AE83-B694B9829662}"/>
              </a:ext>
            </a:extLst>
          </p:cNvPr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554736" y="172212"/>
            <a:ext cx="11082528" cy="73152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6A9C4AD8-E579-4AD3-9B92-5A31AC8DDA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4736" y="2171700"/>
            <a:ext cx="11082528" cy="252376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55" name="Grid" hidden="1">
            <a:extLst>
              <a:ext uri="{FF2B5EF4-FFF2-40B4-BE49-F238E27FC236}">
                <a16:creationId xmlns:a16="http://schemas.microsoft.com/office/drawing/2014/main" id="{DEFB2FD9-7CD8-4FAE-9553-EBB1883173D8}"/>
              </a:ext>
            </a:extLst>
          </p:cNvPr>
          <p:cNvGrpSpPr/>
          <p:nvPr userDrawn="1">
            <p:custDataLst>
              <p:tags r:id="rId9"/>
            </p:custDataLst>
          </p:nvPr>
        </p:nvGrpSpPr>
        <p:grpSpPr>
          <a:xfrm>
            <a:off x="1524" y="0"/>
            <a:ext cx="12190476" cy="6858000"/>
            <a:chOff x="0" y="0"/>
            <a:chExt cx="12190476" cy="6858000"/>
          </a:xfrm>
        </p:grpSpPr>
        <p:sp>
          <p:nvSpPr>
            <p:cNvPr id="56" name="slide margin">
              <a:extLst>
                <a:ext uri="{FF2B5EF4-FFF2-40B4-BE49-F238E27FC236}">
                  <a16:creationId xmlns:a16="http://schemas.microsoft.com/office/drawing/2014/main" id="{38DD344F-AD20-46A3-A11B-2D82C3344FEC}"/>
                </a:ext>
              </a:extLst>
            </p:cNvPr>
            <p:cNvSpPr/>
            <p:nvPr/>
          </p:nvSpPr>
          <p:spPr bwMode="invGray">
            <a:xfrm>
              <a:off x="1524" y="0"/>
              <a:ext cx="12188952" cy="6858000"/>
            </a:xfrm>
            <a:custGeom>
              <a:avLst/>
              <a:gdLst>
                <a:gd name="connsiteX0" fmla="*/ 551868 w 12188952"/>
                <a:gd name="connsiteY0" fmla="*/ 1709928 h 6858000"/>
                <a:gd name="connsiteX1" fmla="*/ 551868 w 12188952"/>
                <a:gd name="connsiteY1" fmla="*/ 6217920 h 6858000"/>
                <a:gd name="connsiteX2" fmla="*/ 11636196 w 12188952"/>
                <a:gd name="connsiteY2" fmla="*/ 6217920 h 6858000"/>
                <a:gd name="connsiteX3" fmla="*/ 11636196 w 12188952"/>
                <a:gd name="connsiteY3" fmla="*/ 1709928 h 6858000"/>
                <a:gd name="connsiteX4" fmla="*/ 0 w 12188952"/>
                <a:gd name="connsiteY4" fmla="*/ 0 h 6858000"/>
                <a:gd name="connsiteX5" fmla="*/ 12188952 w 12188952"/>
                <a:gd name="connsiteY5" fmla="*/ 0 h 6858000"/>
                <a:gd name="connsiteX6" fmla="*/ 12188952 w 12188952"/>
                <a:gd name="connsiteY6" fmla="*/ 6858000 h 6858000"/>
                <a:gd name="connsiteX7" fmla="*/ 0 w 12188952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88952" h="6858000">
                  <a:moveTo>
                    <a:pt x="551868" y="1709928"/>
                  </a:moveTo>
                  <a:lnTo>
                    <a:pt x="551868" y="6217920"/>
                  </a:lnTo>
                  <a:lnTo>
                    <a:pt x="11636196" y="6217920"/>
                  </a:lnTo>
                  <a:lnTo>
                    <a:pt x="11636196" y="1709928"/>
                  </a:lnTo>
                  <a:close/>
                  <a:moveTo>
                    <a:pt x="0" y="0"/>
                  </a:moveTo>
                  <a:lnTo>
                    <a:pt x="12188952" y="0"/>
                  </a:lnTo>
                  <a:lnTo>
                    <a:pt x="1218895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0000">
                <a:alpha val="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err="1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6C7601CF-5E5B-457D-847F-427610DA2FB7}"/>
                </a:ext>
              </a:extLst>
            </p:cNvPr>
            <p:cNvCxnSpPr/>
            <p:nvPr/>
          </p:nvCxnSpPr>
          <p:spPr bwMode="invGray">
            <a:xfrm>
              <a:off x="859460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731F3C21-0066-454F-858F-CF8DE7C15746}"/>
                </a:ext>
              </a:extLst>
            </p:cNvPr>
            <p:cNvCxnSpPr/>
            <p:nvPr/>
          </p:nvCxnSpPr>
          <p:spPr bwMode="invGray">
            <a:xfrm>
              <a:off x="11332545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E62C2F96-141D-4584-8AFC-7B03AC967AD5}"/>
                </a:ext>
              </a:extLst>
            </p:cNvPr>
            <p:cNvCxnSpPr/>
            <p:nvPr/>
          </p:nvCxnSpPr>
          <p:spPr bwMode="invGray">
            <a:xfrm>
              <a:off x="1811559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BFFAB406-01C7-4D16-B756-95AABF69356F}"/>
                </a:ext>
              </a:extLst>
            </p:cNvPr>
            <p:cNvCxnSpPr/>
            <p:nvPr/>
          </p:nvCxnSpPr>
          <p:spPr bwMode="invGray">
            <a:xfrm>
              <a:off x="2763658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AC0947A7-511E-40BC-89AC-7FB57EB8253A}"/>
                </a:ext>
              </a:extLst>
            </p:cNvPr>
            <p:cNvCxnSpPr/>
            <p:nvPr/>
          </p:nvCxnSpPr>
          <p:spPr bwMode="invGray">
            <a:xfrm>
              <a:off x="3715757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EE13BF7D-FE79-4AD9-BD1E-86E33F888F0B}"/>
                </a:ext>
              </a:extLst>
            </p:cNvPr>
            <p:cNvCxnSpPr/>
            <p:nvPr/>
          </p:nvCxnSpPr>
          <p:spPr bwMode="invGray">
            <a:xfrm>
              <a:off x="4667856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39CD20B4-6A15-49A2-A59E-FCCFB641E09C}"/>
                </a:ext>
              </a:extLst>
            </p:cNvPr>
            <p:cNvCxnSpPr/>
            <p:nvPr/>
          </p:nvCxnSpPr>
          <p:spPr bwMode="invGray">
            <a:xfrm>
              <a:off x="5619955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88C9107F-AE78-4984-826C-0B2406DAF134}"/>
                </a:ext>
              </a:extLst>
            </p:cNvPr>
            <p:cNvCxnSpPr/>
            <p:nvPr/>
          </p:nvCxnSpPr>
          <p:spPr bwMode="invGray">
            <a:xfrm>
              <a:off x="6572054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934F056F-D81A-4196-9B3A-AE8FD5591CB2}"/>
                </a:ext>
              </a:extLst>
            </p:cNvPr>
            <p:cNvCxnSpPr/>
            <p:nvPr/>
          </p:nvCxnSpPr>
          <p:spPr bwMode="invGray">
            <a:xfrm>
              <a:off x="7524153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A4C1E84A-C73C-43D4-BA3C-8DBC74530EF8}"/>
                </a:ext>
              </a:extLst>
            </p:cNvPr>
            <p:cNvCxnSpPr/>
            <p:nvPr/>
          </p:nvCxnSpPr>
          <p:spPr bwMode="invGray">
            <a:xfrm>
              <a:off x="8476252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BE85AE8D-58C3-4AA0-B6F0-E5B277CA7900}"/>
                </a:ext>
              </a:extLst>
            </p:cNvPr>
            <p:cNvCxnSpPr/>
            <p:nvPr/>
          </p:nvCxnSpPr>
          <p:spPr bwMode="invGray">
            <a:xfrm>
              <a:off x="9428351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7C36F9C0-4B83-4C02-9FB8-FE87C7414EE2}"/>
                </a:ext>
              </a:extLst>
            </p:cNvPr>
            <p:cNvCxnSpPr/>
            <p:nvPr/>
          </p:nvCxnSpPr>
          <p:spPr bwMode="invGray">
            <a:xfrm>
              <a:off x="10380450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33B3485C-D98D-4843-9430-BAB5037871BA}"/>
                </a:ext>
              </a:extLst>
            </p:cNvPr>
            <p:cNvSpPr/>
            <p:nvPr/>
          </p:nvSpPr>
          <p:spPr bwMode="invGray">
            <a:xfrm>
              <a:off x="1524" y="0"/>
              <a:ext cx="553212" cy="6858000"/>
            </a:xfrm>
            <a:custGeom>
              <a:avLst/>
              <a:gdLst>
                <a:gd name="connsiteX0" fmla="*/ 0 w 553212"/>
                <a:gd name="connsiteY0" fmla="*/ 0 h 6858000"/>
                <a:gd name="connsiteX1" fmla="*/ 553212 w 553212"/>
                <a:gd name="connsiteY1" fmla="*/ 0 h 6858000"/>
                <a:gd name="connsiteX2" fmla="*/ 553212 w 553212"/>
                <a:gd name="connsiteY2" fmla="*/ 6858000 h 6858000"/>
                <a:gd name="connsiteX3" fmla="*/ 0 w 553212"/>
                <a:gd name="connsiteY3" fmla="*/ 6858000 h 6858000"/>
                <a:gd name="connsiteX4" fmla="*/ 0 w 553212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212" h="6858000">
                  <a:moveTo>
                    <a:pt x="0" y="0"/>
                  </a:moveTo>
                  <a:lnTo>
                    <a:pt x="553212" y="0"/>
                  </a:lnTo>
                  <a:lnTo>
                    <a:pt x="553212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D4711F5E-C124-4817-92AB-CA50490512E0}"/>
                </a:ext>
              </a:extLst>
            </p:cNvPr>
            <p:cNvSpPr/>
            <p:nvPr/>
          </p:nvSpPr>
          <p:spPr bwMode="invGray">
            <a:xfrm>
              <a:off x="1167385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287B4A93-F9FF-464C-9429-7F0508C752D8}"/>
                </a:ext>
              </a:extLst>
            </p:cNvPr>
            <p:cNvSpPr/>
            <p:nvPr/>
          </p:nvSpPr>
          <p:spPr bwMode="invGray">
            <a:xfrm>
              <a:off x="2119484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F30BD8E3-A9FF-4CAF-AFCE-78BAF967AB1A}"/>
                </a:ext>
              </a:extLst>
            </p:cNvPr>
            <p:cNvSpPr/>
            <p:nvPr/>
          </p:nvSpPr>
          <p:spPr bwMode="invGray">
            <a:xfrm>
              <a:off x="3071583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68DFD3D7-8227-4BAE-92E3-7A8D1D9D120B}"/>
                </a:ext>
              </a:extLst>
            </p:cNvPr>
            <p:cNvSpPr/>
            <p:nvPr/>
          </p:nvSpPr>
          <p:spPr bwMode="invGray">
            <a:xfrm>
              <a:off x="4023681" y="0"/>
              <a:ext cx="339450" cy="6858000"/>
            </a:xfrm>
            <a:custGeom>
              <a:avLst/>
              <a:gdLst>
                <a:gd name="connsiteX0" fmla="*/ 0 w 339450"/>
                <a:gd name="connsiteY0" fmla="*/ 0 h 6858000"/>
                <a:gd name="connsiteX1" fmla="*/ 339450 w 339450"/>
                <a:gd name="connsiteY1" fmla="*/ 0 h 6858000"/>
                <a:gd name="connsiteX2" fmla="*/ 339450 w 339450"/>
                <a:gd name="connsiteY2" fmla="*/ 6858000 h 6858000"/>
                <a:gd name="connsiteX3" fmla="*/ 0 w 339450"/>
                <a:gd name="connsiteY3" fmla="*/ 6858000 h 6858000"/>
                <a:gd name="connsiteX4" fmla="*/ 0 w 339450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0" h="6858000">
                  <a:moveTo>
                    <a:pt x="0" y="0"/>
                  </a:moveTo>
                  <a:lnTo>
                    <a:pt x="339450" y="0"/>
                  </a:lnTo>
                  <a:lnTo>
                    <a:pt x="33945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B1BDBD63-521E-429E-88F1-146A189AC445}"/>
                </a:ext>
              </a:extLst>
            </p:cNvPr>
            <p:cNvSpPr/>
            <p:nvPr/>
          </p:nvSpPr>
          <p:spPr bwMode="invGray">
            <a:xfrm>
              <a:off x="4975780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A0B0088A-AB05-469E-9D5A-008850E9B532}"/>
                </a:ext>
              </a:extLst>
            </p:cNvPr>
            <p:cNvSpPr/>
            <p:nvPr/>
          </p:nvSpPr>
          <p:spPr bwMode="invGray">
            <a:xfrm>
              <a:off x="5927879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19BCFA35-14ED-4686-918B-E003CB0183E0}"/>
                </a:ext>
              </a:extLst>
            </p:cNvPr>
            <p:cNvSpPr/>
            <p:nvPr/>
          </p:nvSpPr>
          <p:spPr bwMode="invGray">
            <a:xfrm>
              <a:off x="6879978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32C9479A-9B75-4DAD-BD6F-ACA06F40053D}"/>
                </a:ext>
              </a:extLst>
            </p:cNvPr>
            <p:cNvSpPr/>
            <p:nvPr/>
          </p:nvSpPr>
          <p:spPr bwMode="invGray">
            <a:xfrm>
              <a:off x="7832077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0E502045-AFEE-46BD-82EF-7FDCA210A972}"/>
                </a:ext>
              </a:extLst>
            </p:cNvPr>
            <p:cNvSpPr/>
            <p:nvPr/>
          </p:nvSpPr>
          <p:spPr bwMode="invGray">
            <a:xfrm>
              <a:off x="8784176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8331B978-23AB-4D1C-BDEB-D3F9BEDAA2DB}"/>
                </a:ext>
              </a:extLst>
            </p:cNvPr>
            <p:cNvSpPr/>
            <p:nvPr/>
          </p:nvSpPr>
          <p:spPr bwMode="invGray">
            <a:xfrm>
              <a:off x="9736274" y="0"/>
              <a:ext cx="339450" cy="6858000"/>
            </a:xfrm>
            <a:custGeom>
              <a:avLst/>
              <a:gdLst>
                <a:gd name="connsiteX0" fmla="*/ 0 w 339450"/>
                <a:gd name="connsiteY0" fmla="*/ 0 h 6858000"/>
                <a:gd name="connsiteX1" fmla="*/ 339450 w 339450"/>
                <a:gd name="connsiteY1" fmla="*/ 0 h 6858000"/>
                <a:gd name="connsiteX2" fmla="*/ 339450 w 339450"/>
                <a:gd name="connsiteY2" fmla="*/ 6858000 h 6858000"/>
                <a:gd name="connsiteX3" fmla="*/ 0 w 339450"/>
                <a:gd name="connsiteY3" fmla="*/ 6858000 h 6858000"/>
                <a:gd name="connsiteX4" fmla="*/ 0 w 339450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0" h="6858000">
                  <a:moveTo>
                    <a:pt x="0" y="0"/>
                  </a:moveTo>
                  <a:lnTo>
                    <a:pt x="339450" y="0"/>
                  </a:lnTo>
                  <a:lnTo>
                    <a:pt x="33945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B5C2958A-8756-4F5D-9D2E-8609AF3FE7F3}"/>
                </a:ext>
              </a:extLst>
            </p:cNvPr>
            <p:cNvSpPr/>
            <p:nvPr/>
          </p:nvSpPr>
          <p:spPr bwMode="invGray">
            <a:xfrm>
              <a:off x="10688372" y="0"/>
              <a:ext cx="336244" cy="6858000"/>
            </a:xfrm>
            <a:custGeom>
              <a:avLst/>
              <a:gdLst>
                <a:gd name="connsiteX0" fmla="*/ 0 w 336244"/>
                <a:gd name="connsiteY0" fmla="*/ 0 h 6858000"/>
                <a:gd name="connsiteX1" fmla="*/ 336244 w 336244"/>
                <a:gd name="connsiteY1" fmla="*/ 0 h 6858000"/>
                <a:gd name="connsiteX2" fmla="*/ 336244 w 336244"/>
                <a:gd name="connsiteY2" fmla="*/ 6858000 h 6858000"/>
                <a:gd name="connsiteX3" fmla="*/ 0 w 336244"/>
                <a:gd name="connsiteY3" fmla="*/ 6858000 h 6858000"/>
                <a:gd name="connsiteX4" fmla="*/ 0 w 336244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6244" h="6858000">
                  <a:moveTo>
                    <a:pt x="0" y="0"/>
                  </a:moveTo>
                  <a:lnTo>
                    <a:pt x="336244" y="0"/>
                  </a:lnTo>
                  <a:lnTo>
                    <a:pt x="336244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405E51A7-0B73-4EDC-8853-4C4885C3CD12}"/>
                </a:ext>
              </a:extLst>
            </p:cNvPr>
            <p:cNvSpPr/>
            <p:nvPr/>
          </p:nvSpPr>
          <p:spPr bwMode="invGray">
            <a:xfrm>
              <a:off x="11637264" y="0"/>
              <a:ext cx="553212" cy="6858000"/>
            </a:xfrm>
            <a:custGeom>
              <a:avLst/>
              <a:gdLst>
                <a:gd name="connsiteX0" fmla="*/ 0 w 553212"/>
                <a:gd name="connsiteY0" fmla="*/ 0 h 6858000"/>
                <a:gd name="connsiteX1" fmla="*/ 553212 w 553212"/>
                <a:gd name="connsiteY1" fmla="*/ 0 h 6858000"/>
                <a:gd name="connsiteX2" fmla="*/ 553212 w 553212"/>
                <a:gd name="connsiteY2" fmla="*/ 6858000 h 6858000"/>
                <a:gd name="connsiteX3" fmla="*/ 0 w 553212"/>
                <a:gd name="connsiteY3" fmla="*/ 6858000 h 6858000"/>
                <a:gd name="connsiteX4" fmla="*/ 0 w 553212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212" h="6858000">
                  <a:moveTo>
                    <a:pt x="0" y="0"/>
                  </a:moveTo>
                  <a:lnTo>
                    <a:pt x="553212" y="0"/>
                  </a:lnTo>
                  <a:lnTo>
                    <a:pt x="553212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A655BB02-C70B-4783-95E3-349A9749DE81}"/>
                </a:ext>
              </a:extLst>
            </p:cNvPr>
            <p:cNvSpPr/>
            <p:nvPr/>
          </p:nvSpPr>
          <p:spPr bwMode="invGray">
            <a:xfrm>
              <a:off x="7219428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BF414889-E577-40C3-8CDF-DA20200FC4BB}"/>
                </a:ext>
              </a:extLst>
            </p:cNvPr>
            <p:cNvSpPr/>
            <p:nvPr userDrawn="1"/>
          </p:nvSpPr>
          <p:spPr bwMode="invGray">
            <a:xfrm>
              <a:off x="1506835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10578B73-0DC8-40FE-8A21-280C0818D286}"/>
                </a:ext>
              </a:extLst>
            </p:cNvPr>
            <p:cNvSpPr/>
            <p:nvPr userDrawn="1"/>
          </p:nvSpPr>
          <p:spPr bwMode="invGray">
            <a:xfrm>
              <a:off x="2458934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2A3EAB8C-6F2A-4487-A2BB-0984642F92BD}"/>
                </a:ext>
              </a:extLst>
            </p:cNvPr>
            <p:cNvSpPr/>
            <p:nvPr userDrawn="1"/>
          </p:nvSpPr>
          <p:spPr bwMode="invGray">
            <a:xfrm>
              <a:off x="3411033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07D70175-6613-45BC-AF43-015C72F13A7B}"/>
                </a:ext>
              </a:extLst>
            </p:cNvPr>
            <p:cNvSpPr/>
            <p:nvPr userDrawn="1"/>
          </p:nvSpPr>
          <p:spPr bwMode="invGray">
            <a:xfrm>
              <a:off x="4363132" y="0"/>
              <a:ext cx="609447" cy="6858000"/>
            </a:xfrm>
            <a:custGeom>
              <a:avLst/>
              <a:gdLst>
                <a:gd name="connsiteX0" fmla="*/ 0 w 609447"/>
                <a:gd name="connsiteY0" fmla="*/ 0 h 6858000"/>
                <a:gd name="connsiteX1" fmla="*/ 609447 w 609447"/>
                <a:gd name="connsiteY1" fmla="*/ 0 h 6858000"/>
                <a:gd name="connsiteX2" fmla="*/ 609447 w 609447"/>
                <a:gd name="connsiteY2" fmla="*/ 6858000 h 6858000"/>
                <a:gd name="connsiteX3" fmla="*/ 0 w 609447"/>
                <a:gd name="connsiteY3" fmla="*/ 6858000 h 6858000"/>
                <a:gd name="connsiteX4" fmla="*/ 0 w 609447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7" h="6858000">
                  <a:moveTo>
                    <a:pt x="0" y="0"/>
                  </a:moveTo>
                  <a:lnTo>
                    <a:pt x="609447" y="0"/>
                  </a:lnTo>
                  <a:lnTo>
                    <a:pt x="609447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9B942F25-6CDB-4981-97B7-D7BDEBE5ADF5}"/>
                </a:ext>
              </a:extLst>
            </p:cNvPr>
            <p:cNvSpPr/>
            <p:nvPr userDrawn="1"/>
          </p:nvSpPr>
          <p:spPr bwMode="invGray">
            <a:xfrm>
              <a:off x="5315230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01315AFB-F00B-4517-B2CA-2588A030EFF4}"/>
                </a:ext>
              </a:extLst>
            </p:cNvPr>
            <p:cNvSpPr/>
            <p:nvPr userDrawn="1"/>
          </p:nvSpPr>
          <p:spPr bwMode="invGray">
            <a:xfrm>
              <a:off x="6267329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F2EAC9B8-160B-4F7F-8029-F358F771D704}"/>
                </a:ext>
              </a:extLst>
            </p:cNvPr>
            <p:cNvSpPr/>
            <p:nvPr userDrawn="1"/>
          </p:nvSpPr>
          <p:spPr bwMode="invGray">
            <a:xfrm>
              <a:off x="8171527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42671AAA-F5BF-4B8E-9B20-12F8E97A3021}"/>
                </a:ext>
              </a:extLst>
            </p:cNvPr>
            <p:cNvSpPr/>
            <p:nvPr userDrawn="1"/>
          </p:nvSpPr>
          <p:spPr bwMode="invGray">
            <a:xfrm>
              <a:off x="9123626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23FB4F88-2E32-42AF-931D-73EEE391186B}"/>
                </a:ext>
              </a:extLst>
            </p:cNvPr>
            <p:cNvSpPr/>
            <p:nvPr userDrawn="1"/>
          </p:nvSpPr>
          <p:spPr bwMode="invGray">
            <a:xfrm>
              <a:off x="10075725" y="0"/>
              <a:ext cx="609447" cy="6858000"/>
            </a:xfrm>
            <a:custGeom>
              <a:avLst/>
              <a:gdLst>
                <a:gd name="connsiteX0" fmla="*/ 0 w 609447"/>
                <a:gd name="connsiteY0" fmla="*/ 0 h 6858000"/>
                <a:gd name="connsiteX1" fmla="*/ 609447 w 609447"/>
                <a:gd name="connsiteY1" fmla="*/ 0 h 6858000"/>
                <a:gd name="connsiteX2" fmla="*/ 609447 w 609447"/>
                <a:gd name="connsiteY2" fmla="*/ 6858000 h 6858000"/>
                <a:gd name="connsiteX3" fmla="*/ 0 w 609447"/>
                <a:gd name="connsiteY3" fmla="*/ 6858000 h 6858000"/>
                <a:gd name="connsiteX4" fmla="*/ 0 w 609447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7" h="6858000">
                  <a:moveTo>
                    <a:pt x="0" y="0"/>
                  </a:moveTo>
                  <a:lnTo>
                    <a:pt x="609447" y="0"/>
                  </a:lnTo>
                  <a:lnTo>
                    <a:pt x="609447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E4A1769F-CE92-4633-87B1-DDCB8F121456}"/>
                </a:ext>
              </a:extLst>
            </p:cNvPr>
            <p:cNvSpPr/>
            <p:nvPr userDrawn="1"/>
          </p:nvSpPr>
          <p:spPr bwMode="invGray">
            <a:xfrm>
              <a:off x="11027826" y="0"/>
              <a:ext cx="609438" cy="6858000"/>
            </a:xfrm>
            <a:custGeom>
              <a:avLst/>
              <a:gdLst>
                <a:gd name="connsiteX0" fmla="*/ 0 w 609438"/>
                <a:gd name="connsiteY0" fmla="*/ 0 h 6858000"/>
                <a:gd name="connsiteX1" fmla="*/ 609438 w 609438"/>
                <a:gd name="connsiteY1" fmla="*/ 0 h 6858000"/>
                <a:gd name="connsiteX2" fmla="*/ 609438 w 609438"/>
                <a:gd name="connsiteY2" fmla="*/ 6858000 h 6858000"/>
                <a:gd name="connsiteX3" fmla="*/ 0 w 609438"/>
                <a:gd name="connsiteY3" fmla="*/ 6858000 h 6858000"/>
                <a:gd name="connsiteX4" fmla="*/ 0 w 60943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38" h="6858000">
                  <a:moveTo>
                    <a:pt x="0" y="0"/>
                  </a:moveTo>
                  <a:lnTo>
                    <a:pt x="609438" y="0"/>
                  </a:lnTo>
                  <a:lnTo>
                    <a:pt x="60943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4B597847-9D21-4E79-A3C1-CD09A72ED17A}"/>
                </a:ext>
              </a:extLst>
            </p:cNvPr>
            <p:cNvSpPr/>
            <p:nvPr userDrawn="1"/>
          </p:nvSpPr>
          <p:spPr bwMode="invGray">
            <a:xfrm>
              <a:off x="554736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A4475F4C-A18C-4D1A-BA57-171FB0889ED5}"/>
                </a:ext>
              </a:extLst>
            </p:cNvPr>
            <p:cNvCxnSpPr/>
            <p:nvPr userDrawn="1"/>
          </p:nvCxnSpPr>
          <p:spPr bwMode="invGray">
            <a:xfrm>
              <a:off x="0" y="62179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CB668352-A3AB-4B2E-9A58-3447022124C4}"/>
                </a:ext>
              </a:extLst>
            </p:cNvPr>
            <p:cNvCxnSpPr/>
            <p:nvPr userDrawn="1"/>
          </p:nvCxnSpPr>
          <p:spPr bwMode="invGray">
            <a:xfrm>
              <a:off x="0" y="31089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7FB43971-E513-473C-A51D-9EE94E61083C}"/>
                </a:ext>
              </a:extLst>
            </p:cNvPr>
            <p:cNvCxnSpPr/>
            <p:nvPr userDrawn="1"/>
          </p:nvCxnSpPr>
          <p:spPr bwMode="invGray">
            <a:xfrm>
              <a:off x="0" y="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45DF1BF3-81AD-4891-9BB0-2F7A0C9D4E46}"/>
                </a:ext>
              </a:extLst>
            </p:cNvPr>
            <p:cNvCxnSpPr/>
            <p:nvPr userDrawn="1"/>
          </p:nvCxnSpPr>
          <p:spPr bwMode="invGray">
            <a:xfrm>
              <a:off x="0" y="124358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00BDB8E3-D6DD-4760-8A19-73C078A70F87}"/>
                </a:ext>
              </a:extLst>
            </p:cNvPr>
            <p:cNvCxnSpPr/>
            <p:nvPr userDrawn="1"/>
          </p:nvCxnSpPr>
          <p:spPr bwMode="invGray">
            <a:xfrm>
              <a:off x="0" y="93268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CF12D775-122F-40DE-9D53-9EE07EEAA8F5}"/>
                </a:ext>
              </a:extLst>
            </p:cNvPr>
            <p:cNvCxnSpPr/>
            <p:nvPr userDrawn="1"/>
          </p:nvCxnSpPr>
          <p:spPr bwMode="invGray">
            <a:xfrm>
              <a:off x="0" y="186537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AD2CAD56-BA05-4C75-8034-7BE3F452236F}"/>
                </a:ext>
              </a:extLst>
            </p:cNvPr>
            <p:cNvCxnSpPr/>
            <p:nvPr userDrawn="1"/>
          </p:nvCxnSpPr>
          <p:spPr bwMode="invGray">
            <a:xfrm>
              <a:off x="0" y="155448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790E0245-1DD4-47DE-874E-81EEEC5BC8F7}"/>
                </a:ext>
              </a:extLst>
            </p:cNvPr>
            <p:cNvCxnSpPr/>
            <p:nvPr userDrawn="1"/>
          </p:nvCxnSpPr>
          <p:spPr bwMode="invGray">
            <a:xfrm>
              <a:off x="0" y="248716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1CFFCCA0-3335-4A1D-ABE0-05033DB06A2E}"/>
                </a:ext>
              </a:extLst>
            </p:cNvPr>
            <p:cNvCxnSpPr/>
            <p:nvPr userDrawn="1"/>
          </p:nvCxnSpPr>
          <p:spPr bwMode="invGray">
            <a:xfrm>
              <a:off x="0" y="217627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F4D72CB9-C1AD-44DE-9701-7AC2B6FF96CE}"/>
                </a:ext>
              </a:extLst>
            </p:cNvPr>
            <p:cNvCxnSpPr/>
            <p:nvPr userDrawn="1"/>
          </p:nvCxnSpPr>
          <p:spPr bwMode="invGray">
            <a:xfrm>
              <a:off x="0" y="310896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889B3321-C5E9-4805-BC66-EA0432C4C15B}"/>
                </a:ext>
              </a:extLst>
            </p:cNvPr>
            <p:cNvCxnSpPr/>
            <p:nvPr userDrawn="1"/>
          </p:nvCxnSpPr>
          <p:spPr bwMode="invGray">
            <a:xfrm>
              <a:off x="0" y="279806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7ACEEB3E-3F13-47FD-9363-059ECF85CA24}"/>
                </a:ext>
              </a:extLst>
            </p:cNvPr>
            <p:cNvCxnSpPr/>
            <p:nvPr userDrawn="1"/>
          </p:nvCxnSpPr>
          <p:spPr bwMode="invGray">
            <a:xfrm>
              <a:off x="0" y="373075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373AB56B-1DBC-4E4B-A722-E8BD0ECD1B41}"/>
                </a:ext>
              </a:extLst>
            </p:cNvPr>
            <p:cNvCxnSpPr/>
            <p:nvPr userDrawn="1"/>
          </p:nvCxnSpPr>
          <p:spPr bwMode="invGray">
            <a:xfrm>
              <a:off x="0" y="341985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7406E6C7-24A3-4B83-8726-B30607709EF5}"/>
                </a:ext>
              </a:extLst>
            </p:cNvPr>
            <p:cNvCxnSpPr/>
            <p:nvPr userDrawn="1"/>
          </p:nvCxnSpPr>
          <p:spPr bwMode="invGray">
            <a:xfrm>
              <a:off x="0" y="435254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ABF470C1-8F17-46A7-9CF6-68959FCC27C5}"/>
                </a:ext>
              </a:extLst>
            </p:cNvPr>
            <p:cNvCxnSpPr/>
            <p:nvPr userDrawn="1"/>
          </p:nvCxnSpPr>
          <p:spPr bwMode="invGray">
            <a:xfrm>
              <a:off x="0" y="404164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BDFB440D-CD6D-4896-879A-A739507A9DA0}"/>
                </a:ext>
              </a:extLst>
            </p:cNvPr>
            <p:cNvCxnSpPr/>
            <p:nvPr userDrawn="1"/>
          </p:nvCxnSpPr>
          <p:spPr bwMode="invGray">
            <a:xfrm>
              <a:off x="0" y="497433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213BC5EF-1845-45CB-A034-F5C2FECB524D}"/>
                </a:ext>
              </a:extLst>
            </p:cNvPr>
            <p:cNvCxnSpPr/>
            <p:nvPr userDrawn="1"/>
          </p:nvCxnSpPr>
          <p:spPr bwMode="invGray">
            <a:xfrm>
              <a:off x="0" y="466344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52206814-DAB9-4959-9312-D81139D2AED1}"/>
                </a:ext>
              </a:extLst>
            </p:cNvPr>
            <p:cNvCxnSpPr/>
            <p:nvPr userDrawn="1"/>
          </p:nvCxnSpPr>
          <p:spPr bwMode="invGray">
            <a:xfrm>
              <a:off x="0" y="559612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863072DF-59FF-4A0A-BAA0-5A11E1D2E4E3}"/>
                </a:ext>
              </a:extLst>
            </p:cNvPr>
            <p:cNvCxnSpPr/>
            <p:nvPr userDrawn="1"/>
          </p:nvCxnSpPr>
          <p:spPr bwMode="invGray">
            <a:xfrm>
              <a:off x="0" y="528523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8A4BE5F7-9CDA-49D9-BFEC-F2B196770FC3}"/>
                </a:ext>
              </a:extLst>
            </p:cNvPr>
            <p:cNvCxnSpPr/>
            <p:nvPr userDrawn="1"/>
          </p:nvCxnSpPr>
          <p:spPr bwMode="invGray">
            <a:xfrm>
              <a:off x="0" y="621792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CC5C0C16-0A28-498B-9C6F-5032271897D0}"/>
                </a:ext>
              </a:extLst>
            </p:cNvPr>
            <p:cNvCxnSpPr/>
            <p:nvPr userDrawn="1"/>
          </p:nvCxnSpPr>
          <p:spPr bwMode="invGray">
            <a:xfrm>
              <a:off x="0" y="590702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91131945-8EE6-4545-BF8A-AF353687BEB3}"/>
                </a:ext>
              </a:extLst>
            </p:cNvPr>
            <p:cNvCxnSpPr/>
            <p:nvPr userDrawn="1"/>
          </p:nvCxnSpPr>
          <p:spPr bwMode="invGray">
            <a:xfrm>
              <a:off x="0" y="652881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A75DD299-052D-4F8E-A9FE-D093F95B0FF2}"/>
                </a:ext>
              </a:extLst>
            </p:cNvPr>
            <p:cNvCxnSpPr/>
            <p:nvPr userDrawn="1"/>
          </p:nvCxnSpPr>
          <p:spPr bwMode="invGray">
            <a:xfrm>
              <a:off x="0" y="77724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58EBC29A-6A7B-40D5-897C-5DEEBEE6A4B2}"/>
                </a:ext>
              </a:extLst>
            </p:cNvPr>
            <p:cNvCxnSpPr/>
            <p:nvPr userDrawn="1"/>
          </p:nvCxnSpPr>
          <p:spPr bwMode="invGray">
            <a:xfrm>
              <a:off x="0" y="46634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C66B5FDD-F1EC-4F2C-B392-BC178AD8DA90}"/>
                </a:ext>
              </a:extLst>
            </p:cNvPr>
            <p:cNvCxnSpPr/>
            <p:nvPr userDrawn="1"/>
          </p:nvCxnSpPr>
          <p:spPr bwMode="invGray">
            <a:xfrm>
              <a:off x="0" y="15544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D93E83BE-872E-48AC-9FFE-A9F5597742DF}"/>
                </a:ext>
              </a:extLst>
            </p:cNvPr>
            <p:cNvCxnSpPr/>
            <p:nvPr userDrawn="1"/>
          </p:nvCxnSpPr>
          <p:spPr bwMode="invGray">
            <a:xfrm>
              <a:off x="0" y="139903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D9D1C528-2748-4906-ABB1-D32D60EC43E0}"/>
                </a:ext>
              </a:extLst>
            </p:cNvPr>
            <p:cNvCxnSpPr/>
            <p:nvPr userDrawn="1"/>
          </p:nvCxnSpPr>
          <p:spPr bwMode="invGray">
            <a:xfrm>
              <a:off x="0" y="108813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6982271F-16E6-4B46-8B36-C850AA36014C}"/>
                </a:ext>
              </a:extLst>
            </p:cNvPr>
            <p:cNvCxnSpPr/>
            <p:nvPr userDrawn="1"/>
          </p:nvCxnSpPr>
          <p:spPr bwMode="invGray">
            <a:xfrm>
              <a:off x="0" y="202082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8A678F6B-D7A6-4C5F-A60A-68F375965733}"/>
                </a:ext>
              </a:extLst>
            </p:cNvPr>
            <p:cNvCxnSpPr/>
            <p:nvPr userDrawn="1"/>
          </p:nvCxnSpPr>
          <p:spPr bwMode="invGray">
            <a:xfrm>
              <a:off x="0" y="170992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B1F16AAE-3D56-49D9-B1F8-CF0D668C4625}"/>
                </a:ext>
              </a:extLst>
            </p:cNvPr>
            <p:cNvCxnSpPr/>
            <p:nvPr userDrawn="1"/>
          </p:nvCxnSpPr>
          <p:spPr bwMode="invGray">
            <a:xfrm>
              <a:off x="0" y="264261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2146BA71-43F2-4516-96BC-46C1F7150D1F}"/>
                </a:ext>
              </a:extLst>
            </p:cNvPr>
            <p:cNvCxnSpPr/>
            <p:nvPr userDrawn="1"/>
          </p:nvCxnSpPr>
          <p:spPr bwMode="invGray">
            <a:xfrm>
              <a:off x="0" y="233172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6B2820DA-E0D5-407B-9227-F00335F2855C}"/>
                </a:ext>
              </a:extLst>
            </p:cNvPr>
            <p:cNvCxnSpPr/>
            <p:nvPr userDrawn="1"/>
          </p:nvCxnSpPr>
          <p:spPr bwMode="invGray">
            <a:xfrm>
              <a:off x="0" y="326440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A6A61357-206A-4A6B-82AD-45174279B301}"/>
                </a:ext>
              </a:extLst>
            </p:cNvPr>
            <p:cNvCxnSpPr/>
            <p:nvPr userDrawn="1"/>
          </p:nvCxnSpPr>
          <p:spPr bwMode="invGray">
            <a:xfrm>
              <a:off x="0" y="295351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6FD4E7D7-1920-4CDF-8C8E-2C8843C3234E}"/>
                </a:ext>
              </a:extLst>
            </p:cNvPr>
            <p:cNvCxnSpPr/>
            <p:nvPr userDrawn="1"/>
          </p:nvCxnSpPr>
          <p:spPr bwMode="invGray">
            <a:xfrm>
              <a:off x="0" y="388620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B6B52954-99B2-4CA1-BC58-BC2CE3144C2E}"/>
                </a:ext>
              </a:extLst>
            </p:cNvPr>
            <p:cNvCxnSpPr/>
            <p:nvPr userDrawn="1"/>
          </p:nvCxnSpPr>
          <p:spPr bwMode="invGray">
            <a:xfrm>
              <a:off x="0" y="357530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A58B8F17-F2CF-4C8B-9384-4763AEB46266}"/>
                </a:ext>
              </a:extLst>
            </p:cNvPr>
            <p:cNvCxnSpPr/>
            <p:nvPr userDrawn="1"/>
          </p:nvCxnSpPr>
          <p:spPr bwMode="invGray">
            <a:xfrm>
              <a:off x="0" y="450799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BF4D57F3-3690-4C8F-9DD3-6514140E8449}"/>
                </a:ext>
              </a:extLst>
            </p:cNvPr>
            <p:cNvCxnSpPr/>
            <p:nvPr userDrawn="1"/>
          </p:nvCxnSpPr>
          <p:spPr bwMode="invGray">
            <a:xfrm>
              <a:off x="0" y="419709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6F1248E6-58FC-4800-A342-F266640388C0}"/>
                </a:ext>
              </a:extLst>
            </p:cNvPr>
            <p:cNvCxnSpPr/>
            <p:nvPr userDrawn="1"/>
          </p:nvCxnSpPr>
          <p:spPr bwMode="invGray">
            <a:xfrm>
              <a:off x="0" y="512978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9B8011EA-A67B-4792-899C-6F30861FB41B}"/>
                </a:ext>
              </a:extLst>
            </p:cNvPr>
            <p:cNvCxnSpPr/>
            <p:nvPr userDrawn="1"/>
          </p:nvCxnSpPr>
          <p:spPr bwMode="invGray">
            <a:xfrm>
              <a:off x="0" y="481888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4E187538-C1B6-4AB3-9E92-1CBE573E39EA}"/>
                </a:ext>
              </a:extLst>
            </p:cNvPr>
            <p:cNvCxnSpPr/>
            <p:nvPr userDrawn="1"/>
          </p:nvCxnSpPr>
          <p:spPr bwMode="invGray">
            <a:xfrm>
              <a:off x="0" y="575157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F725F436-5B17-4F6D-B174-9FD6324175C9}"/>
                </a:ext>
              </a:extLst>
            </p:cNvPr>
            <p:cNvCxnSpPr/>
            <p:nvPr userDrawn="1"/>
          </p:nvCxnSpPr>
          <p:spPr bwMode="invGray">
            <a:xfrm>
              <a:off x="0" y="544068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3DD99996-2943-48E4-B56E-D3F05FDFEC4F}"/>
                </a:ext>
              </a:extLst>
            </p:cNvPr>
            <p:cNvCxnSpPr/>
            <p:nvPr userDrawn="1"/>
          </p:nvCxnSpPr>
          <p:spPr bwMode="invGray">
            <a:xfrm>
              <a:off x="0" y="637336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E8B8D663-5E52-4EA2-8D3F-41F6121FAE3C}"/>
                </a:ext>
              </a:extLst>
            </p:cNvPr>
            <p:cNvCxnSpPr/>
            <p:nvPr userDrawn="1"/>
          </p:nvCxnSpPr>
          <p:spPr bwMode="invGray">
            <a:xfrm>
              <a:off x="0" y="606247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11F6EC2A-C5C1-4266-92CE-81F84B827556}"/>
                </a:ext>
              </a:extLst>
            </p:cNvPr>
            <p:cNvCxnSpPr/>
            <p:nvPr userDrawn="1"/>
          </p:nvCxnSpPr>
          <p:spPr bwMode="invGray">
            <a:xfrm>
              <a:off x="0" y="668426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1" name="main body box">
              <a:extLst>
                <a:ext uri="{FF2B5EF4-FFF2-40B4-BE49-F238E27FC236}">
                  <a16:creationId xmlns:a16="http://schemas.microsoft.com/office/drawing/2014/main" id="{B218B8DC-43D2-4BF0-8019-414A6C978B50}"/>
                </a:ext>
              </a:extLst>
            </p:cNvPr>
            <p:cNvSpPr/>
            <p:nvPr userDrawn="1"/>
          </p:nvSpPr>
          <p:spPr bwMode="invGray">
            <a:xfrm>
              <a:off x="554736" y="1709928"/>
              <a:ext cx="11082528" cy="4507992"/>
            </a:xfrm>
            <a:prstGeom prst="rect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  <p:txBody>
            <a:bodyPr vert="horz" wrap="square" lIns="68572" tIns="34286" rIns="68572" bIns="34286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F8A6CBCB-2578-43F1-B7A4-69F595E6E013}"/>
                </a:ext>
              </a:extLst>
            </p:cNvPr>
            <p:cNvCxnSpPr/>
            <p:nvPr userDrawn="1"/>
          </p:nvCxnSpPr>
          <p:spPr bwMode="invGray">
            <a:xfrm>
              <a:off x="554736" y="2177796"/>
              <a:ext cx="11082528" cy="0"/>
            </a:xfrm>
            <a:prstGeom prst="line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62E19C48-49CD-490C-82AF-6A807F4A91F8}"/>
                </a:ext>
              </a:extLst>
            </p:cNvPr>
            <p:cNvCxnSpPr/>
            <p:nvPr userDrawn="1"/>
          </p:nvCxnSpPr>
          <p:spPr bwMode="invGray">
            <a:xfrm>
              <a:off x="554736" y="1711453"/>
              <a:ext cx="11082528" cy="0"/>
            </a:xfrm>
            <a:prstGeom prst="line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</p:cxnSp>
      </p:grpSp>
      <p:sp>
        <p:nvSpPr>
          <p:cNvPr id="145" name="4. Footnote" hidden="1">
            <a:extLst>
              <a:ext uri="{FF2B5EF4-FFF2-40B4-BE49-F238E27FC236}">
                <a16:creationId xmlns:a16="http://schemas.microsoft.com/office/drawing/2014/main" id="{56E3DC21-21DB-42FE-8721-1BC0E89F13AE}"/>
              </a:ext>
            </a:extLst>
          </p:cNvPr>
          <p:cNvSpPr txBox="1"/>
          <p:nvPr userDrawn="1">
            <p:custDataLst>
              <p:tags r:id="rId10"/>
            </p:custDataLst>
          </p:nvPr>
        </p:nvSpPr>
        <p:spPr>
          <a:xfrm>
            <a:off x="553972" y="6279028"/>
            <a:ext cx="72786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dirty="0">
                <a:latin typeface="+mn-lt"/>
                <a:ea typeface="+mn-ea"/>
                <a:cs typeface="Arial" panose="020B0604020202020204" pitchFamily="34" charset="0"/>
              </a:rPr>
              <a:t>Footnotes</a:t>
            </a:r>
          </a:p>
        </p:txBody>
      </p:sp>
      <p:grpSp>
        <p:nvGrpSpPr>
          <p:cNvPr id="185" name="LegendBoxes" hidden="1">
            <a:extLst>
              <a:ext uri="{FF2B5EF4-FFF2-40B4-BE49-F238E27FC236}">
                <a16:creationId xmlns:a16="http://schemas.microsoft.com/office/drawing/2014/main" id="{28785628-9685-42DD-85C6-4A7FDEAEB9E4}"/>
              </a:ext>
            </a:extLst>
          </p:cNvPr>
          <p:cNvGrpSpPr/>
          <p:nvPr userDrawn="1"/>
        </p:nvGrpSpPr>
        <p:grpSpPr>
          <a:xfrm>
            <a:off x="10722394" y="4323600"/>
            <a:ext cx="984864" cy="1717282"/>
            <a:chOff x="9585951" y="2980105"/>
            <a:chExt cx="984864" cy="1717282"/>
          </a:xfrm>
        </p:grpSpPr>
        <p:sp>
          <p:nvSpPr>
            <p:cNvPr id="186" name="RectangleLegend1">
              <a:extLst>
                <a:ext uri="{FF2B5EF4-FFF2-40B4-BE49-F238E27FC236}">
                  <a16:creationId xmlns:a16="http://schemas.microsoft.com/office/drawing/2014/main" id="{F6C915EA-5130-4DA7-8B9A-5E522A1DBE2F}"/>
                </a:ext>
              </a:extLst>
            </p:cNvPr>
            <p:cNvSpPr/>
            <p:nvPr/>
          </p:nvSpPr>
          <p:spPr>
            <a:xfrm>
              <a:off x="9585951" y="3001463"/>
              <a:ext cx="172729" cy="172729"/>
            </a:xfrm>
            <a:prstGeom prst="rect">
              <a:avLst/>
            </a:prstGeom>
            <a:solidFill>
              <a:schemeClr val="accent1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err="1">
                <a:solidFill>
                  <a:schemeClr val="tx1"/>
                </a:solidFill>
              </a:endParaRPr>
            </a:p>
          </p:txBody>
        </p:sp>
        <p:sp>
          <p:nvSpPr>
            <p:cNvPr id="187" name="RectangleLegend2">
              <a:extLst>
                <a:ext uri="{FF2B5EF4-FFF2-40B4-BE49-F238E27FC236}">
                  <a16:creationId xmlns:a16="http://schemas.microsoft.com/office/drawing/2014/main" id="{056BAC0D-94D9-4BAA-A238-909A42CD485B}"/>
                </a:ext>
              </a:extLst>
            </p:cNvPr>
            <p:cNvSpPr/>
            <p:nvPr/>
          </p:nvSpPr>
          <p:spPr>
            <a:xfrm>
              <a:off x="9585951" y="3380961"/>
              <a:ext cx="172729" cy="172729"/>
            </a:xfrm>
            <a:prstGeom prst="rect">
              <a:avLst/>
            </a:prstGeom>
            <a:solidFill>
              <a:schemeClr val="accent2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err="1">
                <a:solidFill>
                  <a:schemeClr val="tx1"/>
                </a:solidFill>
              </a:endParaRPr>
            </a:p>
          </p:txBody>
        </p:sp>
        <p:sp>
          <p:nvSpPr>
            <p:cNvPr id="188" name="RectangleLegend3">
              <a:extLst>
                <a:ext uri="{FF2B5EF4-FFF2-40B4-BE49-F238E27FC236}">
                  <a16:creationId xmlns:a16="http://schemas.microsoft.com/office/drawing/2014/main" id="{BC7BB400-0474-421B-B1C4-D9D83F8D7025}"/>
                </a:ext>
              </a:extLst>
            </p:cNvPr>
            <p:cNvSpPr/>
            <p:nvPr/>
          </p:nvSpPr>
          <p:spPr>
            <a:xfrm>
              <a:off x="9585951" y="3754557"/>
              <a:ext cx="172729" cy="172729"/>
            </a:xfrm>
            <a:prstGeom prst="rect">
              <a:avLst/>
            </a:prstGeom>
            <a:solidFill>
              <a:schemeClr val="accent3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err="1">
                <a:solidFill>
                  <a:schemeClr val="tx1"/>
                </a:solidFill>
              </a:endParaRPr>
            </a:p>
          </p:txBody>
        </p:sp>
        <p:sp>
          <p:nvSpPr>
            <p:cNvPr id="189" name="RectangleLegend4">
              <a:extLst>
                <a:ext uri="{FF2B5EF4-FFF2-40B4-BE49-F238E27FC236}">
                  <a16:creationId xmlns:a16="http://schemas.microsoft.com/office/drawing/2014/main" id="{5D84FBCC-8195-429D-ADA2-ADF26D0822E2}"/>
                </a:ext>
              </a:extLst>
            </p:cNvPr>
            <p:cNvSpPr/>
            <p:nvPr/>
          </p:nvSpPr>
          <p:spPr>
            <a:xfrm>
              <a:off x="9585951" y="4128153"/>
              <a:ext cx="172729" cy="172729"/>
            </a:xfrm>
            <a:prstGeom prst="rect">
              <a:avLst/>
            </a:prstGeom>
            <a:solidFill>
              <a:schemeClr val="accent4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err="1">
                <a:solidFill>
                  <a:schemeClr val="tx1"/>
                </a:solidFill>
              </a:endParaRPr>
            </a:p>
          </p:txBody>
        </p:sp>
        <p:sp>
          <p:nvSpPr>
            <p:cNvPr id="190" name="RectangleLegend5">
              <a:extLst>
                <a:ext uri="{FF2B5EF4-FFF2-40B4-BE49-F238E27FC236}">
                  <a16:creationId xmlns:a16="http://schemas.microsoft.com/office/drawing/2014/main" id="{655825D0-671B-44EC-90C5-7913A4E7BAB9}"/>
                </a:ext>
              </a:extLst>
            </p:cNvPr>
            <p:cNvSpPr/>
            <p:nvPr/>
          </p:nvSpPr>
          <p:spPr>
            <a:xfrm>
              <a:off x="9585951" y="4501749"/>
              <a:ext cx="172729" cy="172729"/>
            </a:xfrm>
            <a:prstGeom prst="rect">
              <a:avLst/>
            </a:prstGeom>
            <a:solidFill>
              <a:schemeClr val="accent5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err="1">
                <a:solidFill>
                  <a:schemeClr val="tx1"/>
                </a:solidFill>
              </a:endParaRPr>
            </a:p>
          </p:txBody>
        </p:sp>
        <p:sp>
          <p:nvSpPr>
            <p:cNvPr id="191" name="Legend1">
              <a:extLst>
                <a:ext uri="{FF2B5EF4-FFF2-40B4-BE49-F238E27FC236}">
                  <a16:creationId xmlns:a16="http://schemas.microsoft.com/office/drawing/2014/main" id="{CD018A8B-4FD0-4C99-AA47-D684D1049136}"/>
                </a:ext>
              </a:extLst>
            </p:cNvPr>
            <p:cNvSpPr txBox="1"/>
            <p:nvPr/>
          </p:nvSpPr>
          <p:spPr>
            <a:xfrm>
              <a:off x="9912097" y="2980105"/>
              <a:ext cx="658718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92" name="Legend2">
              <a:extLst>
                <a:ext uri="{FF2B5EF4-FFF2-40B4-BE49-F238E27FC236}">
                  <a16:creationId xmlns:a16="http://schemas.microsoft.com/office/drawing/2014/main" id="{24E194E3-38A9-4A3A-AEBA-D1DCF1935051}"/>
                </a:ext>
              </a:extLst>
            </p:cNvPr>
            <p:cNvSpPr txBox="1"/>
            <p:nvPr/>
          </p:nvSpPr>
          <p:spPr>
            <a:xfrm>
              <a:off x="9912097" y="3359603"/>
              <a:ext cx="658718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93" name="Legend3">
              <a:extLst>
                <a:ext uri="{FF2B5EF4-FFF2-40B4-BE49-F238E27FC236}">
                  <a16:creationId xmlns:a16="http://schemas.microsoft.com/office/drawing/2014/main" id="{DCCF084D-A8B2-46B3-BE03-CFDA8E58B2B9}"/>
                </a:ext>
              </a:extLst>
            </p:cNvPr>
            <p:cNvSpPr txBox="1"/>
            <p:nvPr/>
          </p:nvSpPr>
          <p:spPr>
            <a:xfrm>
              <a:off x="9912097" y="3739101"/>
              <a:ext cx="658718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94" name="Legend4">
              <a:extLst>
                <a:ext uri="{FF2B5EF4-FFF2-40B4-BE49-F238E27FC236}">
                  <a16:creationId xmlns:a16="http://schemas.microsoft.com/office/drawing/2014/main" id="{0E49468C-EFEE-4C9A-BECB-CC10BE34BF4B}"/>
                </a:ext>
              </a:extLst>
            </p:cNvPr>
            <p:cNvSpPr txBox="1"/>
            <p:nvPr/>
          </p:nvSpPr>
          <p:spPr>
            <a:xfrm>
              <a:off x="9912097" y="4110522"/>
              <a:ext cx="658718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95" name="Legend5">
              <a:extLst>
                <a:ext uri="{FF2B5EF4-FFF2-40B4-BE49-F238E27FC236}">
                  <a16:creationId xmlns:a16="http://schemas.microsoft.com/office/drawing/2014/main" id="{443480AB-89E7-497E-A131-91869590BDB0}"/>
                </a:ext>
              </a:extLst>
            </p:cNvPr>
            <p:cNvSpPr txBox="1"/>
            <p:nvPr/>
          </p:nvSpPr>
          <p:spPr>
            <a:xfrm>
              <a:off x="9912097" y="4481943"/>
              <a:ext cx="653111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</p:grpSp>
      <p:grpSp>
        <p:nvGrpSpPr>
          <p:cNvPr id="146" name="LegendMoons" hidden="1">
            <a:extLst>
              <a:ext uri="{FF2B5EF4-FFF2-40B4-BE49-F238E27FC236}">
                <a16:creationId xmlns:a16="http://schemas.microsoft.com/office/drawing/2014/main" id="{BCBAA4B3-76E3-4E3E-9DFB-193618E70571}"/>
              </a:ext>
            </a:extLst>
          </p:cNvPr>
          <p:cNvGrpSpPr/>
          <p:nvPr userDrawn="1"/>
        </p:nvGrpSpPr>
        <p:grpSpPr>
          <a:xfrm>
            <a:off x="10692000" y="1339200"/>
            <a:ext cx="1023616" cy="1731859"/>
            <a:chOff x="7723680" y="1702457"/>
            <a:chExt cx="1023616" cy="1731859"/>
          </a:xfrm>
        </p:grpSpPr>
        <p:sp>
          <p:nvSpPr>
            <p:cNvPr id="147" name="Legend1">
              <a:extLst>
                <a:ext uri="{FF2B5EF4-FFF2-40B4-BE49-F238E27FC236}">
                  <a16:creationId xmlns:a16="http://schemas.microsoft.com/office/drawing/2014/main" id="{A8F35D73-D259-46FA-AFD2-EA8247EDE0BB}"/>
                </a:ext>
              </a:extLst>
            </p:cNvPr>
            <p:cNvSpPr txBox="1"/>
            <p:nvPr/>
          </p:nvSpPr>
          <p:spPr>
            <a:xfrm>
              <a:off x="8076312" y="1709816"/>
              <a:ext cx="670984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48" name="Legend2">
              <a:extLst>
                <a:ext uri="{FF2B5EF4-FFF2-40B4-BE49-F238E27FC236}">
                  <a16:creationId xmlns:a16="http://schemas.microsoft.com/office/drawing/2014/main" id="{8C810E22-5C1D-4238-A604-CBCDDCB4C05E}"/>
                </a:ext>
              </a:extLst>
            </p:cNvPr>
            <p:cNvSpPr txBox="1"/>
            <p:nvPr/>
          </p:nvSpPr>
          <p:spPr>
            <a:xfrm>
              <a:off x="8076312" y="2085275"/>
              <a:ext cx="670984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49" name="Legend3">
              <a:extLst>
                <a:ext uri="{FF2B5EF4-FFF2-40B4-BE49-F238E27FC236}">
                  <a16:creationId xmlns:a16="http://schemas.microsoft.com/office/drawing/2014/main" id="{E4D11ABD-C458-4D2C-B8BA-1BD7E497965C}"/>
                </a:ext>
              </a:extLst>
            </p:cNvPr>
            <p:cNvSpPr txBox="1"/>
            <p:nvPr/>
          </p:nvSpPr>
          <p:spPr>
            <a:xfrm>
              <a:off x="8076312" y="2460734"/>
              <a:ext cx="670984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50" name="Legend4">
              <a:extLst>
                <a:ext uri="{FF2B5EF4-FFF2-40B4-BE49-F238E27FC236}">
                  <a16:creationId xmlns:a16="http://schemas.microsoft.com/office/drawing/2014/main" id="{6751DA88-7594-4AF8-9B0B-6D236454D486}"/>
                </a:ext>
              </a:extLst>
            </p:cNvPr>
            <p:cNvSpPr txBox="1"/>
            <p:nvPr/>
          </p:nvSpPr>
          <p:spPr>
            <a:xfrm>
              <a:off x="8076312" y="2836193"/>
              <a:ext cx="670984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51" name="Legend5">
              <a:extLst>
                <a:ext uri="{FF2B5EF4-FFF2-40B4-BE49-F238E27FC236}">
                  <a16:creationId xmlns:a16="http://schemas.microsoft.com/office/drawing/2014/main" id="{9BD97B4F-09E8-498D-A862-8771F6492867}"/>
                </a:ext>
              </a:extLst>
            </p:cNvPr>
            <p:cNvSpPr txBox="1"/>
            <p:nvPr/>
          </p:nvSpPr>
          <p:spPr>
            <a:xfrm>
              <a:off x="8076312" y="3211654"/>
              <a:ext cx="670984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grpSp>
          <p:nvGrpSpPr>
            <p:cNvPr id="152" name="MoonLegend1">
              <a:extLst>
                <a:ext uri="{FF2B5EF4-FFF2-40B4-BE49-F238E27FC236}">
                  <a16:creationId xmlns:a16="http://schemas.microsoft.com/office/drawing/2014/main" id="{2D833A59-C7AB-446D-8FF2-91CA9DB3ACEE}"/>
                </a:ext>
              </a:extLst>
            </p:cNvPr>
            <p:cNvGrpSpPr>
              <a:grpSpLocks noChangeAspect="1"/>
            </p:cNvGrpSpPr>
            <p:nvPr>
              <p:custDataLst>
                <p:tags r:id="rId11"/>
              </p:custDataLst>
            </p:nvPr>
          </p:nvGrpSpPr>
          <p:grpSpPr>
            <a:xfrm>
              <a:off x="7723680" y="1702457"/>
              <a:ext cx="228600" cy="228600"/>
              <a:chOff x="762000" y="1270000"/>
              <a:chExt cx="254000" cy="254000"/>
            </a:xfrm>
          </p:grpSpPr>
          <p:sp>
            <p:nvSpPr>
              <p:cNvPr id="165" name="Oval 164">
                <a:extLst>
                  <a:ext uri="{FF2B5EF4-FFF2-40B4-BE49-F238E27FC236}">
                    <a16:creationId xmlns:a16="http://schemas.microsoft.com/office/drawing/2014/main" id="{6FAD167A-470E-49B3-9358-C391E9721499}"/>
                  </a:ext>
                </a:extLst>
              </p:cNvPr>
              <p:cNvSpPr/>
              <p:nvPr>
                <p:custDataLst>
                  <p:tags r:id="rId24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166" name="Arc 165" hidden="1">
                <a:extLst>
                  <a:ext uri="{FF2B5EF4-FFF2-40B4-BE49-F238E27FC236}">
                    <a16:creationId xmlns:a16="http://schemas.microsoft.com/office/drawing/2014/main" id="{2106BC3D-6019-4A97-BF49-95FEE529E3EF}"/>
                  </a:ext>
                </a:extLst>
              </p:cNvPr>
              <p:cNvSpPr/>
              <p:nvPr>
                <p:custDataLst>
                  <p:tags r:id="rId25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2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3" name="MoonLegend2">
              <a:extLst>
                <a:ext uri="{FF2B5EF4-FFF2-40B4-BE49-F238E27FC236}">
                  <a16:creationId xmlns:a16="http://schemas.microsoft.com/office/drawing/2014/main" id="{290914A9-07C8-4F8C-AD47-74783B1DE6E1}"/>
                </a:ext>
              </a:extLst>
            </p:cNvPr>
            <p:cNvGrpSpPr>
              <a:grpSpLocks noChangeAspect="1"/>
            </p:cNvGrpSpPr>
            <p:nvPr>
              <p:custDataLst>
                <p:tags r:id="rId12"/>
              </p:custDataLst>
            </p:nvPr>
          </p:nvGrpSpPr>
          <p:grpSpPr>
            <a:xfrm>
              <a:off x="7723680" y="2078270"/>
              <a:ext cx="228600" cy="228600"/>
              <a:chOff x="762000" y="1270000"/>
              <a:chExt cx="254000" cy="254000"/>
            </a:xfrm>
          </p:grpSpPr>
          <p:sp>
            <p:nvSpPr>
              <p:cNvPr id="163" name="Oval 162">
                <a:extLst>
                  <a:ext uri="{FF2B5EF4-FFF2-40B4-BE49-F238E27FC236}">
                    <a16:creationId xmlns:a16="http://schemas.microsoft.com/office/drawing/2014/main" id="{14C29FC0-EC32-412C-A1FC-29EF13DE8125}"/>
                  </a:ext>
                </a:extLst>
              </p:cNvPr>
              <p:cNvSpPr/>
              <p:nvPr>
                <p:custDataLst>
                  <p:tags r:id="rId22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164" name="Arc 163">
                <a:extLst>
                  <a:ext uri="{FF2B5EF4-FFF2-40B4-BE49-F238E27FC236}">
                    <a16:creationId xmlns:a16="http://schemas.microsoft.com/office/drawing/2014/main" id="{08217F02-10EE-4BF5-8640-3409A47C5847}"/>
                  </a:ext>
                </a:extLst>
              </p:cNvPr>
              <p:cNvSpPr/>
              <p:nvPr>
                <p:custDataLst>
                  <p:tags r:id="rId23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0"/>
                </a:avLst>
              </a:prstGeom>
              <a:solidFill>
                <a:schemeClr val="accent2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4" name="MoonLegend3">
              <a:extLst>
                <a:ext uri="{FF2B5EF4-FFF2-40B4-BE49-F238E27FC236}">
                  <a16:creationId xmlns:a16="http://schemas.microsoft.com/office/drawing/2014/main" id="{435D5936-2D97-416D-A834-DF4B9D96A043}"/>
                </a:ext>
              </a:extLst>
            </p:cNvPr>
            <p:cNvGrpSpPr>
              <a:grpSpLocks noChangeAspect="1"/>
            </p:cNvGrpSpPr>
            <p:nvPr>
              <p:custDataLst>
                <p:tags r:id="rId13"/>
              </p:custDataLst>
            </p:nvPr>
          </p:nvGrpSpPr>
          <p:grpSpPr>
            <a:xfrm>
              <a:off x="7723680" y="2454085"/>
              <a:ext cx="228600" cy="228600"/>
              <a:chOff x="762000" y="1270000"/>
              <a:chExt cx="254000" cy="254000"/>
            </a:xfrm>
          </p:grpSpPr>
          <p:sp>
            <p:nvSpPr>
              <p:cNvPr id="161" name="Oval 160">
                <a:extLst>
                  <a:ext uri="{FF2B5EF4-FFF2-40B4-BE49-F238E27FC236}">
                    <a16:creationId xmlns:a16="http://schemas.microsoft.com/office/drawing/2014/main" id="{69BF58B2-CF38-41FB-8EF8-3EE6A3F13980}"/>
                  </a:ext>
                </a:extLst>
              </p:cNvPr>
              <p:cNvSpPr/>
              <p:nvPr>
                <p:custDataLst>
                  <p:tags r:id="rId20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162" name="Arc 161">
                <a:extLst>
                  <a:ext uri="{FF2B5EF4-FFF2-40B4-BE49-F238E27FC236}">
                    <a16:creationId xmlns:a16="http://schemas.microsoft.com/office/drawing/2014/main" id="{9A2D06B2-79B1-475C-A66E-9CB573E98829}"/>
                  </a:ext>
                </a:extLst>
              </p:cNvPr>
              <p:cNvSpPr/>
              <p:nvPr>
                <p:custDataLst>
                  <p:tags r:id="rId21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2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5" name="MoonLegend4">
              <a:extLst>
                <a:ext uri="{FF2B5EF4-FFF2-40B4-BE49-F238E27FC236}">
                  <a16:creationId xmlns:a16="http://schemas.microsoft.com/office/drawing/2014/main" id="{8EC87CF1-17C2-4BF0-9A01-8C2C8FFFF842}"/>
                </a:ext>
              </a:extLst>
            </p:cNvPr>
            <p:cNvGrpSpPr>
              <a:grpSpLocks noChangeAspect="1"/>
            </p:cNvGrpSpPr>
            <p:nvPr>
              <p:custDataLst>
                <p:tags r:id="rId14"/>
              </p:custDataLst>
            </p:nvPr>
          </p:nvGrpSpPr>
          <p:grpSpPr>
            <a:xfrm>
              <a:off x="7723680" y="2829900"/>
              <a:ext cx="228600" cy="228600"/>
              <a:chOff x="762000" y="1270000"/>
              <a:chExt cx="254000" cy="254000"/>
            </a:xfrm>
          </p:grpSpPr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3A7C7C4F-14E8-4812-AC35-7D066AEC66E0}"/>
                  </a:ext>
                </a:extLst>
              </p:cNvPr>
              <p:cNvSpPr/>
              <p:nvPr>
                <p:custDataLst>
                  <p:tags r:id="rId18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160" name="Arc 159">
                <a:extLst>
                  <a:ext uri="{FF2B5EF4-FFF2-40B4-BE49-F238E27FC236}">
                    <a16:creationId xmlns:a16="http://schemas.microsoft.com/office/drawing/2014/main" id="{7F7E2EA4-AD8C-4DA3-ACA6-A69404D1E88D}"/>
                  </a:ext>
                </a:extLst>
              </p:cNvPr>
              <p:cNvSpPr/>
              <p:nvPr>
                <p:custDataLst>
                  <p:tags r:id="rId19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2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6" name="MoonLegend5">
              <a:extLst>
                <a:ext uri="{FF2B5EF4-FFF2-40B4-BE49-F238E27FC236}">
                  <a16:creationId xmlns:a16="http://schemas.microsoft.com/office/drawing/2014/main" id="{BCD87F8B-10B7-4E82-8EC4-F08B412A1736}"/>
                </a:ext>
              </a:extLst>
            </p:cNvPr>
            <p:cNvGrpSpPr>
              <a:grpSpLocks noChangeAspect="1"/>
            </p:cNvGrpSpPr>
            <p:nvPr>
              <p:custDataLst>
                <p:tags r:id="rId15"/>
              </p:custDataLst>
            </p:nvPr>
          </p:nvGrpSpPr>
          <p:grpSpPr>
            <a:xfrm>
              <a:off x="7723680" y="3205716"/>
              <a:ext cx="228600" cy="228600"/>
              <a:chOff x="762000" y="1270000"/>
              <a:chExt cx="254000" cy="254000"/>
            </a:xfrm>
          </p:grpSpPr>
          <p:sp>
            <p:nvSpPr>
              <p:cNvPr id="157" name="Oval 156">
                <a:extLst>
                  <a:ext uri="{FF2B5EF4-FFF2-40B4-BE49-F238E27FC236}">
                    <a16:creationId xmlns:a16="http://schemas.microsoft.com/office/drawing/2014/main" id="{88573FB6-1F3D-4B01-98F6-7E4478BE33EF}"/>
                  </a:ext>
                </a:extLst>
              </p:cNvPr>
              <p:cNvSpPr/>
              <p:nvPr>
                <p:custDataLst>
                  <p:tags r:id="rId16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158" name="Arc 157">
                <a:extLst>
                  <a:ext uri="{FF2B5EF4-FFF2-40B4-BE49-F238E27FC236}">
                    <a16:creationId xmlns:a16="http://schemas.microsoft.com/office/drawing/2014/main" id="{CF3B10D5-50BA-4075-BEDD-5D7FF7BE36E6}"/>
                  </a:ext>
                </a:extLst>
              </p:cNvPr>
              <p:cNvSpPr/>
              <p:nvPr>
                <p:custDataLst>
                  <p:tags r:id="rId17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2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67" name="Sticker" hidden="1">
            <a:extLst>
              <a:ext uri="{FF2B5EF4-FFF2-40B4-BE49-F238E27FC236}">
                <a16:creationId xmlns:a16="http://schemas.microsoft.com/office/drawing/2014/main" id="{174FA759-1A16-45E2-B8DB-6AC61DFC92D4}"/>
              </a:ext>
            </a:extLst>
          </p:cNvPr>
          <p:cNvGrpSpPr>
            <a:grpSpLocks noChangeAspect="1"/>
          </p:cNvGrpSpPr>
          <p:nvPr userDrawn="1"/>
        </p:nvGrpSpPr>
        <p:grpSpPr bwMode="gray">
          <a:xfrm>
            <a:off x="559460" y="1289273"/>
            <a:ext cx="428337" cy="156997"/>
            <a:chOff x="8456447" y="272180"/>
            <a:chExt cx="322188" cy="156966"/>
          </a:xfrm>
        </p:grpSpPr>
        <p:sp>
          <p:nvSpPr>
            <p:cNvPr id="168" name="StickerRectangle">
              <a:extLst>
                <a:ext uri="{FF2B5EF4-FFF2-40B4-BE49-F238E27FC236}">
                  <a16:creationId xmlns:a16="http://schemas.microsoft.com/office/drawing/2014/main" id="{99FB5892-A9FF-4D0E-8661-19A39D5E096E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8456447" y="272180"/>
              <a:ext cx="322188" cy="156966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18288" anchor="t" anchorCtr="0">
              <a:spAutoFit/>
            </a:bodyPr>
            <a:lstStyle/>
            <a:p>
              <a:pPr algn="l" defTabSz="1193860">
                <a:buClr>
                  <a:schemeClr val="tx2"/>
                </a:buClr>
              </a:pPr>
              <a:r>
                <a:rPr lang="en-US" sz="900" b="1" spc="50" dirty="0">
                  <a:ln w="3175">
                    <a:noFill/>
                  </a:ln>
                  <a:solidFill>
                    <a:schemeClr val="tx1"/>
                  </a:solidFill>
                </a:rPr>
                <a:t>Sticker</a:t>
              </a:r>
              <a:endParaRPr lang="en-US" sz="800" baseline="0" dirty="0">
                <a:solidFill>
                  <a:schemeClr val="tx1"/>
                </a:solidFill>
                <a:latin typeface="+mn-lt"/>
                <a:ea typeface="+mn-ea"/>
              </a:endParaRPr>
            </a:p>
          </p:txBody>
        </p:sp>
        <p:cxnSp>
          <p:nvCxnSpPr>
            <p:cNvPr id="169" name="StickerUnderline">
              <a:extLst>
                <a:ext uri="{FF2B5EF4-FFF2-40B4-BE49-F238E27FC236}">
                  <a16:creationId xmlns:a16="http://schemas.microsoft.com/office/drawing/2014/main" id="{B821CB31-49E5-49E7-966F-3C5449557168}"/>
                </a:ext>
              </a:extLst>
            </p:cNvPr>
            <p:cNvCxnSpPr>
              <a:cxnSpLocks noChangeShapeType="1"/>
              <a:stCxn id="168" idx="4"/>
              <a:endCxn id="168" idx="6"/>
            </p:cNvCxnSpPr>
            <p:nvPr/>
          </p:nvCxnSpPr>
          <p:spPr bwMode="gray">
            <a:xfrm>
              <a:off x="8456447" y="429146"/>
              <a:ext cx="322188" cy="0"/>
            </a:xfrm>
            <a:prstGeom prst="straightConnector1">
              <a:avLst/>
            </a:prstGeom>
            <a:noFill/>
            <a:ln w="4191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44" name="LegendLines" hidden="1">
            <a:extLst>
              <a:ext uri="{FF2B5EF4-FFF2-40B4-BE49-F238E27FC236}">
                <a16:creationId xmlns:a16="http://schemas.microsoft.com/office/drawing/2014/main" id="{96520A0D-E8D0-48B5-8162-BA1976A5C3E1}"/>
              </a:ext>
            </a:extLst>
          </p:cNvPr>
          <p:cNvGrpSpPr/>
          <p:nvPr userDrawn="1"/>
        </p:nvGrpSpPr>
        <p:grpSpPr>
          <a:xfrm>
            <a:off x="10440000" y="3243600"/>
            <a:ext cx="1269335" cy="958286"/>
            <a:chOff x="4372690" y="3739101"/>
            <a:chExt cx="1269335" cy="958286"/>
          </a:xfrm>
        </p:grpSpPr>
        <p:sp>
          <p:nvSpPr>
            <p:cNvPr id="170" name="Legend1">
              <a:extLst>
                <a:ext uri="{FF2B5EF4-FFF2-40B4-BE49-F238E27FC236}">
                  <a16:creationId xmlns:a16="http://schemas.microsoft.com/office/drawing/2014/main" id="{D5E27233-7661-43E0-8C1B-859EBE562598}"/>
                </a:ext>
              </a:extLst>
            </p:cNvPr>
            <p:cNvSpPr txBox="1"/>
            <p:nvPr/>
          </p:nvSpPr>
          <p:spPr>
            <a:xfrm>
              <a:off x="4988914" y="3739101"/>
              <a:ext cx="653111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71" name="Legend2">
              <a:extLst>
                <a:ext uri="{FF2B5EF4-FFF2-40B4-BE49-F238E27FC236}">
                  <a16:creationId xmlns:a16="http://schemas.microsoft.com/office/drawing/2014/main" id="{215BA769-FC3A-4971-81E8-16C8E7138029}"/>
                </a:ext>
              </a:extLst>
            </p:cNvPr>
            <p:cNvSpPr txBox="1"/>
            <p:nvPr/>
          </p:nvSpPr>
          <p:spPr>
            <a:xfrm>
              <a:off x="4988914" y="4110522"/>
              <a:ext cx="653111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72" name="Legend3">
              <a:extLst>
                <a:ext uri="{FF2B5EF4-FFF2-40B4-BE49-F238E27FC236}">
                  <a16:creationId xmlns:a16="http://schemas.microsoft.com/office/drawing/2014/main" id="{75880242-A8D7-441D-805E-B817DF5CA854}"/>
                </a:ext>
              </a:extLst>
            </p:cNvPr>
            <p:cNvSpPr txBox="1"/>
            <p:nvPr/>
          </p:nvSpPr>
          <p:spPr>
            <a:xfrm>
              <a:off x="4988914" y="4481943"/>
              <a:ext cx="653111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73" name="LineLegend3">
              <a:extLst>
                <a:ext uri="{FF2B5EF4-FFF2-40B4-BE49-F238E27FC236}">
                  <a16:creationId xmlns:a16="http://schemas.microsoft.com/office/drawing/2014/main" id="{5C3089E9-5649-4103-BA5F-72175F24BEF8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4372690" y="4588113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aseline="0" dirty="0">
                <a:latin typeface="+mn-lt"/>
                <a:ea typeface="+mn-ea"/>
              </a:endParaRPr>
            </a:p>
          </p:txBody>
        </p:sp>
        <p:sp>
          <p:nvSpPr>
            <p:cNvPr id="174" name="LineLegend2">
              <a:extLst>
                <a:ext uri="{FF2B5EF4-FFF2-40B4-BE49-F238E27FC236}">
                  <a16:creationId xmlns:a16="http://schemas.microsoft.com/office/drawing/2014/main" id="{70A7CFCE-D526-433E-9FBC-6DEF2F5E9EB4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4372690" y="4214754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aseline="0" dirty="0">
                <a:latin typeface="+mn-lt"/>
                <a:ea typeface="+mn-ea"/>
              </a:endParaRPr>
            </a:p>
          </p:txBody>
        </p:sp>
        <p:sp>
          <p:nvSpPr>
            <p:cNvPr id="175" name="LineLegend1">
              <a:extLst>
                <a:ext uri="{FF2B5EF4-FFF2-40B4-BE49-F238E27FC236}">
                  <a16:creationId xmlns:a16="http://schemas.microsoft.com/office/drawing/2014/main" id="{4AD9EC0A-8F45-49FA-BB0F-195682A6F6BE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4372690" y="3846823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aseline="0" dirty="0">
                <a:latin typeface="+mn-lt"/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4274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5" r:id="rId1"/>
  </p:sldLayoutIdLst>
  <p:txStyles>
    <p:titleStyle>
      <a:lvl1pPr algn="l" defTabSz="914400" rtl="0" eaLnBrk="1" latinLnBrk="0" hangingPunct="1">
        <a:lnSpc>
          <a:spcPct val="93000"/>
        </a:lnSpc>
        <a:spcBef>
          <a:spcPct val="0"/>
        </a:spcBef>
        <a:buNone/>
        <a:defRPr sz="2500" b="1" kern="1200" spc="0" baseline="0">
          <a:ln w="6350" cap="flat">
            <a:noFill/>
            <a:miter lim="800000"/>
          </a:ln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Segoe UI" panose="020B0502040204020203" pitchFamily="34" charset="0"/>
        <a:buChar char="​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228600" indent="-225425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1"/>
        </a:buClr>
        <a:buFont typeface="Wingdings" panose="05000000000000000000" pitchFamily="2" charset="2"/>
        <a:buChar char="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515938" indent="-287338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1"/>
        </a:buClr>
        <a:buFont typeface="Arial" panose="020B0604020202020204" pitchFamily="34" charset="0"/>
        <a:buChar char="—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742950" indent="-182563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1"/>
        </a:buClr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914400" indent="-136525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1"/>
        </a:buClr>
        <a:buSzPct val="100000"/>
        <a:buFont typeface="Arial" panose="020B0604020202020204" pitchFamily="34" charset="0"/>
        <a:buChar char="›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5pPr>
      <a:lvl6pPr marL="914400" indent="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6pPr>
      <a:lvl7pPr marL="914400" indent="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7pPr>
      <a:lvl8pPr marL="914400" indent="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8pPr>
      <a:lvl9pPr marL="914400" indent="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368">
          <p15:clr>
            <a:srgbClr val="5ACBF0"/>
          </p15:clr>
        </p15:guide>
        <p15:guide id="3" orient="horz" pos="3912">
          <p15:clr>
            <a:srgbClr val="5ACBF0"/>
          </p15:clr>
        </p15:guide>
        <p15:guide id="4" orient="horz" pos="1075">
          <p15:clr>
            <a:srgbClr val="F26B43"/>
          </p15:clr>
        </p15:guide>
        <p15:guide id="5" pos="7329">
          <p15:clr>
            <a:srgbClr val="F26B43"/>
          </p15:clr>
        </p15:guide>
        <p15:guide id="6" pos="345">
          <p15:clr>
            <a:srgbClr val="F26B43"/>
          </p15:clr>
        </p15:guide>
        <p15:guide id="8" orient="horz" pos="4063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4BC40847-AF8B-4097-9A07-2349A751A05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79725938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4" imgW="413" imgH="416" progId="TCLayout.ActiveDocument.1">
                  <p:embed/>
                </p:oleObj>
              </mc:Choice>
              <mc:Fallback>
                <p:oleObj name="think-cell Slide" r:id="rId24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4BC40847-AF8B-4097-9A07-2349A751A05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A194173E-7BB3-47F4-8EAD-18BFC563F97A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500" b="1" i="0" baseline="0" dirty="0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103" name="SlideLogoText" hidden="1">
            <a:extLst>
              <a:ext uri="{FF2B5EF4-FFF2-40B4-BE49-F238E27FC236}">
                <a16:creationId xmlns:a16="http://schemas.microsoft.com/office/drawing/2014/main" id="{69FC0062-74AE-4BDA-ACE7-D069B448DDBC}"/>
              </a:ext>
            </a:extLst>
          </p:cNvPr>
          <p:cNvSpPr txBox="1"/>
          <p:nvPr userDrawn="1">
            <p:custDataLst>
              <p:tags r:id="rId4"/>
            </p:custDataLst>
          </p:nvPr>
        </p:nvSpPr>
        <p:spPr>
          <a:xfrm>
            <a:off x="10142505" y="6499381"/>
            <a:ext cx="1134927" cy="1384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kern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McKinsey &amp; Company</a:t>
            </a:r>
          </a:p>
        </p:txBody>
      </p:sp>
      <p:sp>
        <p:nvSpPr>
          <p:cNvPr id="16" name="4. Footnote" hidden="1">
            <a:extLst>
              <a:ext uri="{FF2B5EF4-FFF2-40B4-BE49-F238E27FC236}">
                <a16:creationId xmlns:a16="http://schemas.microsoft.com/office/drawing/2014/main" id="{772E4927-517C-4D61-9929-9FFDE5F31A03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553972" y="6279028"/>
            <a:ext cx="72786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dirty="0">
                <a:latin typeface="+mn-lt"/>
                <a:ea typeface="+mn-ea"/>
                <a:cs typeface="Arial" panose="020B0604020202020204" pitchFamily="34" charset="0"/>
              </a:rPr>
              <a:t>Footnotes</a:t>
            </a:r>
          </a:p>
        </p:txBody>
      </p:sp>
      <p:sp>
        <p:nvSpPr>
          <p:cNvPr id="57" name="2. Slide Title">
            <a:extLst>
              <a:ext uri="{FF2B5EF4-FFF2-40B4-BE49-F238E27FC236}">
                <a16:creationId xmlns:a16="http://schemas.microsoft.com/office/drawing/2014/main" id="{98FF70AE-7EF6-4E5B-9FFE-B44C852C9FBA}"/>
              </a:ext>
            </a:extLst>
          </p:cNvPr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554736" y="172212"/>
            <a:ext cx="11082528" cy="73152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8" name="Text Placeholder 2">
            <a:extLst>
              <a:ext uri="{FF2B5EF4-FFF2-40B4-BE49-F238E27FC236}">
                <a16:creationId xmlns:a16="http://schemas.microsoft.com/office/drawing/2014/main" id="{192DB789-515B-4504-BE53-6445F24276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4736" y="2171700"/>
            <a:ext cx="11082528" cy="252376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59" name="Grid" hidden="1">
            <a:extLst>
              <a:ext uri="{FF2B5EF4-FFF2-40B4-BE49-F238E27FC236}">
                <a16:creationId xmlns:a16="http://schemas.microsoft.com/office/drawing/2014/main" id="{D35250B8-D61E-4F1A-9ACD-6E1BB958B78E}"/>
              </a:ext>
            </a:extLst>
          </p:cNvPr>
          <p:cNvGrpSpPr/>
          <p:nvPr userDrawn="1">
            <p:custDataLst>
              <p:tags r:id="rId7"/>
            </p:custDataLst>
          </p:nvPr>
        </p:nvGrpSpPr>
        <p:grpSpPr>
          <a:xfrm>
            <a:off x="0" y="0"/>
            <a:ext cx="12190476" cy="6858000"/>
            <a:chOff x="0" y="0"/>
            <a:chExt cx="12190476" cy="6858000"/>
          </a:xfrm>
        </p:grpSpPr>
        <p:sp>
          <p:nvSpPr>
            <p:cNvPr id="60" name="slide margin">
              <a:extLst>
                <a:ext uri="{FF2B5EF4-FFF2-40B4-BE49-F238E27FC236}">
                  <a16:creationId xmlns:a16="http://schemas.microsoft.com/office/drawing/2014/main" id="{B96EBE04-E01D-4922-8601-F1AD43DC4DA0}"/>
                </a:ext>
              </a:extLst>
            </p:cNvPr>
            <p:cNvSpPr/>
            <p:nvPr/>
          </p:nvSpPr>
          <p:spPr bwMode="invGray">
            <a:xfrm>
              <a:off x="1524" y="0"/>
              <a:ext cx="12188952" cy="6858000"/>
            </a:xfrm>
            <a:custGeom>
              <a:avLst/>
              <a:gdLst>
                <a:gd name="connsiteX0" fmla="*/ 551868 w 12188952"/>
                <a:gd name="connsiteY0" fmla="*/ 1709928 h 6858000"/>
                <a:gd name="connsiteX1" fmla="*/ 551868 w 12188952"/>
                <a:gd name="connsiteY1" fmla="*/ 6217920 h 6858000"/>
                <a:gd name="connsiteX2" fmla="*/ 11636196 w 12188952"/>
                <a:gd name="connsiteY2" fmla="*/ 6217920 h 6858000"/>
                <a:gd name="connsiteX3" fmla="*/ 11636196 w 12188952"/>
                <a:gd name="connsiteY3" fmla="*/ 1709928 h 6858000"/>
                <a:gd name="connsiteX4" fmla="*/ 0 w 12188952"/>
                <a:gd name="connsiteY4" fmla="*/ 0 h 6858000"/>
                <a:gd name="connsiteX5" fmla="*/ 12188952 w 12188952"/>
                <a:gd name="connsiteY5" fmla="*/ 0 h 6858000"/>
                <a:gd name="connsiteX6" fmla="*/ 12188952 w 12188952"/>
                <a:gd name="connsiteY6" fmla="*/ 6858000 h 6858000"/>
                <a:gd name="connsiteX7" fmla="*/ 0 w 12188952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88952" h="6858000">
                  <a:moveTo>
                    <a:pt x="551868" y="1709928"/>
                  </a:moveTo>
                  <a:lnTo>
                    <a:pt x="551868" y="6217920"/>
                  </a:lnTo>
                  <a:lnTo>
                    <a:pt x="11636196" y="6217920"/>
                  </a:lnTo>
                  <a:lnTo>
                    <a:pt x="11636196" y="1709928"/>
                  </a:lnTo>
                  <a:close/>
                  <a:moveTo>
                    <a:pt x="0" y="0"/>
                  </a:moveTo>
                  <a:lnTo>
                    <a:pt x="12188952" y="0"/>
                  </a:lnTo>
                  <a:lnTo>
                    <a:pt x="1218895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0000">
                <a:alpha val="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dirty="0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5CA037B0-2A91-4357-A969-80F65F949266}"/>
                </a:ext>
              </a:extLst>
            </p:cNvPr>
            <p:cNvCxnSpPr/>
            <p:nvPr/>
          </p:nvCxnSpPr>
          <p:spPr bwMode="invGray">
            <a:xfrm>
              <a:off x="859460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E1BD7C67-EF90-4AA0-BA50-51299E7EEE4C}"/>
                </a:ext>
              </a:extLst>
            </p:cNvPr>
            <p:cNvCxnSpPr/>
            <p:nvPr/>
          </p:nvCxnSpPr>
          <p:spPr bwMode="invGray">
            <a:xfrm>
              <a:off x="11332545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7719564A-5227-44A7-ABC0-4C6BBC1E2D6F}"/>
                </a:ext>
              </a:extLst>
            </p:cNvPr>
            <p:cNvCxnSpPr/>
            <p:nvPr/>
          </p:nvCxnSpPr>
          <p:spPr bwMode="invGray">
            <a:xfrm>
              <a:off x="1811559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0FD85D0C-74E8-4603-86B8-FCC481122CE8}"/>
                </a:ext>
              </a:extLst>
            </p:cNvPr>
            <p:cNvCxnSpPr/>
            <p:nvPr/>
          </p:nvCxnSpPr>
          <p:spPr bwMode="invGray">
            <a:xfrm>
              <a:off x="2763658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7F8BF8BD-68B4-4717-8162-382FFCC9BC9A}"/>
                </a:ext>
              </a:extLst>
            </p:cNvPr>
            <p:cNvCxnSpPr/>
            <p:nvPr/>
          </p:nvCxnSpPr>
          <p:spPr bwMode="invGray">
            <a:xfrm>
              <a:off x="3715757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89DB0B65-FCD8-4DD7-833A-DEED6A420E2A}"/>
                </a:ext>
              </a:extLst>
            </p:cNvPr>
            <p:cNvCxnSpPr/>
            <p:nvPr/>
          </p:nvCxnSpPr>
          <p:spPr bwMode="invGray">
            <a:xfrm>
              <a:off x="4667856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E18151F3-D51F-4302-95BF-AE8E806F628D}"/>
                </a:ext>
              </a:extLst>
            </p:cNvPr>
            <p:cNvCxnSpPr/>
            <p:nvPr/>
          </p:nvCxnSpPr>
          <p:spPr bwMode="invGray">
            <a:xfrm>
              <a:off x="5619955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35A6B330-5ACC-486B-8131-B7F5407825B2}"/>
                </a:ext>
              </a:extLst>
            </p:cNvPr>
            <p:cNvCxnSpPr/>
            <p:nvPr/>
          </p:nvCxnSpPr>
          <p:spPr bwMode="invGray">
            <a:xfrm>
              <a:off x="6572054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DA5DE7AD-CCFE-4A85-9421-C7CEA9F80DEC}"/>
                </a:ext>
              </a:extLst>
            </p:cNvPr>
            <p:cNvCxnSpPr/>
            <p:nvPr/>
          </p:nvCxnSpPr>
          <p:spPr bwMode="invGray">
            <a:xfrm>
              <a:off x="7524153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6E2A9A81-75D1-41A9-9821-54FC36E753C1}"/>
                </a:ext>
              </a:extLst>
            </p:cNvPr>
            <p:cNvCxnSpPr/>
            <p:nvPr/>
          </p:nvCxnSpPr>
          <p:spPr bwMode="invGray">
            <a:xfrm>
              <a:off x="8476252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86FE52AA-2DD1-4D00-A984-41CDC38B2D7F}"/>
                </a:ext>
              </a:extLst>
            </p:cNvPr>
            <p:cNvCxnSpPr/>
            <p:nvPr/>
          </p:nvCxnSpPr>
          <p:spPr bwMode="invGray">
            <a:xfrm>
              <a:off x="9428351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85C9FC50-7177-43E6-9E56-DC9A2E6B7E6E}"/>
                </a:ext>
              </a:extLst>
            </p:cNvPr>
            <p:cNvCxnSpPr/>
            <p:nvPr/>
          </p:nvCxnSpPr>
          <p:spPr bwMode="invGray">
            <a:xfrm>
              <a:off x="10380450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BC97F85A-62E2-4591-B8D0-4F068B177B5D}"/>
                </a:ext>
              </a:extLst>
            </p:cNvPr>
            <p:cNvSpPr/>
            <p:nvPr/>
          </p:nvSpPr>
          <p:spPr bwMode="invGray">
            <a:xfrm>
              <a:off x="1524" y="0"/>
              <a:ext cx="553212" cy="6858000"/>
            </a:xfrm>
            <a:custGeom>
              <a:avLst/>
              <a:gdLst>
                <a:gd name="connsiteX0" fmla="*/ 0 w 553212"/>
                <a:gd name="connsiteY0" fmla="*/ 0 h 6858000"/>
                <a:gd name="connsiteX1" fmla="*/ 553212 w 553212"/>
                <a:gd name="connsiteY1" fmla="*/ 0 h 6858000"/>
                <a:gd name="connsiteX2" fmla="*/ 553212 w 553212"/>
                <a:gd name="connsiteY2" fmla="*/ 6858000 h 6858000"/>
                <a:gd name="connsiteX3" fmla="*/ 0 w 553212"/>
                <a:gd name="connsiteY3" fmla="*/ 6858000 h 6858000"/>
                <a:gd name="connsiteX4" fmla="*/ 0 w 553212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212" h="6858000">
                  <a:moveTo>
                    <a:pt x="0" y="0"/>
                  </a:moveTo>
                  <a:lnTo>
                    <a:pt x="553212" y="0"/>
                  </a:lnTo>
                  <a:lnTo>
                    <a:pt x="553212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7F4B967A-CF91-473D-8A35-2BE771F9F590}"/>
                </a:ext>
              </a:extLst>
            </p:cNvPr>
            <p:cNvSpPr/>
            <p:nvPr/>
          </p:nvSpPr>
          <p:spPr bwMode="invGray">
            <a:xfrm>
              <a:off x="1167385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5AC41621-77EA-4492-8E68-0BE34108294A}"/>
                </a:ext>
              </a:extLst>
            </p:cNvPr>
            <p:cNvSpPr/>
            <p:nvPr/>
          </p:nvSpPr>
          <p:spPr bwMode="invGray">
            <a:xfrm>
              <a:off x="2119484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31A06AD2-A9EA-45D9-B15C-089884A54107}"/>
                </a:ext>
              </a:extLst>
            </p:cNvPr>
            <p:cNvSpPr/>
            <p:nvPr/>
          </p:nvSpPr>
          <p:spPr bwMode="invGray">
            <a:xfrm>
              <a:off x="3071583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3A7B39CC-379F-4224-9E59-81B1690088A0}"/>
                </a:ext>
              </a:extLst>
            </p:cNvPr>
            <p:cNvSpPr/>
            <p:nvPr/>
          </p:nvSpPr>
          <p:spPr bwMode="invGray">
            <a:xfrm>
              <a:off x="4023681" y="0"/>
              <a:ext cx="339450" cy="6858000"/>
            </a:xfrm>
            <a:custGeom>
              <a:avLst/>
              <a:gdLst>
                <a:gd name="connsiteX0" fmla="*/ 0 w 339450"/>
                <a:gd name="connsiteY0" fmla="*/ 0 h 6858000"/>
                <a:gd name="connsiteX1" fmla="*/ 339450 w 339450"/>
                <a:gd name="connsiteY1" fmla="*/ 0 h 6858000"/>
                <a:gd name="connsiteX2" fmla="*/ 339450 w 339450"/>
                <a:gd name="connsiteY2" fmla="*/ 6858000 h 6858000"/>
                <a:gd name="connsiteX3" fmla="*/ 0 w 339450"/>
                <a:gd name="connsiteY3" fmla="*/ 6858000 h 6858000"/>
                <a:gd name="connsiteX4" fmla="*/ 0 w 339450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0" h="6858000">
                  <a:moveTo>
                    <a:pt x="0" y="0"/>
                  </a:moveTo>
                  <a:lnTo>
                    <a:pt x="339450" y="0"/>
                  </a:lnTo>
                  <a:lnTo>
                    <a:pt x="33945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F8002ACB-1459-4214-B28A-B38E8A1FF8A6}"/>
                </a:ext>
              </a:extLst>
            </p:cNvPr>
            <p:cNvSpPr/>
            <p:nvPr/>
          </p:nvSpPr>
          <p:spPr bwMode="invGray">
            <a:xfrm>
              <a:off x="4975780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71D59E94-AA3C-4DE0-8345-20C71667A205}"/>
                </a:ext>
              </a:extLst>
            </p:cNvPr>
            <p:cNvSpPr/>
            <p:nvPr/>
          </p:nvSpPr>
          <p:spPr bwMode="invGray">
            <a:xfrm>
              <a:off x="5927879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5805F09B-786C-43E4-8288-B1AAF94C8ADE}"/>
                </a:ext>
              </a:extLst>
            </p:cNvPr>
            <p:cNvSpPr/>
            <p:nvPr/>
          </p:nvSpPr>
          <p:spPr bwMode="invGray">
            <a:xfrm>
              <a:off x="6879978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5FB23B6E-567C-4896-8B32-DA4C452B4AE7}"/>
                </a:ext>
              </a:extLst>
            </p:cNvPr>
            <p:cNvSpPr/>
            <p:nvPr/>
          </p:nvSpPr>
          <p:spPr bwMode="invGray">
            <a:xfrm>
              <a:off x="7832077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9B792231-972E-4476-BAF2-761E10463BA8}"/>
                </a:ext>
              </a:extLst>
            </p:cNvPr>
            <p:cNvSpPr/>
            <p:nvPr/>
          </p:nvSpPr>
          <p:spPr bwMode="invGray">
            <a:xfrm>
              <a:off x="8784176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908370B7-3D11-4F78-B977-D8F0DE2694ED}"/>
                </a:ext>
              </a:extLst>
            </p:cNvPr>
            <p:cNvSpPr/>
            <p:nvPr/>
          </p:nvSpPr>
          <p:spPr bwMode="invGray">
            <a:xfrm>
              <a:off x="9736274" y="0"/>
              <a:ext cx="339450" cy="6858000"/>
            </a:xfrm>
            <a:custGeom>
              <a:avLst/>
              <a:gdLst>
                <a:gd name="connsiteX0" fmla="*/ 0 w 339450"/>
                <a:gd name="connsiteY0" fmla="*/ 0 h 6858000"/>
                <a:gd name="connsiteX1" fmla="*/ 339450 w 339450"/>
                <a:gd name="connsiteY1" fmla="*/ 0 h 6858000"/>
                <a:gd name="connsiteX2" fmla="*/ 339450 w 339450"/>
                <a:gd name="connsiteY2" fmla="*/ 6858000 h 6858000"/>
                <a:gd name="connsiteX3" fmla="*/ 0 w 339450"/>
                <a:gd name="connsiteY3" fmla="*/ 6858000 h 6858000"/>
                <a:gd name="connsiteX4" fmla="*/ 0 w 339450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0" h="6858000">
                  <a:moveTo>
                    <a:pt x="0" y="0"/>
                  </a:moveTo>
                  <a:lnTo>
                    <a:pt x="339450" y="0"/>
                  </a:lnTo>
                  <a:lnTo>
                    <a:pt x="33945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11EA99D-D15D-43C2-BF4E-36554B346AB6}"/>
                </a:ext>
              </a:extLst>
            </p:cNvPr>
            <p:cNvSpPr/>
            <p:nvPr/>
          </p:nvSpPr>
          <p:spPr bwMode="invGray">
            <a:xfrm>
              <a:off x="10688372" y="0"/>
              <a:ext cx="336244" cy="6858000"/>
            </a:xfrm>
            <a:custGeom>
              <a:avLst/>
              <a:gdLst>
                <a:gd name="connsiteX0" fmla="*/ 0 w 336244"/>
                <a:gd name="connsiteY0" fmla="*/ 0 h 6858000"/>
                <a:gd name="connsiteX1" fmla="*/ 336244 w 336244"/>
                <a:gd name="connsiteY1" fmla="*/ 0 h 6858000"/>
                <a:gd name="connsiteX2" fmla="*/ 336244 w 336244"/>
                <a:gd name="connsiteY2" fmla="*/ 6858000 h 6858000"/>
                <a:gd name="connsiteX3" fmla="*/ 0 w 336244"/>
                <a:gd name="connsiteY3" fmla="*/ 6858000 h 6858000"/>
                <a:gd name="connsiteX4" fmla="*/ 0 w 336244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6244" h="6858000">
                  <a:moveTo>
                    <a:pt x="0" y="0"/>
                  </a:moveTo>
                  <a:lnTo>
                    <a:pt x="336244" y="0"/>
                  </a:lnTo>
                  <a:lnTo>
                    <a:pt x="336244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3A72B2F6-0AFF-4E6E-AFFF-60767DB3FA63}"/>
                </a:ext>
              </a:extLst>
            </p:cNvPr>
            <p:cNvSpPr/>
            <p:nvPr/>
          </p:nvSpPr>
          <p:spPr bwMode="invGray">
            <a:xfrm>
              <a:off x="11637264" y="0"/>
              <a:ext cx="553212" cy="6858000"/>
            </a:xfrm>
            <a:custGeom>
              <a:avLst/>
              <a:gdLst>
                <a:gd name="connsiteX0" fmla="*/ 0 w 553212"/>
                <a:gd name="connsiteY0" fmla="*/ 0 h 6858000"/>
                <a:gd name="connsiteX1" fmla="*/ 553212 w 553212"/>
                <a:gd name="connsiteY1" fmla="*/ 0 h 6858000"/>
                <a:gd name="connsiteX2" fmla="*/ 553212 w 553212"/>
                <a:gd name="connsiteY2" fmla="*/ 6858000 h 6858000"/>
                <a:gd name="connsiteX3" fmla="*/ 0 w 553212"/>
                <a:gd name="connsiteY3" fmla="*/ 6858000 h 6858000"/>
                <a:gd name="connsiteX4" fmla="*/ 0 w 553212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212" h="6858000">
                  <a:moveTo>
                    <a:pt x="0" y="0"/>
                  </a:moveTo>
                  <a:lnTo>
                    <a:pt x="553212" y="0"/>
                  </a:lnTo>
                  <a:lnTo>
                    <a:pt x="553212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A68F8E74-3AE4-4AF9-9F36-63344C9076D2}"/>
                </a:ext>
              </a:extLst>
            </p:cNvPr>
            <p:cNvSpPr/>
            <p:nvPr/>
          </p:nvSpPr>
          <p:spPr bwMode="invGray">
            <a:xfrm>
              <a:off x="7219428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31D5F169-E1D4-48A3-AE5B-F5F1BEF2E7CF}"/>
                </a:ext>
              </a:extLst>
            </p:cNvPr>
            <p:cNvSpPr/>
            <p:nvPr userDrawn="1"/>
          </p:nvSpPr>
          <p:spPr bwMode="invGray">
            <a:xfrm>
              <a:off x="1506835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4230F928-F9B2-4955-9800-74DE09DCE6F2}"/>
                </a:ext>
              </a:extLst>
            </p:cNvPr>
            <p:cNvSpPr/>
            <p:nvPr userDrawn="1"/>
          </p:nvSpPr>
          <p:spPr bwMode="invGray">
            <a:xfrm>
              <a:off x="2458934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37C829A9-6808-4531-8C12-A84988E6DEE1}"/>
                </a:ext>
              </a:extLst>
            </p:cNvPr>
            <p:cNvSpPr/>
            <p:nvPr userDrawn="1"/>
          </p:nvSpPr>
          <p:spPr bwMode="invGray">
            <a:xfrm>
              <a:off x="3411033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7FA5964C-E9C5-4C2F-BD6E-47BAFB5B6D17}"/>
                </a:ext>
              </a:extLst>
            </p:cNvPr>
            <p:cNvSpPr/>
            <p:nvPr userDrawn="1"/>
          </p:nvSpPr>
          <p:spPr bwMode="invGray">
            <a:xfrm>
              <a:off x="4363132" y="0"/>
              <a:ext cx="609447" cy="6858000"/>
            </a:xfrm>
            <a:custGeom>
              <a:avLst/>
              <a:gdLst>
                <a:gd name="connsiteX0" fmla="*/ 0 w 609447"/>
                <a:gd name="connsiteY0" fmla="*/ 0 h 6858000"/>
                <a:gd name="connsiteX1" fmla="*/ 609447 w 609447"/>
                <a:gd name="connsiteY1" fmla="*/ 0 h 6858000"/>
                <a:gd name="connsiteX2" fmla="*/ 609447 w 609447"/>
                <a:gd name="connsiteY2" fmla="*/ 6858000 h 6858000"/>
                <a:gd name="connsiteX3" fmla="*/ 0 w 609447"/>
                <a:gd name="connsiteY3" fmla="*/ 6858000 h 6858000"/>
                <a:gd name="connsiteX4" fmla="*/ 0 w 609447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7" h="6858000">
                  <a:moveTo>
                    <a:pt x="0" y="0"/>
                  </a:moveTo>
                  <a:lnTo>
                    <a:pt x="609447" y="0"/>
                  </a:lnTo>
                  <a:lnTo>
                    <a:pt x="609447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3C168D8D-76CE-4BE5-BE95-79B96300EA3F}"/>
                </a:ext>
              </a:extLst>
            </p:cNvPr>
            <p:cNvSpPr/>
            <p:nvPr userDrawn="1"/>
          </p:nvSpPr>
          <p:spPr bwMode="invGray">
            <a:xfrm>
              <a:off x="5315230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6749465C-813A-45F9-8C3E-5D06C8584929}"/>
                </a:ext>
              </a:extLst>
            </p:cNvPr>
            <p:cNvSpPr/>
            <p:nvPr userDrawn="1"/>
          </p:nvSpPr>
          <p:spPr bwMode="invGray">
            <a:xfrm>
              <a:off x="6267329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53894C26-2473-4C24-B082-48DD1E92241C}"/>
                </a:ext>
              </a:extLst>
            </p:cNvPr>
            <p:cNvSpPr/>
            <p:nvPr userDrawn="1"/>
          </p:nvSpPr>
          <p:spPr bwMode="invGray">
            <a:xfrm>
              <a:off x="8171527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BFDA0320-8435-46CA-B1B3-5203F54A419F}"/>
                </a:ext>
              </a:extLst>
            </p:cNvPr>
            <p:cNvSpPr/>
            <p:nvPr userDrawn="1"/>
          </p:nvSpPr>
          <p:spPr bwMode="invGray">
            <a:xfrm>
              <a:off x="9123626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A42721E4-5D12-459C-AC2E-7CE148AF9062}"/>
                </a:ext>
              </a:extLst>
            </p:cNvPr>
            <p:cNvSpPr/>
            <p:nvPr userDrawn="1"/>
          </p:nvSpPr>
          <p:spPr bwMode="invGray">
            <a:xfrm>
              <a:off x="10075725" y="0"/>
              <a:ext cx="609447" cy="6858000"/>
            </a:xfrm>
            <a:custGeom>
              <a:avLst/>
              <a:gdLst>
                <a:gd name="connsiteX0" fmla="*/ 0 w 609447"/>
                <a:gd name="connsiteY0" fmla="*/ 0 h 6858000"/>
                <a:gd name="connsiteX1" fmla="*/ 609447 w 609447"/>
                <a:gd name="connsiteY1" fmla="*/ 0 h 6858000"/>
                <a:gd name="connsiteX2" fmla="*/ 609447 w 609447"/>
                <a:gd name="connsiteY2" fmla="*/ 6858000 h 6858000"/>
                <a:gd name="connsiteX3" fmla="*/ 0 w 609447"/>
                <a:gd name="connsiteY3" fmla="*/ 6858000 h 6858000"/>
                <a:gd name="connsiteX4" fmla="*/ 0 w 609447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7" h="6858000">
                  <a:moveTo>
                    <a:pt x="0" y="0"/>
                  </a:moveTo>
                  <a:lnTo>
                    <a:pt x="609447" y="0"/>
                  </a:lnTo>
                  <a:lnTo>
                    <a:pt x="609447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8BF7D46B-3779-49D0-BCB4-F2DCE091958D}"/>
                </a:ext>
              </a:extLst>
            </p:cNvPr>
            <p:cNvSpPr/>
            <p:nvPr userDrawn="1"/>
          </p:nvSpPr>
          <p:spPr bwMode="invGray">
            <a:xfrm>
              <a:off x="11027826" y="0"/>
              <a:ext cx="609438" cy="6858000"/>
            </a:xfrm>
            <a:custGeom>
              <a:avLst/>
              <a:gdLst>
                <a:gd name="connsiteX0" fmla="*/ 0 w 609438"/>
                <a:gd name="connsiteY0" fmla="*/ 0 h 6858000"/>
                <a:gd name="connsiteX1" fmla="*/ 609438 w 609438"/>
                <a:gd name="connsiteY1" fmla="*/ 0 h 6858000"/>
                <a:gd name="connsiteX2" fmla="*/ 609438 w 609438"/>
                <a:gd name="connsiteY2" fmla="*/ 6858000 h 6858000"/>
                <a:gd name="connsiteX3" fmla="*/ 0 w 609438"/>
                <a:gd name="connsiteY3" fmla="*/ 6858000 h 6858000"/>
                <a:gd name="connsiteX4" fmla="*/ 0 w 60943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38" h="6858000">
                  <a:moveTo>
                    <a:pt x="0" y="0"/>
                  </a:moveTo>
                  <a:lnTo>
                    <a:pt x="609438" y="0"/>
                  </a:lnTo>
                  <a:lnTo>
                    <a:pt x="60943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634464F0-BD7F-4488-85F0-EC20C24BECAA}"/>
                </a:ext>
              </a:extLst>
            </p:cNvPr>
            <p:cNvSpPr/>
            <p:nvPr userDrawn="1"/>
          </p:nvSpPr>
          <p:spPr bwMode="invGray">
            <a:xfrm>
              <a:off x="554736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82B54541-0CDD-4724-8101-AABFF1207033}"/>
                </a:ext>
              </a:extLst>
            </p:cNvPr>
            <p:cNvCxnSpPr/>
            <p:nvPr userDrawn="1"/>
          </p:nvCxnSpPr>
          <p:spPr bwMode="invGray">
            <a:xfrm>
              <a:off x="0" y="62179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5070398-8D55-4EE2-8CA4-47428E2AF03F}"/>
                </a:ext>
              </a:extLst>
            </p:cNvPr>
            <p:cNvCxnSpPr/>
            <p:nvPr userDrawn="1"/>
          </p:nvCxnSpPr>
          <p:spPr bwMode="invGray">
            <a:xfrm>
              <a:off x="0" y="31089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42166891-56D0-4EBC-B681-501401DEF9D4}"/>
                </a:ext>
              </a:extLst>
            </p:cNvPr>
            <p:cNvCxnSpPr/>
            <p:nvPr userDrawn="1"/>
          </p:nvCxnSpPr>
          <p:spPr bwMode="invGray">
            <a:xfrm>
              <a:off x="0" y="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C13A87E3-D106-41FF-A8CD-C27DABF0103D}"/>
                </a:ext>
              </a:extLst>
            </p:cNvPr>
            <p:cNvCxnSpPr/>
            <p:nvPr userDrawn="1"/>
          </p:nvCxnSpPr>
          <p:spPr bwMode="invGray">
            <a:xfrm>
              <a:off x="0" y="124358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2164477D-838D-4C70-ADD7-37AD79A844AA}"/>
                </a:ext>
              </a:extLst>
            </p:cNvPr>
            <p:cNvCxnSpPr/>
            <p:nvPr userDrawn="1"/>
          </p:nvCxnSpPr>
          <p:spPr bwMode="invGray">
            <a:xfrm>
              <a:off x="0" y="93268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72B193C0-8980-4BB2-8E91-7A1C9ABE0B6C}"/>
                </a:ext>
              </a:extLst>
            </p:cNvPr>
            <p:cNvCxnSpPr/>
            <p:nvPr userDrawn="1"/>
          </p:nvCxnSpPr>
          <p:spPr bwMode="invGray">
            <a:xfrm>
              <a:off x="0" y="186537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C1A94AAA-1D98-4233-842E-2A2F52812358}"/>
                </a:ext>
              </a:extLst>
            </p:cNvPr>
            <p:cNvCxnSpPr/>
            <p:nvPr userDrawn="1"/>
          </p:nvCxnSpPr>
          <p:spPr bwMode="invGray">
            <a:xfrm>
              <a:off x="0" y="155448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E21F2B43-A2DC-42F4-8EA4-A8A4DA6D6FA7}"/>
                </a:ext>
              </a:extLst>
            </p:cNvPr>
            <p:cNvCxnSpPr/>
            <p:nvPr userDrawn="1"/>
          </p:nvCxnSpPr>
          <p:spPr bwMode="invGray">
            <a:xfrm>
              <a:off x="0" y="248716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A60F0923-6896-405D-AD16-F097448F3E3D}"/>
                </a:ext>
              </a:extLst>
            </p:cNvPr>
            <p:cNvCxnSpPr/>
            <p:nvPr userDrawn="1"/>
          </p:nvCxnSpPr>
          <p:spPr bwMode="invGray">
            <a:xfrm>
              <a:off x="0" y="217627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BC70D5B1-47D7-451F-B83A-973A26731A22}"/>
                </a:ext>
              </a:extLst>
            </p:cNvPr>
            <p:cNvCxnSpPr/>
            <p:nvPr userDrawn="1"/>
          </p:nvCxnSpPr>
          <p:spPr bwMode="invGray">
            <a:xfrm>
              <a:off x="0" y="310896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3FD9A464-81FE-4829-A1C5-5CCEE42448B3}"/>
                </a:ext>
              </a:extLst>
            </p:cNvPr>
            <p:cNvCxnSpPr/>
            <p:nvPr userDrawn="1"/>
          </p:nvCxnSpPr>
          <p:spPr bwMode="invGray">
            <a:xfrm>
              <a:off x="0" y="279806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8F55CAB0-53A2-417F-9F66-C0437933E98B}"/>
                </a:ext>
              </a:extLst>
            </p:cNvPr>
            <p:cNvCxnSpPr/>
            <p:nvPr userDrawn="1"/>
          </p:nvCxnSpPr>
          <p:spPr bwMode="invGray">
            <a:xfrm>
              <a:off x="0" y="373075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1547EE77-7495-47CB-BEC9-D5C742DF2B2C}"/>
                </a:ext>
              </a:extLst>
            </p:cNvPr>
            <p:cNvCxnSpPr/>
            <p:nvPr userDrawn="1"/>
          </p:nvCxnSpPr>
          <p:spPr bwMode="invGray">
            <a:xfrm>
              <a:off x="0" y="341985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CA942184-696A-4A78-BB9D-3D619B990987}"/>
                </a:ext>
              </a:extLst>
            </p:cNvPr>
            <p:cNvCxnSpPr/>
            <p:nvPr userDrawn="1"/>
          </p:nvCxnSpPr>
          <p:spPr bwMode="invGray">
            <a:xfrm>
              <a:off x="0" y="435254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1B5F4EE6-4D4C-4488-80DE-36C83D540765}"/>
                </a:ext>
              </a:extLst>
            </p:cNvPr>
            <p:cNvCxnSpPr/>
            <p:nvPr userDrawn="1"/>
          </p:nvCxnSpPr>
          <p:spPr bwMode="invGray">
            <a:xfrm>
              <a:off x="0" y="404164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CD3A42E3-1ED2-4BBE-8B0B-CEA491522F0A}"/>
                </a:ext>
              </a:extLst>
            </p:cNvPr>
            <p:cNvCxnSpPr/>
            <p:nvPr userDrawn="1"/>
          </p:nvCxnSpPr>
          <p:spPr bwMode="invGray">
            <a:xfrm>
              <a:off x="0" y="497433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94162AD8-9037-4220-B19F-7B3A0F44E941}"/>
                </a:ext>
              </a:extLst>
            </p:cNvPr>
            <p:cNvCxnSpPr/>
            <p:nvPr userDrawn="1"/>
          </p:nvCxnSpPr>
          <p:spPr bwMode="invGray">
            <a:xfrm>
              <a:off x="0" y="466344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4C20FB70-03E4-4D7E-BA41-546EAAB33089}"/>
                </a:ext>
              </a:extLst>
            </p:cNvPr>
            <p:cNvCxnSpPr/>
            <p:nvPr userDrawn="1"/>
          </p:nvCxnSpPr>
          <p:spPr bwMode="invGray">
            <a:xfrm>
              <a:off x="0" y="559612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A84D3C92-FDAE-47DB-9457-A9B216922E98}"/>
                </a:ext>
              </a:extLst>
            </p:cNvPr>
            <p:cNvCxnSpPr/>
            <p:nvPr userDrawn="1"/>
          </p:nvCxnSpPr>
          <p:spPr bwMode="invGray">
            <a:xfrm>
              <a:off x="0" y="528523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B5DF0860-265F-4ABC-9F65-0C1D385DAA19}"/>
                </a:ext>
              </a:extLst>
            </p:cNvPr>
            <p:cNvCxnSpPr/>
            <p:nvPr userDrawn="1"/>
          </p:nvCxnSpPr>
          <p:spPr bwMode="invGray">
            <a:xfrm>
              <a:off x="0" y="621792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D878D1D5-E6E5-4FA6-AF6E-95E8AF796777}"/>
                </a:ext>
              </a:extLst>
            </p:cNvPr>
            <p:cNvCxnSpPr/>
            <p:nvPr userDrawn="1"/>
          </p:nvCxnSpPr>
          <p:spPr bwMode="invGray">
            <a:xfrm>
              <a:off x="0" y="590702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E11FF29A-4B39-4335-9BD5-ED902309BF79}"/>
                </a:ext>
              </a:extLst>
            </p:cNvPr>
            <p:cNvCxnSpPr/>
            <p:nvPr userDrawn="1"/>
          </p:nvCxnSpPr>
          <p:spPr bwMode="invGray">
            <a:xfrm>
              <a:off x="0" y="652881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3A82A803-5E70-4523-9F20-67F308765C7E}"/>
                </a:ext>
              </a:extLst>
            </p:cNvPr>
            <p:cNvCxnSpPr/>
            <p:nvPr userDrawn="1"/>
          </p:nvCxnSpPr>
          <p:spPr bwMode="invGray">
            <a:xfrm>
              <a:off x="0" y="77724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B4208CB2-5882-4416-87C9-284BDAF3367A}"/>
                </a:ext>
              </a:extLst>
            </p:cNvPr>
            <p:cNvCxnSpPr/>
            <p:nvPr userDrawn="1"/>
          </p:nvCxnSpPr>
          <p:spPr bwMode="invGray">
            <a:xfrm>
              <a:off x="0" y="46634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BD4116CD-6422-4E26-9703-D3F7C10FCD56}"/>
                </a:ext>
              </a:extLst>
            </p:cNvPr>
            <p:cNvCxnSpPr/>
            <p:nvPr userDrawn="1"/>
          </p:nvCxnSpPr>
          <p:spPr bwMode="invGray">
            <a:xfrm>
              <a:off x="0" y="15544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31AB3A35-E2FF-4178-896B-F08E77092825}"/>
                </a:ext>
              </a:extLst>
            </p:cNvPr>
            <p:cNvCxnSpPr/>
            <p:nvPr userDrawn="1"/>
          </p:nvCxnSpPr>
          <p:spPr bwMode="invGray">
            <a:xfrm>
              <a:off x="0" y="139903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2179C539-DD6F-48AA-8F80-27BC682014AF}"/>
                </a:ext>
              </a:extLst>
            </p:cNvPr>
            <p:cNvCxnSpPr/>
            <p:nvPr userDrawn="1"/>
          </p:nvCxnSpPr>
          <p:spPr bwMode="invGray">
            <a:xfrm>
              <a:off x="0" y="108813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2784004E-3271-4D1C-B1EA-CA1E334E0D03}"/>
                </a:ext>
              </a:extLst>
            </p:cNvPr>
            <p:cNvCxnSpPr/>
            <p:nvPr userDrawn="1"/>
          </p:nvCxnSpPr>
          <p:spPr bwMode="invGray">
            <a:xfrm>
              <a:off x="0" y="202082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3657725E-FBF6-491D-9BA1-E6A9727F4F2D}"/>
                </a:ext>
              </a:extLst>
            </p:cNvPr>
            <p:cNvCxnSpPr/>
            <p:nvPr userDrawn="1"/>
          </p:nvCxnSpPr>
          <p:spPr bwMode="invGray">
            <a:xfrm>
              <a:off x="0" y="170992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31244567-76A7-47AF-9353-403D05D533F0}"/>
                </a:ext>
              </a:extLst>
            </p:cNvPr>
            <p:cNvCxnSpPr/>
            <p:nvPr userDrawn="1"/>
          </p:nvCxnSpPr>
          <p:spPr bwMode="invGray">
            <a:xfrm>
              <a:off x="0" y="264261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EEC47A2A-ED3B-4AD0-ACD5-F8ED92644229}"/>
                </a:ext>
              </a:extLst>
            </p:cNvPr>
            <p:cNvCxnSpPr/>
            <p:nvPr userDrawn="1"/>
          </p:nvCxnSpPr>
          <p:spPr bwMode="invGray">
            <a:xfrm>
              <a:off x="0" y="233172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0F3E01E5-F569-4020-BCB0-083537701AB0}"/>
                </a:ext>
              </a:extLst>
            </p:cNvPr>
            <p:cNvCxnSpPr/>
            <p:nvPr userDrawn="1"/>
          </p:nvCxnSpPr>
          <p:spPr bwMode="invGray">
            <a:xfrm>
              <a:off x="0" y="326440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71121A42-5912-44C8-B9A3-FDEC8EA70284}"/>
                </a:ext>
              </a:extLst>
            </p:cNvPr>
            <p:cNvCxnSpPr/>
            <p:nvPr userDrawn="1"/>
          </p:nvCxnSpPr>
          <p:spPr bwMode="invGray">
            <a:xfrm>
              <a:off x="0" y="295351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659B1DE7-25C8-4743-8284-FA656D339F55}"/>
                </a:ext>
              </a:extLst>
            </p:cNvPr>
            <p:cNvCxnSpPr/>
            <p:nvPr userDrawn="1"/>
          </p:nvCxnSpPr>
          <p:spPr bwMode="invGray">
            <a:xfrm>
              <a:off x="0" y="388620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526249F1-59FB-44FC-8AF9-D7F90AFBEE2C}"/>
                </a:ext>
              </a:extLst>
            </p:cNvPr>
            <p:cNvCxnSpPr/>
            <p:nvPr userDrawn="1"/>
          </p:nvCxnSpPr>
          <p:spPr bwMode="invGray">
            <a:xfrm>
              <a:off x="0" y="357530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E6D42779-D977-4405-A149-D8DE5B52134A}"/>
                </a:ext>
              </a:extLst>
            </p:cNvPr>
            <p:cNvCxnSpPr/>
            <p:nvPr userDrawn="1"/>
          </p:nvCxnSpPr>
          <p:spPr bwMode="invGray">
            <a:xfrm>
              <a:off x="0" y="450799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27EE8A2F-6AD9-4AE7-B04B-7892891F84AC}"/>
                </a:ext>
              </a:extLst>
            </p:cNvPr>
            <p:cNvCxnSpPr/>
            <p:nvPr userDrawn="1"/>
          </p:nvCxnSpPr>
          <p:spPr bwMode="invGray">
            <a:xfrm>
              <a:off x="0" y="419709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B8F4A59A-16C3-4C3A-AB79-FE22721EA641}"/>
                </a:ext>
              </a:extLst>
            </p:cNvPr>
            <p:cNvCxnSpPr/>
            <p:nvPr userDrawn="1"/>
          </p:nvCxnSpPr>
          <p:spPr bwMode="invGray">
            <a:xfrm>
              <a:off x="0" y="512978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5CA3A6CC-1A49-42F6-A318-99D9224BDC91}"/>
                </a:ext>
              </a:extLst>
            </p:cNvPr>
            <p:cNvCxnSpPr/>
            <p:nvPr userDrawn="1"/>
          </p:nvCxnSpPr>
          <p:spPr bwMode="invGray">
            <a:xfrm>
              <a:off x="0" y="481888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2DC3484E-5EF8-49C4-B1F6-75C854D50C80}"/>
                </a:ext>
              </a:extLst>
            </p:cNvPr>
            <p:cNvCxnSpPr/>
            <p:nvPr userDrawn="1"/>
          </p:nvCxnSpPr>
          <p:spPr bwMode="invGray">
            <a:xfrm>
              <a:off x="0" y="575157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33461A54-E77E-414D-B7E0-7364070D9566}"/>
                </a:ext>
              </a:extLst>
            </p:cNvPr>
            <p:cNvCxnSpPr/>
            <p:nvPr userDrawn="1"/>
          </p:nvCxnSpPr>
          <p:spPr bwMode="invGray">
            <a:xfrm>
              <a:off x="0" y="544068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29C48517-171B-43FD-A41C-58C9B531BDB5}"/>
                </a:ext>
              </a:extLst>
            </p:cNvPr>
            <p:cNvCxnSpPr/>
            <p:nvPr userDrawn="1"/>
          </p:nvCxnSpPr>
          <p:spPr bwMode="invGray">
            <a:xfrm>
              <a:off x="0" y="637336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F429932A-1238-48FC-B171-20A3AA531D40}"/>
                </a:ext>
              </a:extLst>
            </p:cNvPr>
            <p:cNvCxnSpPr/>
            <p:nvPr userDrawn="1"/>
          </p:nvCxnSpPr>
          <p:spPr bwMode="invGray">
            <a:xfrm>
              <a:off x="0" y="606247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7BED7651-AF04-41D4-9476-5A43476D85BB}"/>
                </a:ext>
              </a:extLst>
            </p:cNvPr>
            <p:cNvCxnSpPr/>
            <p:nvPr userDrawn="1"/>
          </p:nvCxnSpPr>
          <p:spPr bwMode="invGray">
            <a:xfrm>
              <a:off x="0" y="668426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main body box">
              <a:extLst>
                <a:ext uri="{FF2B5EF4-FFF2-40B4-BE49-F238E27FC236}">
                  <a16:creationId xmlns:a16="http://schemas.microsoft.com/office/drawing/2014/main" id="{100DE417-9DB9-4840-8370-B716FFA27760}"/>
                </a:ext>
              </a:extLst>
            </p:cNvPr>
            <p:cNvSpPr/>
            <p:nvPr userDrawn="1"/>
          </p:nvSpPr>
          <p:spPr bwMode="invGray">
            <a:xfrm>
              <a:off x="554736" y="1709928"/>
              <a:ext cx="11082528" cy="4507992"/>
            </a:xfrm>
            <a:prstGeom prst="rect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  <p:txBody>
            <a:bodyPr vert="horz" wrap="square" lIns="68572" tIns="34286" rIns="68572" bIns="34286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B93A1E2B-8C80-482F-83BE-384344D09839}"/>
                </a:ext>
              </a:extLst>
            </p:cNvPr>
            <p:cNvCxnSpPr/>
            <p:nvPr userDrawn="1"/>
          </p:nvCxnSpPr>
          <p:spPr bwMode="invGray">
            <a:xfrm>
              <a:off x="554736" y="2177796"/>
              <a:ext cx="11082528" cy="0"/>
            </a:xfrm>
            <a:prstGeom prst="line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BEAB22C5-0A46-4041-9158-6DC76EA2F350}"/>
                </a:ext>
              </a:extLst>
            </p:cNvPr>
            <p:cNvCxnSpPr/>
            <p:nvPr userDrawn="1"/>
          </p:nvCxnSpPr>
          <p:spPr bwMode="invGray">
            <a:xfrm>
              <a:off x="554736" y="1711453"/>
              <a:ext cx="11082528" cy="0"/>
            </a:xfrm>
            <a:prstGeom prst="line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</p:cxnSp>
      </p:grpSp>
      <p:grpSp>
        <p:nvGrpSpPr>
          <p:cNvPr id="187" name="LegendBoxes" hidden="1">
            <a:extLst>
              <a:ext uri="{FF2B5EF4-FFF2-40B4-BE49-F238E27FC236}">
                <a16:creationId xmlns:a16="http://schemas.microsoft.com/office/drawing/2014/main" id="{5048A9C9-0655-49B2-A283-6A54678F321B}"/>
              </a:ext>
            </a:extLst>
          </p:cNvPr>
          <p:cNvGrpSpPr/>
          <p:nvPr userDrawn="1"/>
        </p:nvGrpSpPr>
        <p:grpSpPr>
          <a:xfrm>
            <a:off x="10728000" y="4323600"/>
            <a:ext cx="984864" cy="1717282"/>
            <a:chOff x="9585951" y="2980105"/>
            <a:chExt cx="984864" cy="1717282"/>
          </a:xfrm>
        </p:grpSpPr>
        <p:sp>
          <p:nvSpPr>
            <p:cNvPr id="188" name="RectangleLegend1">
              <a:extLst>
                <a:ext uri="{FF2B5EF4-FFF2-40B4-BE49-F238E27FC236}">
                  <a16:creationId xmlns:a16="http://schemas.microsoft.com/office/drawing/2014/main" id="{8F219674-AEDF-41A7-B3C3-07BD8D165776}"/>
                </a:ext>
              </a:extLst>
            </p:cNvPr>
            <p:cNvSpPr/>
            <p:nvPr/>
          </p:nvSpPr>
          <p:spPr>
            <a:xfrm>
              <a:off x="9585951" y="3001463"/>
              <a:ext cx="172729" cy="172729"/>
            </a:xfrm>
            <a:prstGeom prst="rect">
              <a:avLst/>
            </a:prstGeom>
            <a:solidFill>
              <a:schemeClr val="accent1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89" name="RectangleLegend2">
              <a:extLst>
                <a:ext uri="{FF2B5EF4-FFF2-40B4-BE49-F238E27FC236}">
                  <a16:creationId xmlns:a16="http://schemas.microsoft.com/office/drawing/2014/main" id="{76884974-3CCD-4F11-B109-02708F18B04E}"/>
                </a:ext>
              </a:extLst>
            </p:cNvPr>
            <p:cNvSpPr/>
            <p:nvPr/>
          </p:nvSpPr>
          <p:spPr>
            <a:xfrm>
              <a:off x="9585951" y="3380961"/>
              <a:ext cx="172729" cy="172729"/>
            </a:xfrm>
            <a:prstGeom prst="rect">
              <a:avLst/>
            </a:prstGeom>
            <a:solidFill>
              <a:schemeClr val="accent2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90" name="RectangleLegend3">
              <a:extLst>
                <a:ext uri="{FF2B5EF4-FFF2-40B4-BE49-F238E27FC236}">
                  <a16:creationId xmlns:a16="http://schemas.microsoft.com/office/drawing/2014/main" id="{D440B2EC-6FE5-4259-BA11-DC2E3B68E637}"/>
                </a:ext>
              </a:extLst>
            </p:cNvPr>
            <p:cNvSpPr/>
            <p:nvPr/>
          </p:nvSpPr>
          <p:spPr>
            <a:xfrm>
              <a:off x="9585951" y="3754557"/>
              <a:ext cx="172729" cy="172729"/>
            </a:xfrm>
            <a:prstGeom prst="rect">
              <a:avLst/>
            </a:prstGeom>
            <a:solidFill>
              <a:schemeClr val="accent3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91" name="RectangleLegend4">
              <a:extLst>
                <a:ext uri="{FF2B5EF4-FFF2-40B4-BE49-F238E27FC236}">
                  <a16:creationId xmlns:a16="http://schemas.microsoft.com/office/drawing/2014/main" id="{52FE9D34-332E-47CD-94B8-12A069181C03}"/>
                </a:ext>
              </a:extLst>
            </p:cNvPr>
            <p:cNvSpPr/>
            <p:nvPr/>
          </p:nvSpPr>
          <p:spPr>
            <a:xfrm>
              <a:off x="9585951" y="4128153"/>
              <a:ext cx="172729" cy="172729"/>
            </a:xfrm>
            <a:prstGeom prst="rect">
              <a:avLst/>
            </a:prstGeom>
            <a:solidFill>
              <a:schemeClr val="accent4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92" name="RectangleLegend5">
              <a:extLst>
                <a:ext uri="{FF2B5EF4-FFF2-40B4-BE49-F238E27FC236}">
                  <a16:creationId xmlns:a16="http://schemas.microsoft.com/office/drawing/2014/main" id="{1D6EA8D9-42BE-4743-876B-1050D1436021}"/>
                </a:ext>
              </a:extLst>
            </p:cNvPr>
            <p:cNvSpPr/>
            <p:nvPr/>
          </p:nvSpPr>
          <p:spPr>
            <a:xfrm>
              <a:off x="9585951" y="4501749"/>
              <a:ext cx="172729" cy="172729"/>
            </a:xfrm>
            <a:prstGeom prst="rect">
              <a:avLst/>
            </a:prstGeom>
            <a:solidFill>
              <a:schemeClr val="accent5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93" name="Legend1">
              <a:extLst>
                <a:ext uri="{FF2B5EF4-FFF2-40B4-BE49-F238E27FC236}">
                  <a16:creationId xmlns:a16="http://schemas.microsoft.com/office/drawing/2014/main" id="{50F3208A-D1A9-4DEE-B968-1381D0DE88E8}"/>
                </a:ext>
              </a:extLst>
            </p:cNvPr>
            <p:cNvSpPr txBox="1"/>
            <p:nvPr/>
          </p:nvSpPr>
          <p:spPr>
            <a:xfrm>
              <a:off x="9912097" y="2980105"/>
              <a:ext cx="658718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94" name="Legend2">
              <a:extLst>
                <a:ext uri="{FF2B5EF4-FFF2-40B4-BE49-F238E27FC236}">
                  <a16:creationId xmlns:a16="http://schemas.microsoft.com/office/drawing/2014/main" id="{69AC8C80-52E4-4497-A147-009E23FB42A5}"/>
                </a:ext>
              </a:extLst>
            </p:cNvPr>
            <p:cNvSpPr txBox="1"/>
            <p:nvPr/>
          </p:nvSpPr>
          <p:spPr>
            <a:xfrm>
              <a:off x="9912097" y="3359603"/>
              <a:ext cx="658718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95" name="Legend3">
              <a:extLst>
                <a:ext uri="{FF2B5EF4-FFF2-40B4-BE49-F238E27FC236}">
                  <a16:creationId xmlns:a16="http://schemas.microsoft.com/office/drawing/2014/main" id="{218BEB5C-C19E-451D-B538-56A492CF74C6}"/>
                </a:ext>
              </a:extLst>
            </p:cNvPr>
            <p:cNvSpPr txBox="1"/>
            <p:nvPr/>
          </p:nvSpPr>
          <p:spPr>
            <a:xfrm>
              <a:off x="9912097" y="3739101"/>
              <a:ext cx="658718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96" name="Legend4">
              <a:extLst>
                <a:ext uri="{FF2B5EF4-FFF2-40B4-BE49-F238E27FC236}">
                  <a16:creationId xmlns:a16="http://schemas.microsoft.com/office/drawing/2014/main" id="{B77C1590-32D9-4A52-8AF0-454D06E80BF2}"/>
                </a:ext>
              </a:extLst>
            </p:cNvPr>
            <p:cNvSpPr txBox="1"/>
            <p:nvPr/>
          </p:nvSpPr>
          <p:spPr>
            <a:xfrm>
              <a:off x="9912097" y="4110522"/>
              <a:ext cx="658718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97" name="Legend5">
              <a:extLst>
                <a:ext uri="{FF2B5EF4-FFF2-40B4-BE49-F238E27FC236}">
                  <a16:creationId xmlns:a16="http://schemas.microsoft.com/office/drawing/2014/main" id="{A40A9DB6-E1B2-47A6-8B66-4FCDC31DD600}"/>
                </a:ext>
              </a:extLst>
            </p:cNvPr>
            <p:cNvSpPr txBox="1"/>
            <p:nvPr/>
          </p:nvSpPr>
          <p:spPr>
            <a:xfrm>
              <a:off x="9912097" y="4481943"/>
              <a:ext cx="653111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</p:grpSp>
      <p:grpSp>
        <p:nvGrpSpPr>
          <p:cNvPr id="148" name="LegendMoons" hidden="1">
            <a:extLst>
              <a:ext uri="{FF2B5EF4-FFF2-40B4-BE49-F238E27FC236}">
                <a16:creationId xmlns:a16="http://schemas.microsoft.com/office/drawing/2014/main" id="{DDFB4BFF-188C-450D-B4D3-DF8BD2DB3D7F}"/>
              </a:ext>
            </a:extLst>
          </p:cNvPr>
          <p:cNvGrpSpPr/>
          <p:nvPr userDrawn="1"/>
        </p:nvGrpSpPr>
        <p:grpSpPr>
          <a:xfrm>
            <a:off x="10692000" y="1339200"/>
            <a:ext cx="1023616" cy="1731859"/>
            <a:chOff x="7723680" y="1702457"/>
            <a:chExt cx="1023616" cy="1731859"/>
          </a:xfrm>
        </p:grpSpPr>
        <p:sp>
          <p:nvSpPr>
            <p:cNvPr id="149" name="Legend1">
              <a:extLst>
                <a:ext uri="{FF2B5EF4-FFF2-40B4-BE49-F238E27FC236}">
                  <a16:creationId xmlns:a16="http://schemas.microsoft.com/office/drawing/2014/main" id="{66D8D147-F2B4-4250-9C41-767555E14320}"/>
                </a:ext>
              </a:extLst>
            </p:cNvPr>
            <p:cNvSpPr txBox="1"/>
            <p:nvPr/>
          </p:nvSpPr>
          <p:spPr>
            <a:xfrm>
              <a:off x="8076312" y="1709816"/>
              <a:ext cx="670984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50" name="Legend2">
              <a:extLst>
                <a:ext uri="{FF2B5EF4-FFF2-40B4-BE49-F238E27FC236}">
                  <a16:creationId xmlns:a16="http://schemas.microsoft.com/office/drawing/2014/main" id="{E9DCC6EC-92E6-47D0-B23D-94365AC17441}"/>
                </a:ext>
              </a:extLst>
            </p:cNvPr>
            <p:cNvSpPr txBox="1"/>
            <p:nvPr/>
          </p:nvSpPr>
          <p:spPr>
            <a:xfrm>
              <a:off x="8076312" y="2085275"/>
              <a:ext cx="670984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51" name="Legend3">
              <a:extLst>
                <a:ext uri="{FF2B5EF4-FFF2-40B4-BE49-F238E27FC236}">
                  <a16:creationId xmlns:a16="http://schemas.microsoft.com/office/drawing/2014/main" id="{8451F4C0-E484-44FD-B923-EE0B1E1D1274}"/>
                </a:ext>
              </a:extLst>
            </p:cNvPr>
            <p:cNvSpPr txBox="1"/>
            <p:nvPr/>
          </p:nvSpPr>
          <p:spPr>
            <a:xfrm>
              <a:off x="8076312" y="2460734"/>
              <a:ext cx="670984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52" name="Legend4">
              <a:extLst>
                <a:ext uri="{FF2B5EF4-FFF2-40B4-BE49-F238E27FC236}">
                  <a16:creationId xmlns:a16="http://schemas.microsoft.com/office/drawing/2014/main" id="{508A2D78-9A17-4FB2-A405-02E4BB25DD6C}"/>
                </a:ext>
              </a:extLst>
            </p:cNvPr>
            <p:cNvSpPr txBox="1"/>
            <p:nvPr/>
          </p:nvSpPr>
          <p:spPr>
            <a:xfrm>
              <a:off x="8076312" y="2836193"/>
              <a:ext cx="670984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53" name="Legend5">
              <a:extLst>
                <a:ext uri="{FF2B5EF4-FFF2-40B4-BE49-F238E27FC236}">
                  <a16:creationId xmlns:a16="http://schemas.microsoft.com/office/drawing/2014/main" id="{CF32E1C9-EF64-41BC-8B8E-B7FED880E653}"/>
                </a:ext>
              </a:extLst>
            </p:cNvPr>
            <p:cNvSpPr txBox="1"/>
            <p:nvPr/>
          </p:nvSpPr>
          <p:spPr>
            <a:xfrm>
              <a:off x="8076312" y="3211654"/>
              <a:ext cx="670984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grpSp>
          <p:nvGrpSpPr>
            <p:cNvPr id="154" name="MoonLegend1">
              <a:extLst>
                <a:ext uri="{FF2B5EF4-FFF2-40B4-BE49-F238E27FC236}">
                  <a16:creationId xmlns:a16="http://schemas.microsoft.com/office/drawing/2014/main" id="{496CCEDB-0BDA-47D9-9BA4-03BD59D6EEC2}"/>
                </a:ext>
              </a:extLst>
            </p:cNvPr>
            <p:cNvGrpSpPr>
              <a:grpSpLocks noChangeAspect="1"/>
            </p:cNvGrpSpPr>
            <p:nvPr>
              <p:custDataLst>
                <p:tags r:id="rId9"/>
              </p:custDataLst>
            </p:nvPr>
          </p:nvGrpSpPr>
          <p:grpSpPr>
            <a:xfrm>
              <a:off x="7723680" y="1702457"/>
              <a:ext cx="228600" cy="228600"/>
              <a:chOff x="762000" y="1270000"/>
              <a:chExt cx="254000" cy="254000"/>
            </a:xfrm>
          </p:grpSpPr>
          <p:sp>
            <p:nvSpPr>
              <p:cNvPr id="167" name="Oval 166">
                <a:extLst>
                  <a:ext uri="{FF2B5EF4-FFF2-40B4-BE49-F238E27FC236}">
                    <a16:creationId xmlns:a16="http://schemas.microsoft.com/office/drawing/2014/main" id="{F21E8F0F-ACA9-405E-8484-3FE9B6124FFD}"/>
                  </a:ext>
                </a:extLst>
              </p:cNvPr>
              <p:cNvSpPr/>
              <p:nvPr>
                <p:custDataLst>
                  <p:tags r:id="rId22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8" name="Arc 167" hidden="1">
                <a:extLst>
                  <a:ext uri="{FF2B5EF4-FFF2-40B4-BE49-F238E27FC236}">
                    <a16:creationId xmlns:a16="http://schemas.microsoft.com/office/drawing/2014/main" id="{315D8D40-04AC-475B-AFC0-F08E492D131D}"/>
                  </a:ext>
                </a:extLst>
              </p:cNvPr>
              <p:cNvSpPr/>
              <p:nvPr>
                <p:custDataLst>
                  <p:tags r:id="rId23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55" name="MoonLegend2">
              <a:extLst>
                <a:ext uri="{FF2B5EF4-FFF2-40B4-BE49-F238E27FC236}">
                  <a16:creationId xmlns:a16="http://schemas.microsoft.com/office/drawing/2014/main" id="{BCF3BE62-91BA-488B-84C7-3FE20CFBDB9A}"/>
                </a:ext>
              </a:extLst>
            </p:cNvPr>
            <p:cNvGrpSpPr>
              <a:grpSpLocks noChangeAspect="1"/>
            </p:cNvGrpSpPr>
            <p:nvPr>
              <p:custDataLst>
                <p:tags r:id="rId10"/>
              </p:custDataLst>
            </p:nvPr>
          </p:nvGrpSpPr>
          <p:grpSpPr>
            <a:xfrm>
              <a:off x="7723680" y="2078270"/>
              <a:ext cx="228600" cy="228600"/>
              <a:chOff x="762000" y="1270000"/>
              <a:chExt cx="254000" cy="254000"/>
            </a:xfrm>
          </p:grpSpPr>
          <p:sp>
            <p:nvSpPr>
              <p:cNvPr id="165" name="Oval 164">
                <a:extLst>
                  <a:ext uri="{FF2B5EF4-FFF2-40B4-BE49-F238E27FC236}">
                    <a16:creationId xmlns:a16="http://schemas.microsoft.com/office/drawing/2014/main" id="{D27FF75E-C9E0-4D28-8F47-85C2D2EE375F}"/>
                  </a:ext>
                </a:extLst>
              </p:cNvPr>
              <p:cNvSpPr/>
              <p:nvPr>
                <p:custDataLst>
                  <p:tags r:id="rId20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6" name="Arc 165">
                <a:extLst>
                  <a:ext uri="{FF2B5EF4-FFF2-40B4-BE49-F238E27FC236}">
                    <a16:creationId xmlns:a16="http://schemas.microsoft.com/office/drawing/2014/main" id="{BDC4F596-0330-4D95-8A02-83794DACDB00}"/>
                  </a:ext>
                </a:extLst>
              </p:cNvPr>
              <p:cNvSpPr/>
              <p:nvPr>
                <p:custDataLst>
                  <p:tags r:id="rId21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56" name="MoonLegend3">
              <a:extLst>
                <a:ext uri="{FF2B5EF4-FFF2-40B4-BE49-F238E27FC236}">
                  <a16:creationId xmlns:a16="http://schemas.microsoft.com/office/drawing/2014/main" id="{E4482EDB-85E9-4926-9441-26A85880E202}"/>
                </a:ext>
              </a:extLst>
            </p:cNvPr>
            <p:cNvGrpSpPr>
              <a:grpSpLocks noChangeAspect="1"/>
            </p:cNvGrpSpPr>
            <p:nvPr>
              <p:custDataLst>
                <p:tags r:id="rId11"/>
              </p:custDataLst>
            </p:nvPr>
          </p:nvGrpSpPr>
          <p:grpSpPr>
            <a:xfrm>
              <a:off x="7723680" y="2454085"/>
              <a:ext cx="228600" cy="228600"/>
              <a:chOff x="762000" y="1270000"/>
              <a:chExt cx="254000" cy="254000"/>
            </a:xfrm>
          </p:grpSpPr>
          <p:sp>
            <p:nvSpPr>
              <p:cNvPr id="163" name="Oval 162">
                <a:extLst>
                  <a:ext uri="{FF2B5EF4-FFF2-40B4-BE49-F238E27FC236}">
                    <a16:creationId xmlns:a16="http://schemas.microsoft.com/office/drawing/2014/main" id="{6B270099-CB45-46A3-8BC6-ADF0FABD3567}"/>
                  </a:ext>
                </a:extLst>
              </p:cNvPr>
              <p:cNvSpPr/>
              <p:nvPr>
                <p:custDataLst>
                  <p:tags r:id="rId18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4" name="Arc 163">
                <a:extLst>
                  <a:ext uri="{FF2B5EF4-FFF2-40B4-BE49-F238E27FC236}">
                    <a16:creationId xmlns:a16="http://schemas.microsoft.com/office/drawing/2014/main" id="{4D910DDA-12F5-450E-85C1-CD98B4A9EE80}"/>
                  </a:ext>
                </a:extLst>
              </p:cNvPr>
              <p:cNvSpPr/>
              <p:nvPr>
                <p:custDataLst>
                  <p:tags r:id="rId19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57" name="MoonLegend4">
              <a:extLst>
                <a:ext uri="{FF2B5EF4-FFF2-40B4-BE49-F238E27FC236}">
                  <a16:creationId xmlns:a16="http://schemas.microsoft.com/office/drawing/2014/main" id="{2606D4D9-DA1B-4BEB-8CC9-41FDA33CC5A0}"/>
                </a:ext>
              </a:extLst>
            </p:cNvPr>
            <p:cNvGrpSpPr>
              <a:grpSpLocks noChangeAspect="1"/>
            </p:cNvGrpSpPr>
            <p:nvPr>
              <p:custDataLst>
                <p:tags r:id="rId12"/>
              </p:custDataLst>
            </p:nvPr>
          </p:nvGrpSpPr>
          <p:grpSpPr>
            <a:xfrm>
              <a:off x="7723680" y="2829900"/>
              <a:ext cx="228600" cy="228600"/>
              <a:chOff x="762000" y="1270000"/>
              <a:chExt cx="254000" cy="254000"/>
            </a:xfrm>
          </p:grpSpPr>
          <p:sp>
            <p:nvSpPr>
              <p:cNvPr id="161" name="Oval 160">
                <a:extLst>
                  <a:ext uri="{FF2B5EF4-FFF2-40B4-BE49-F238E27FC236}">
                    <a16:creationId xmlns:a16="http://schemas.microsoft.com/office/drawing/2014/main" id="{81477097-8655-4968-A993-EA579ADDDBCF}"/>
                  </a:ext>
                </a:extLst>
              </p:cNvPr>
              <p:cNvSpPr/>
              <p:nvPr>
                <p:custDataLst>
                  <p:tags r:id="rId16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2" name="Arc 161">
                <a:extLst>
                  <a:ext uri="{FF2B5EF4-FFF2-40B4-BE49-F238E27FC236}">
                    <a16:creationId xmlns:a16="http://schemas.microsoft.com/office/drawing/2014/main" id="{EAFFF099-23A4-4400-9308-28EB2E760A74}"/>
                  </a:ext>
                </a:extLst>
              </p:cNvPr>
              <p:cNvSpPr/>
              <p:nvPr>
                <p:custDataLst>
                  <p:tags r:id="rId17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58" name="MoonLegend5">
              <a:extLst>
                <a:ext uri="{FF2B5EF4-FFF2-40B4-BE49-F238E27FC236}">
                  <a16:creationId xmlns:a16="http://schemas.microsoft.com/office/drawing/2014/main" id="{157F392C-3A22-465F-B4F0-A7E9FD7A01A1}"/>
                </a:ext>
              </a:extLst>
            </p:cNvPr>
            <p:cNvGrpSpPr>
              <a:grpSpLocks noChangeAspect="1"/>
            </p:cNvGrpSpPr>
            <p:nvPr>
              <p:custDataLst>
                <p:tags r:id="rId13"/>
              </p:custDataLst>
            </p:nvPr>
          </p:nvGrpSpPr>
          <p:grpSpPr>
            <a:xfrm>
              <a:off x="7723680" y="3205716"/>
              <a:ext cx="228600" cy="228600"/>
              <a:chOff x="762000" y="1270000"/>
              <a:chExt cx="254000" cy="254000"/>
            </a:xfrm>
          </p:grpSpPr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BE9440E9-0BAB-4509-A556-8A80E9683FAB}"/>
                  </a:ext>
                </a:extLst>
              </p:cNvPr>
              <p:cNvSpPr/>
              <p:nvPr>
                <p:custDataLst>
                  <p:tags r:id="rId14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0" name="Arc 159">
                <a:extLst>
                  <a:ext uri="{FF2B5EF4-FFF2-40B4-BE49-F238E27FC236}">
                    <a16:creationId xmlns:a16="http://schemas.microsoft.com/office/drawing/2014/main" id="{CA6DB424-2E98-4F1D-87A4-EE09FA805687}"/>
                  </a:ext>
                </a:extLst>
              </p:cNvPr>
              <p:cNvSpPr/>
              <p:nvPr>
                <p:custDataLst>
                  <p:tags r:id="rId15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169" name="Sticker" hidden="1">
            <a:extLst>
              <a:ext uri="{FF2B5EF4-FFF2-40B4-BE49-F238E27FC236}">
                <a16:creationId xmlns:a16="http://schemas.microsoft.com/office/drawing/2014/main" id="{2FA9271D-5EE0-4D66-9FDF-E4D1535949E8}"/>
              </a:ext>
            </a:extLst>
          </p:cNvPr>
          <p:cNvGrpSpPr>
            <a:grpSpLocks noChangeAspect="1"/>
          </p:cNvGrpSpPr>
          <p:nvPr userDrawn="1"/>
        </p:nvGrpSpPr>
        <p:grpSpPr bwMode="gray">
          <a:xfrm>
            <a:off x="558192" y="1289273"/>
            <a:ext cx="429605" cy="156997"/>
            <a:chOff x="8456447" y="272180"/>
            <a:chExt cx="322188" cy="156966"/>
          </a:xfrm>
        </p:grpSpPr>
        <p:sp>
          <p:nvSpPr>
            <p:cNvPr id="170" name="StickerRectangle">
              <a:extLst>
                <a:ext uri="{FF2B5EF4-FFF2-40B4-BE49-F238E27FC236}">
                  <a16:creationId xmlns:a16="http://schemas.microsoft.com/office/drawing/2014/main" id="{27342EFB-A6AF-4379-A9C9-4F8DD97D160E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8456447" y="272180"/>
              <a:ext cx="322188" cy="156966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18288" anchor="t" anchorCtr="0">
              <a:spAutoFit/>
            </a:bodyPr>
            <a:lstStyle/>
            <a:p>
              <a:pPr algn="l" defTabSz="1193860">
                <a:buClr>
                  <a:schemeClr val="tx2"/>
                </a:buClr>
              </a:pPr>
              <a:r>
                <a:rPr lang="en-US" sz="900" b="1" spc="50" dirty="0">
                  <a:ln w="3175">
                    <a:noFill/>
                  </a:ln>
                  <a:solidFill>
                    <a:schemeClr val="tx1"/>
                  </a:solidFill>
                </a:rPr>
                <a:t>Sticker</a:t>
              </a:r>
              <a:endParaRPr lang="en-US" sz="800" baseline="0" dirty="0">
                <a:solidFill>
                  <a:schemeClr val="tx1"/>
                </a:solidFill>
                <a:latin typeface="+mn-lt"/>
                <a:ea typeface="+mn-ea"/>
              </a:endParaRPr>
            </a:p>
          </p:txBody>
        </p:sp>
        <p:cxnSp>
          <p:nvCxnSpPr>
            <p:cNvPr id="171" name="StickerUnderline">
              <a:extLst>
                <a:ext uri="{FF2B5EF4-FFF2-40B4-BE49-F238E27FC236}">
                  <a16:creationId xmlns:a16="http://schemas.microsoft.com/office/drawing/2014/main" id="{AC518518-EC41-445B-B558-9DBD24A778EA}"/>
                </a:ext>
              </a:extLst>
            </p:cNvPr>
            <p:cNvCxnSpPr>
              <a:cxnSpLocks noChangeShapeType="1"/>
              <a:stCxn id="170" idx="4"/>
              <a:endCxn id="170" idx="6"/>
            </p:cNvCxnSpPr>
            <p:nvPr/>
          </p:nvCxnSpPr>
          <p:spPr bwMode="gray">
            <a:xfrm>
              <a:off x="8456447" y="429146"/>
              <a:ext cx="322188" cy="0"/>
            </a:xfrm>
            <a:prstGeom prst="straightConnector1">
              <a:avLst/>
            </a:prstGeom>
            <a:noFill/>
            <a:ln w="4191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79" name="LegendLines" hidden="1">
            <a:extLst>
              <a:ext uri="{FF2B5EF4-FFF2-40B4-BE49-F238E27FC236}">
                <a16:creationId xmlns:a16="http://schemas.microsoft.com/office/drawing/2014/main" id="{BA3F11B7-574B-46B5-AA05-051B7C0195CA}"/>
              </a:ext>
            </a:extLst>
          </p:cNvPr>
          <p:cNvGrpSpPr/>
          <p:nvPr userDrawn="1"/>
        </p:nvGrpSpPr>
        <p:grpSpPr>
          <a:xfrm>
            <a:off x="10440000" y="3243600"/>
            <a:ext cx="1269335" cy="958286"/>
            <a:chOff x="4372690" y="3739101"/>
            <a:chExt cx="1269335" cy="958286"/>
          </a:xfrm>
        </p:grpSpPr>
        <p:sp>
          <p:nvSpPr>
            <p:cNvPr id="180" name="Legend1">
              <a:extLst>
                <a:ext uri="{FF2B5EF4-FFF2-40B4-BE49-F238E27FC236}">
                  <a16:creationId xmlns:a16="http://schemas.microsoft.com/office/drawing/2014/main" id="{A89F3277-B9B0-4605-94B5-1A0F3CF3FD94}"/>
                </a:ext>
              </a:extLst>
            </p:cNvPr>
            <p:cNvSpPr txBox="1"/>
            <p:nvPr/>
          </p:nvSpPr>
          <p:spPr>
            <a:xfrm>
              <a:off x="4988914" y="3739101"/>
              <a:ext cx="653111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81" name="Legend2">
              <a:extLst>
                <a:ext uri="{FF2B5EF4-FFF2-40B4-BE49-F238E27FC236}">
                  <a16:creationId xmlns:a16="http://schemas.microsoft.com/office/drawing/2014/main" id="{728FD0F6-6F17-4DBC-A433-275600325C11}"/>
                </a:ext>
              </a:extLst>
            </p:cNvPr>
            <p:cNvSpPr txBox="1"/>
            <p:nvPr/>
          </p:nvSpPr>
          <p:spPr>
            <a:xfrm>
              <a:off x="4988914" y="4110522"/>
              <a:ext cx="653111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82" name="Legend3">
              <a:extLst>
                <a:ext uri="{FF2B5EF4-FFF2-40B4-BE49-F238E27FC236}">
                  <a16:creationId xmlns:a16="http://schemas.microsoft.com/office/drawing/2014/main" id="{824D0AAE-0E8B-4539-A5E0-724A7C2C5FB7}"/>
                </a:ext>
              </a:extLst>
            </p:cNvPr>
            <p:cNvSpPr txBox="1"/>
            <p:nvPr/>
          </p:nvSpPr>
          <p:spPr>
            <a:xfrm>
              <a:off x="4988914" y="4481943"/>
              <a:ext cx="653111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83" name="LineLegend3">
              <a:extLst>
                <a:ext uri="{FF2B5EF4-FFF2-40B4-BE49-F238E27FC236}">
                  <a16:creationId xmlns:a16="http://schemas.microsoft.com/office/drawing/2014/main" id="{15B966CE-74A4-42D7-84D1-50EE1BD807B7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4372690" y="4588113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aseline="0" dirty="0">
                <a:latin typeface="+mn-lt"/>
                <a:ea typeface="+mn-ea"/>
              </a:endParaRPr>
            </a:p>
          </p:txBody>
        </p:sp>
        <p:sp>
          <p:nvSpPr>
            <p:cNvPr id="184" name="LineLegend2">
              <a:extLst>
                <a:ext uri="{FF2B5EF4-FFF2-40B4-BE49-F238E27FC236}">
                  <a16:creationId xmlns:a16="http://schemas.microsoft.com/office/drawing/2014/main" id="{4AD11E2E-205C-4B89-BD31-DA18921C3385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4372690" y="4214754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aseline="0" dirty="0">
                <a:latin typeface="+mn-lt"/>
                <a:ea typeface="+mn-ea"/>
              </a:endParaRPr>
            </a:p>
          </p:txBody>
        </p:sp>
        <p:sp>
          <p:nvSpPr>
            <p:cNvPr id="185" name="LineLegend1">
              <a:extLst>
                <a:ext uri="{FF2B5EF4-FFF2-40B4-BE49-F238E27FC236}">
                  <a16:creationId xmlns:a16="http://schemas.microsoft.com/office/drawing/2014/main" id="{393D5D55-EAFF-4EBE-B2CF-AF057C324E68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4372690" y="3846823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aseline="0" dirty="0">
                <a:latin typeface="+mn-lt"/>
                <a:ea typeface="+mn-ea"/>
              </a:endParaRPr>
            </a:p>
          </p:txBody>
        </p:sp>
      </p:grpSp>
      <p:sp>
        <p:nvSpPr>
          <p:cNvPr id="4" name="Slide Number">
            <a:extLst>
              <a:ext uri="{FF2B5EF4-FFF2-40B4-BE49-F238E27FC236}">
                <a16:creationId xmlns:a16="http://schemas.microsoft.com/office/drawing/2014/main" id="{24E785D2-F711-A65B-B918-26899E707B54}"/>
              </a:ext>
            </a:extLst>
          </p:cNvPr>
          <p:cNvSpPr>
            <a:spLocks noChangeArrowheads="1"/>
          </p:cNvSpPr>
          <p:nvPr userDrawn="1">
            <p:custDataLst>
              <p:tags r:id="rId8"/>
            </p:custDataLst>
          </p:nvPr>
        </p:nvSpPr>
        <p:spPr bwMode="black">
          <a:xfrm>
            <a:off x="9074727" y="6498754"/>
            <a:ext cx="2563300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marL="0" marR="0" lvl="0" indent="0" algn="r" defTabSz="6107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McKinsey Sans" panose="020B0504020101020102" pitchFamily="34" charset="0"/>
                <a:sym typeface=""/>
              </a:rPr>
              <a:t>McKinsey Health Institute    </a:t>
            </a: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378533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3000"/>
        </a:lnSpc>
        <a:spcBef>
          <a:spcPct val="0"/>
        </a:spcBef>
        <a:buNone/>
        <a:defRPr sz="2500" b="1" kern="1200" spc="0" baseline="0">
          <a:ln w="6350" cap="flat">
            <a:noFill/>
            <a:miter lim="800000"/>
          </a:ln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Segoe UI" panose="020B0502040204020203" pitchFamily="34" charset="0"/>
        <a:buChar char="​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228600" indent="-225425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Wingdings" panose="05000000000000000000" pitchFamily="2" charset="2"/>
        <a:buChar char="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515938" indent="-287338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—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742950" indent="-182563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914400" indent="-136525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›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5pPr>
      <a:lvl6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6pPr>
      <a:lvl7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7pPr>
      <a:lvl8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8pPr>
      <a:lvl9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368">
          <p15:clr>
            <a:srgbClr val="5ACBF0"/>
          </p15:clr>
        </p15:guide>
        <p15:guide id="3" orient="horz" pos="3912">
          <p15:clr>
            <a:srgbClr val="5ACBF0"/>
          </p15:clr>
        </p15:guide>
        <p15:guide id="4" orient="horz" pos="1075">
          <p15:clr>
            <a:srgbClr val="F26B43"/>
          </p15:clr>
        </p15:guide>
        <p15:guide id="5" pos="7329">
          <p15:clr>
            <a:srgbClr val="F26B43"/>
          </p15:clr>
        </p15:guide>
        <p15:guide id="6" pos="345">
          <p15:clr>
            <a:srgbClr val="F26B43"/>
          </p15:clr>
        </p15:guide>
        <p15:guide id="8" orient="horz" pos="4063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08800E62-ECD5-472D-995B-013B57BB4C0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4"/>
            </p:custDataLst>
            <p:extLst>
              <p:ext uri="{D42A27DB-BD31-4B8C-83A1-F6EECF244321}">
                <p14:modId xmlns:p14="http://schemas.microsoft.com/office/powerpoint/2010/main" val="53818784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7" imgW="344" imgH="344" progId="TCLayout.ActiveDocument.1">
                  <p:embed/>
                </p:oleObj>
              </mc:Choice>
              <mc:Fallback>
                <p:oleObj name="think-cell Slide" r:id="rId47" imgW="344" imgH="344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08800E62-ECD5-472D-995B-013B57BB4C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1D1744EB-7E76-4AE2-88F6-C0D4CE03B5BB}"/>
              </a:ext>
            </a:extLst>
          </p:cNvPr>
          <p:cNvSpPr/>
          <p:nvPr userDrawn="1">
            <p:custDataLst>
              <p:tags r:id="rId25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2500" b="1" i="0" baseline="0" dirty="0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103" name="SlideLogoText" hidden="1">
            <a:extLst>
              <a:ext uri="{FF2B5EF4-FFF2-40B4-BE49-F238E27FC236}">
                <a16:creationId xmlns:a16="http://schemas.microsoft.com/office/drawing/2014/main" id="{69FC0062-74AE-4BDA-ACE7-D069B448DDBC}"/>
              </a:ext>
            </a:extLst>
          </p:cNvPr>
          <p:cNvSpPr txBox="1"/>
          <p:nvPr userDrawn="1">
            <p:custDataLst>
              <p:tags r:id="rId26"/>
            </p:custDataLst>
          </p:nvPr>
        </p:nvSpPr>
        <p:spPr bwMode="black">
          <a:xfrm>
            <a:off x="10142505" y="6499381"/>
            <a:ext cx="1134927" cy="1384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kern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McKinsey &amp; Company</a:t>
            </a:r>
          </a:p>
        </p:txBody>
      </p:sp>
      <p:cxnSp>
        <p:nvCxnSpPr>
          <p:cNvPr id="106" name="BottomLine">
            <a:extLst>
              <a:ext uri="{FF2B5EF4-FFF2-40B4-BE49-F238E27FC236}">
                <a16:creationId xmlns:a16="http://schemas.microsoft.com/office/drawing/2014/main" id="{8B868434-776E-46FC-90D6-2CC6F63A9A51}"/>
              </a:ext>
            </a:extLst>
          </p:cNvPr>
          <p:cNvCxnSpPr/>
          <p:nvPr userDrawn="1">
            <p:custDataLst>
              <p:tags r:id="rId27"/>
            </p:custDataLst>
          </p:nvPr>
        </p:nvCxnSpPr>
        <p:spPr>
          <a:xfrm>
            <a:off x="554736" y="6453769"/>
            <a:ext cx="11082528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TopLine">
            <a:extLst>
              <a:ext uri="{FF2B5EF4-FFF2-40B4-BE49-F238E27FC236}">
                <a16:creationId xmlns:a16="http://schemas.microsoft.com/office/drawing/2014/main" id="{00E8CD27-C104-4563-9322-C0A2ABFCB5E3}"/>
              </a:ext>
            </a:extLst>
          </p:cNvPr>
          <p:cNvCxnSpPr/>
          <p:nvPr userDrawn="1">
            <p:custDataLst>
              <p:tags r:id="rId28"/>
            </p:custDataLst>
          </p:nvPr>
        </p:nvCxnSpPr>
        <p:spPr>
          <a:xfrm>
            <a:off x="554736" y="1181906"/>
            <a:ext cx="11082528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2. Slide Title">
            <a:extLst>
              <a:ext uri="{FF2B5EF4-FFF2-40B4-BE49-F238E27FC236}">
                <a16:creationId xmlns:a16="http://schemas.microsoft.com/office/drawing/2014/main" id="{7C8D601E-A2E1-4979-AE83-B694B9829662}"/>
              </a:ext>
            </a:extLst>
          </p:cNvPr>
          <p:cNvSpPr>
            <a:spLocks noGrp="1"/>
          </p:cNvSpPr>
          <p:nvPr>
            <p:ph type="title"/>
            <p:custDataLst>
              <p:tags r:id="rId29"/>
            </p:custDataLst>
          </p:nvPr>
        </p:nvSpPr>
        <p:spPr>
          <a:xfrm>
            <a:off x="554736" y="172212"/>
            <a:ext cx="11082528" cy="73152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6A9C4AD8-E579-4AD3-9B92-5A31AC8DDA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4736" y="2171700"/>
            <a:ext cx="11082528" cy="252376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55" name="Grid" hidden="1">
            <a:extLst>
              <a:ext uri="{FF2B5EF4-FFF2-40B4-BE49-F238E27FC236}">
                <a16:creationId xmlns:a16="http://schemas.microsoft.com/office/drawing/2014/main" id="{DEFB2FD9-7CD8-4FAE-9553-EBB1883173D8}"/>
              </a:ext>
            </a:extLst>
          </p:cNvPr>
          <p:cNvGrpSpPr/>
          <p:nvPr userDrawn="1">
            <p:custDataLst>
              <p:tags r:id="rId30"/>
            </p:custDataLst>
          </p:nvPr>
        </p:nvGrpSpPr>
        <p:grpSpPr>
          <a:xfrm>
            <a:off x="1524" y="0"/>
            <a:ext cx="12190476" cy="6858000"/>
            <a:chOff x="0" y="0"/>
            <a:chExt cx="12190476" cy="6858000"/>
          </a:xfrm>
        </p:grpSpPr>
        <p:sp>
          <p:nvSpPr>
            <p:cNvPr id="56" name="slide margin">
              <a:extLst>
                <a:ext uri="{FF2B5EF4-FFF2-40B4-BE49-F238E27FC236}">
                  <a16:creationId xmlns:a16="http://schemas.microsoft.com/office/drawing/2014/main" id="{38DD344F-AD20-46A3-A11B-2D82C3344FEC}"/>
                </a:ext>
              </a:extLst>
            </p:cNvPr>
            <p:cNvSpPr/>
            <p:nvPr/>
          </p:nvSpPr>
          <p:spPr bwMode="invGray">
            <a:xfrm>
              <a:off x="1524" y="0"/>
              <a:ext cx="12188952" cy="6858000"/>
            </a:xfrm>
            <a:custGeom>
              <a:avLst/>
              <a:gdLst>
                <a:gd name="connsiteX0" fmla="*/ 551868 w 12188952"/>
                <a:gd name="connsiteY0" fmla="*/ 1709928 h 6858000"/>
                <a:gd name="connsiteX1" fmla="*/ 551868 w 12188952"/>
                <a:gd name="connsiteY1" fmla="*/ 6217920 h 6858000"/>
                <a:gd name="connsiteX2" fmla="*/ 11636196 w 12188952"/>
                <a:gd name="connsiteY2" fmla="*/ 6217920 h 6858000"/>
                <a:gd name="connsiteX3" fmla="*/ 11636196 w 12188952"/>
                <a:gd name="connsiteY3" fmla="*/ 1709928 h 6858000"/>
                <a:gd name="connsiteX4" fmla="*/ 0 w 12188952"/>
                <a:gd name="connsiteY4" fmla="*/ 0 h 6858000"/>
                <a:gd name="connsiteX5" fmla="*/ 12188952 w 12188952"/>
                <a:gd name="connsiteY5" fmla="*/ 0 h 6858000"/>
                <a:gd name="connsiteX6" fmla="*/ 12188952 w 12188952"/>
                <a:gd name="connsiteY6" fmla="*/ 6858000 h 6858000"/>
                <a:gd name="connsiteX7" fmla="*/ 0 w 12188952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88952" h="6858000">
                  <a:moveTo>
                    <a:pt x="551868" y="1709928"/>
                  </a:moveTo>
                  <a:lnTo>
                    <a:pt x="551868" y="6217920"/>
                  </a:lnTo>
                  <a:lnTo>
                    <a:pt x="11636196" y="6217920"/>
                  </a:lnTo>
                  <a:lnTo>
                    <a:pt x="11636196" y="1709928"/>
                  </a:lnTo>
                  <a:close/>
                  <a:moveTo>
                    <a:pt x="0" y="0"/>
                  </a:moveTo>
                  <a:lnTo>
                    <a:pt x="12188952" y="0"/>
                  </a:lnTo>
                  <a:lnTo>
                    <a:pt x="1218895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0000">
                <a:alpha val="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dirty="0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6C7601CF-5E5B-457D-847F-427610DA2FB7}"/>
                </a:ext>
              </a:extLst>
            </p:cNvPr>
            <p:cNvCxnSpPr/>
            <p:nvPr/>
          </p:nvCxnSpPr>
          <p:spPr bwMode="invGray">
            <a:xfrm>
              <a:off x="859460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731F3C21-0066-454F-858F-CF8DE7C15746}"/>
                </a:ext>
              </a:extLst>
            </p:cNvPr>
            <p:cNvCxnSpPr/>
            <p:nvPr/>
          </p:nvCxnSpPr>
          <p:spPr bwMode="invGray">
            <a:xfrm>
              <a:off x="11332545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E62C2F96-141D-4584-8AFC-7B03AC967AD5}"/>
                </a:ext>
              </a:extLst>
            </p:cNvPr>
            <p:cNvCxnSpPr/>
            <p:nvPr/>
          </p:nvCxnSpPr>
          <p:spPr bwMode="invGray">
            <a:xfrm>
              <a:off x="1811559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BFFAB406-01C7-4D16-B756-95AABF69356F}"/>
                </a:ext>
              </a:extLst>
            </p:cNvPr>
            <p:cNvCxnSpPr/>
            <p:nvPr/>
          </p:nvCxnSpPr>
          <p:spPr bwMode="invGray">
            <a:xfrm>
              <a:off x="2763658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AC0947A7-511E-40BC-89AC-7FB57EB8253A}"/>
                </a:ext>
              </a:extLst>
            </p:cNvPr>
            <p:cNvCxnSpPr/>
            <p:nvPr/>
          </p:nvCxnSpPr>
          <p:spPr bwMode="invGray">
            <a:xfrm>
              <a:off x="3715757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EE13BF7D-FE79-4AD9-BD1E-86E33F888F0B}"/>
                </a:ext>
              </a:extLst>
            </p:cNvPr>
            <p:cNvCxnSpPr/>
            <p:nvPr/>
          </p:nvCxnSpPr>
          <p:spPr bwMode="invGray">
            <a:xfrm>
              <a:off x="4667856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39CD20B4-6A15-49A2-A59E-FCCFB641E09C}"/>
                </a:ext>
              </a:extLst>
            </p:cNvPr>
            <p:cNvCxnSpPr/>
            <p:nvPr/>
          </p:nvCxnSpPr>
          <p:spPr bwMode="invGray">
            <a:xfrm>
              <a:off x="5619955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88C9107F-AE78-4984-826C-0B2406DAF134}"/>
                </a:ext>
              </a:extLst>
            </p:cNvPr>
            <p:cNvCxnSpPr/>
            <p:nvPr/>
          </p:nvCxnSpPr>
          <p:spPr bwMode="invGray">
            <a:xfrm>
              <a:off x="6572054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934F056F-D81A-4196-9B3A-AE8FD5591CB2}"/>
                </a:ext>
              </a:extLst>
            </p:cNvPr>
            <p:cNvCxnSpPr/>
            <p:nvPr/>
          </p:nvCxnSpPr>
          <p:spPr bwMode="invGray">
            <a:xfrm>
              <a:off x="7524153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A4C1E84A-C73C-43D4-BA3C-8DBC74530EF8}"/>
                </a:ext>
              </a:extLst>
            </p:cNvPr>
            <p:cNvCxnSpPr/>
            <p:nvPr/>
          </p:nvCxnSpPr>
          <p:spPr bwMode="invGray">
            <a:xfrm>
              <a:off x="8476252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BE85AE8D-58C3-4AA0-B6F0-E5B277CA7900}"/>
                </a:ext>
              </a:extLst>
            </p:cNvPr>
            <p:cNvCxnSpPr/>
            <p:nvPr/>
          </p:nvCxnSpPr>
          <p:spPr bwMode="invGray">
            <a:xfrm>
              <a:off x="9428351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7C36F9C0-4B83-4C02-9FB8-FE87C7414EE2}"/>
                </a:ext>
              </a:extLst>
            </p:cNvPr>
            <p:cNvCxnSpPr/>
            <p:nvPr/>
          </p:nvCxnSpPr>
          <p:spPr bwMode="invGray">
            <a:xfrm>
              <a:off x="10380450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33B3485C-D98D-4843-9430-BAB5037871BA}"/>
                </a:ext>
              </a:extLst>
            </p:cNvPr>
            <p:cNvSpPr/>
            <p:nvPr/>
          </p:nvSpPr>
          <p:spPr bwMode="invGray">
            <a:xfrm>
              <a:off x="1524" y="0"/>
              <a:ext cx="553212" cy="6858000"/>
            </a:xfrm>
            <a:custGeom>
              <a:avLst/>
              <a:gdLst>
                <a:gd name="connsiteX0" fmla="*/ 0 w 553212"/>
                <a:gd name="connsiteY0" fmla="*/ 0 h 6858000"/>
                <a:gd name="connsiteX1" fmla="*/ 553212 w 553212"/>
                <a:gd name="connsiteY1" fmla="*/ 0 h 6858000"/>
                <a:gd name="connsiteX2" fmla="*/ 553212 w 553212"/>
                <a:gd name="connsiteY2" fmla="*/ 6858000 h 6858000"/>
                <a:gd name="connsiteX3" fmla="*/ 0 w 553212"/>
                <a:gd name="connsiteY3" fmla="*/ 6858000 h 6858000"/>
                <a:gd name="connsiteX4" fmla="*/ 0 w 553212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212" h="6858000">
                  <a:moveTo>
                    <a:pt x="0" y="0"/>
                  </a:moveTo>
                  <a:lnTo>
                    <a:pt x="553212" y="0"/>
                  </a:lnTo>
                  <a:lnTo>
                    <a:pt x="553212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D4711F5E-C124-4817-92AB-CA50490512E0}"/>
                </a:ext>
              </a:extLst>
            </p:cNvPr>
            <p:cNvSpPr/>
            <p:nvPr/>
          </p:nvSpPr>
          <p:spPr bwMode="invGray">
            <a:xfrm>
              <a:off x="1167385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287B4A93-F9FF-464C-9429-7F0508C752D8}"/>
                </a:ext>
              </a:extLst>
            </p:cNvPr>
            <p:cNvSpPr/>
            <p:nvPr/>
          </p:nvSpPr>
          <p:spPr bwMode="invGray">
            <a:xfrm>
              <a:off x="2119484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F30BD8E3-A9FF-4CAF-AFCE-78BAF967AB1A}"/>
                </a:ext>
              </a:extLst>
            </p:cNvPr>
            <p:cNvSpPr/>
            <p:nvPr/>
          </p:nvSpPr>
          <p:spPr bwMode="invGray">
            <a:xfrm>
              <a:off x="3071583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68DFD3D7-8227-4BAE-92E3-7A8D1D9D120B}"/>
                </a:ext>
              </a:extLst>
            </p:cNvPr>
            <p:cNvSpPr/>
            <p:nvPr/>
          </p:nvSpPr>
          <p:spPr bwMode="invGray">
            <a:xfrm>
              <a:off x="4023681" y="0"/>
              <a:ext cx="339450" cy="6858000"/>
            </a:xfrm>
            <a:custGeom>
              <a:avLst/>
              <a:gdLst>
                <a:gd name="connsiteX0" fmla="*/ 0 w 339450"/>
                <a:gd name="connsiteY0" fmla="*/ 0 h 6858000"/>
                <a:gd name="connsiteX1" fmla="*/ 339450 w 339450"/>
                <a:gd name="connsiteY1" fmla="*/ 0 h 6858000"/>
                <a:gd name="connsiteX2" fmla="*/ 339450 w 339450"/>
                <a:gd name="connsiteY2" fmla="*/ 6858000 h 6858000"/>
                <a:gd name="connsiteX3" fmla="*/ 0 w 339450"/>
                <a:gd name="connsiteY3" fmla="*/ 6858000 h 6858000"/>
                <a:gd name="connsiteX4" fmla="*/ 0 w 339450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0" h="6858000">
                  <a:moveTo>
                    <a:pt x="0" y="0"/>
                  </a:moveTo>
                  <a:lnTo>
                    <a:pt x="339450" y="0"/>
                  </a:lnTo>
                  <a:lnTo>
                    <a:pt x="33945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B1BDBD63-521E-429E-88F1-146A189AC445}"/>
                </a:ext>
              </a:extLst>
            </p:cNvPr>
            <p:cNvSpPr/>
            <p:nvPr/>
          </p:nvSpPr>
          <p:spPr bwMode="invGray">
            <a:xfrm>
              <a:off x="4975780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A0B0088A-AB05-469E-9D5A-008850E9B532}"/>
                </a:ext>
              </a:extLst>
            </p:cNvPr>
            <p:cNvSpPr/>
            <p:nvPr/>
          </p:nvSpPr>
          <p:spPr bwMode="invGray">
            <a:xfrm>
              <a:off x="5927879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19BCFA35-14ED-4686-918B-E003CB0183E0}"/>
                </a:ext>
              </a:extLst>
            </p:cNvPr>
            <p:cNvSpPr/>
            <p:nvPr/>
          </p:nvSpPr>
          <p:spPr bwMode="invGray">
            <a:xfrm>
              <a:off x="6879978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32C9479A-9B75-4DAD-BD6F-ACA06F40053D}"/>
                </a:ext>
              </a:extLst>
            </p:cNvPr>
            <p:cNvSpPr/>
            <p:nvPr/>
          </p:nvSpPr>
          <p:spPr bwMode="invGray">
            <a:xfrm>
              <a:off x="7832077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0E502045-AFEE-46BD-82EF-7FDCA210A972}"/>
                </a:ext>
              </a:extLst>
            </p:cNvPr>
            <p:cNvSpPr/>
            <p:nvPr/>
          </p:nvSpPr>
          <p:spPr bwMode="invGray">
            <a:xfrm>
              <a:off x="8784176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8331B978-23AB-4D1C-BDEB-D3F9BEDAA2DB}"/>
                </a:ext>
              </a:extLst>
            </p:cNvPr>
            <p:cNvSpPr/>
            <p:nvPr/>
          </p:nvSpPr>
          <p:spPr bwMode="invGray">
            <a:xfrm>
              <a:off x="9736274" y="0"/>
              <a:ext cx="339450" cy="6858000"/>
            </a:xfrm>
            <a:custGeom>
              <a:avLst/>
              <a:gdLst>
                <a:gd name="connsiteX0" fmla="*/ 0 w 339450"/>
                <a:gd name="connsiteY0" fmla="*/ 0 h 6858000"/>
                <a:gd name="connsiteX1" fmla="*/ 339450 w 339450"/>
                <a:gd name="connsiteY1" fmla="*/ 0 h 6858000"/>
                <a:gd name="connsiteX2" fmla="*/ 339450 w 339450"/>
                <a:gd name="connsiteY2" fmla="*/ 6858000 h 6858000"/>
                <a:gd name="connsiteX3" fmla="*/ 0 w 339450"/>
                <a:gd name="connsiteY3" fmla="*/ 6858000 h 6858000"/>
                <a:gd name="connsiteX4" fmla="*/ 0 w 339450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0" h="6858000">
                  <a:moveTo>
                    <a:pt x="0" y="0"/>
                  </a:moveTo>
                  <a:lnTo>
                    <a:pt x="339450" y="0"/>
                  </a:lnTo>
                  <a:lnTo>
                    <a:pt x="33945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B5C2958A-8756-4F5D-9D2E-8609AF3FE7F3}"/>
                </a:ext>
              </a:extLst>
            </p:cNvPr>
            <p:cNvSpPr/>
            <p:nvPr/>
          </p:nvSpPr>
          <p:spPr bwMode="invGray">
            <a:xfrm>
              <a:off x="10688372" y="0"/>
              <a:ext cx="336244" cy="6858000"/>
            </a:xfrm>
            <a:custGeom>
              <a:avLst/>
              <a:gdLst>
                <a:gd name="connsiteX0" fmla="*/ 0 w 336244"/>
                <a:gd name="connsiteY0" fmla="*/ 0 h 6858000"/>
                <a:gd name="connsiteX1" fmla="*/ 336244 w 336244"/>
                <a:gd name="connsiteY1" fmla="*/ 0 h 6858000"/>
                <a:gd name="connsiteX2" fmla="*/ 336244 w 336244"/>
                <a:gd name="connsiteY2" fmla="*/ 6858000 h 6858000"/>
                <a:gd name="connsiteX3" fmla="*/ 0 w 336244"/>
                <a:gd name="connsiteY3" fmla="*/ 6858000 h 6858000"/>
                <a:gd name="connsiteX4" fmla="*/ 0 w 336244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6244" h="6858000">
                  <a:moveTo>
                    <a:pt x="0" y="0"/>
                  </a:moveTo>
                  <a:lnTo>
                    <a:pt x="336244" y="0"/>
                  </a:lnTo>
                  <a:lnTo>
                    <a:pt x="336244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405E51A7-0B73-4EDC-8853-4C4885C3CD12}"/>
                </a:ext>
              </a:extLst>
            </p:cNvPr>
            <p:cNvSpPr/>
            <p:nvPr/>
          </p:nvSpPr>
          <p:spPr bwMode="invGray">
            <a:xfrm>
              <a:off x="11637264" y="0"/>
              <a:ext cx="553212" cy="6858000"/>
            </a:xfrm>
            <a:custGeom>
              <a:avLst/>
              <a:gdLst>
                <a:gd name="connsiteX0" fmla="*/ 0 w 553212"/>
                <a:gd name="connsiteY0" fmla="*/ 0 h 6858000"/>
                <a:gd name="connsiteX1" fmla="*/ 553212 w 553212"/>
                <a:gd name="connsiteY1" fmla="*/ 0 h 6858000"/>
                <a:gd name="connsiteX2" fmla="*/ 553212 w 553212"/>
                <a:gd name="connsiteY2" fmla="*/ 6858000 h 6858000"/>
                <a:gd name="connsiteX3" fmla="*/ 0 w 553212"/>
                <a:gd name="connsiteY3" fmla="*/ 6858000 h 6858000"/>
                <a:gd name="connsiteX4" fmla="*/ 0 w 553212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212" h="6858000">
                  <a:moveTo>
                    <a:pt x="0" y="0"/>
                  </a:moveTo>
                  <a:lnTo>
                    <a:pt x="553212" y="0"/>
                  </a:lnTo>
                  <a:lnTo>
                    <a:pt x="553212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A655BB02-C70B-4783-95E3-349A9749DE81}"/>
                </a:ext>
              </a:extLst>
            </p:cNvPr>
            <p:cNvSpPr/>
            <p:nvPr/>
          </p:nvSpPr>
          <p:spPr bwMode="invGray">
            <a:xfrm>
              <a:off x="7219428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BF414889-E577-40C3-8CDF-DA20200FC4BB}"/>
                </a:ext>
              </a:extLst>
            </p:cNvPr>
            <p:cNvSpPr/>
            <p:nvPr userDrawn="1"/>
          </p:nvSpPr>
          <p:spPr bwMode="invGray">
            <a:xfrm>
              <a:off x="1506835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10578B73-0DC8-40FE-8A21-280C0818D286}"/>
                </a:ext>
              </a:extLst>
            </p:cNvPr>
            <p:cNvSpPr/>
            <p:nvPr userDrawn="1"/>
          </p:nvSpPr>
          <p:spPr bwMode="invGray">
            <a:xfrm>
              <a:off x="2458934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2A3EAB8C-6F2A-4487-A2BB-0984642F92BD}"/>
                </a:ext>
              </a:extLst>
            </p:cNvPr>
            <p:cNvSpPr/>
            <p:nvPr userDrawn="1"/>
          </p:nvSpPr>
          <p:spPr bwMode="invGray">
            <a:xfrm>
              <a:off x="3411033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07D70175-6613-45BC-AF43-015C72F13A7B}"/>
                </a:ext>
              </a:extLst>
            </p:cNvPr>
            <p:cNvSpPr/>
            <p:nvPr userDrawn="1"/>
          </p:nvSpPr>
          <p:spPr bwMode="invGray">
            <a:xfrm>
              <a:off x="4363132" y="0"/>
              <a:ext cx="609447" cy="6858000"/>
            </a:xfrm>
            <a:custGeom>
              <a:avLst/>
              <a:gdLst>
                <a:gd name="connsiteX0" fmla="*/ 0 w 609447"/>
                <a:gd name="connsiteY0" fmla="*/ 0 h 6858000"/>
                <a:gd name="connsiteX1" fmla="*/ 609447 w 609447"/>
                <a:gd name="connsiteY1" fmla="*/ 0 h 6858000"/>
                <a:gd name="connsiteX2" fmla="*/ 609447 w 609447"/>
                <a:gd name="connsiteY2" fmla="*/ 6858000 h 6858000"/>
                <a:gd name="connsiteX3" fmla="*/ 0 w 609447"/>
                <a:gd name="connsiteY3" fmla="*/ 6858000 h 6858000"/>
                <a:gd name="connsiteX4" fmla="*/ 0 w 609447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7" h="6858000">
                  <a:moveTo>
                    <a:pt x="0" y="0"/>
                  </a:moveTo>
                  <a:lnTo>
                    <a:pt x="609447" y="0"/>
                  </a:lnTo>
                  <a:lnTo>
                    <a:pt x="609447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9B942F25-6CDB-4981-97B7-D7BDEBE5ADF5}"/>
                </a:ext>
              </a:extLst>
            </p:cNvPr>
            <p:cNvSpPr/>
            <p:nvPr userDrawn="1"/>
          </p:nvSpPr>
          <p:spPr bwMode="invGray">
            <a:xfrm>
              <a:off x="5315230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01315AFB-F00B-4517-B2CA-2588A030EFF4}"/>
                </a:ext>
              </a:extLst>
            </p:cNvPr>
            <p:cNvSpPr/>
            <p:nvPr userDrawn="1"/>
          </p:nvSpPr>
          <p:spPr bwMode="invGray">
            <a:xfrm>
              <a:off x="6267329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F2EAC9B8-160B-4F7F-8029-F358F771D704}"/>
                </a:ext>
              </a:extLst>
            </p:cNvPr>
            <p:cNvSpPr/>
            <p:nvPr userDrawn="1"/>
          </p:nvSpPr>
          <p:spPr bwMode="invGray">
            <a:xfrm>
              <a:off x="8171527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42671AAA-F5BF-4B8E-9B20-12F8E97A3021}"/>
                </a:ext>
              </a:extLst>
            </p:cNvPr>
            <p:cNvSpPr/>
            <p:nvPr userDrawn="1"/>
          </p:nvSpPr>
          <p:spPr bwMode="invGray">
            <a:xfrm>
              <a:off x="9123626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23FB4F88-2E32-42AF-931D-73EEE391186B}"/>
                </a:ext>
              </a:extLst>
            </p:cNvPr>
            <p:cNvSpPr/>
            <p:nvPr userDrawn="1"/>
          </p:nvSpPr>
          <p:spPr bwMode="invGray">
            <a:xfrm>
              <a:off x="10075725" y="0"/>
              <a:ext cx="609447" cy="6858000"/>
            </a:xfrm>
            <a:custGeom>
              <a:avLst/>
              <a:gdLst>
                <a:gd name="connsiteX0" fmla="*/ 0 w 609447"/>
                <a:gd name="connsiteY0" fmla="*/ 0 h 6858000"/>
                <a:gd name="connsiteX1" fmla="*/ 609447 w 609447"/>
                <a:gd name="connsiteY1" fmla="*/ 0 h 6858000"/>
                <a:gd name="connsiteX2" fmla="*/ 609447 w 609447"/>
                <a:gd name="connsiteY2" fmla="*/ 6858000 h 6858000"/>
                <a:gd name="connsiteX3" fmla="*/ 0 w 609447"/>
                <a:gd name="connsiteY3" fmla="*/ 6858000 h 6858000"/>
                <a:gd name="connsiteX4" fmla="*/ 0 w 609447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7" h="6858000">
                  <a:moveTo>
                    <a:pt x="0" y="0"/>
                  </a:moveTo>
                  <a:lnTo>
                    <a:pt x="609447" y="0"/>
                  </a:lnTo>
                  <a:lnTo>
                    <a:pt x="609447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E4A1769F-CE92-4633-87B1-DDCB8F121456}"/>
                </a:ext>
              </a:extLst>
            </p:cNvPr>
            <p:cNvSpPr/>
            <p:nvPr userDrawn="1"/>
          </p:nvSpPr>
          <p:spPr bwMode="invGray">
            <a:xfrm>
              <a:off x="11027826" y="0"/>
              <a:ext cx="609438" cy="6858000"/>
            </a:xfrm>
            <a:custGeom>
              <a:avLst/>
              <a:gdLst>
                <a:gd name="connsiteX0" fmla="*/ 0 w 609438"/>
                <a:gd name="connsiteY0" fmla="*/ 0 h 6858000"/>
                <a:gd name="connsiteX1" fmla="*/ 609438 w 609438"/>
                <a:gd name="connsiteY1" fmla="*/ 0 h 6858000"/>
                <a:gd name="connsiteX2" fmla="*/ 609438 w 609438"/>
                <a:gd name="connsiteY2" fmla="*/ 6858000 h 6858000"/>
                <a:gd name="connsiteX3" fmla="*/ 0 w 609438"/>
                <a:gd name="connsiteY3" fmla="*/ 6858000 h 6858000"/>
                <a:gd name="connsiteX4" fmla="*/ 0 w 60943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38" h="6858000">
                  <a:moveTo>
                    <a:pt x="0" y="0"/>
                  </a:moveTo>
                  <a:lnTo>
                    <a:pt x="609438" y="0"/>
                  </a:lnTo>
                  <a:lnTo>
                    <a:pt x="60943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4B597847-9D21-4E79-A3C1-CD09A72ED17A}"/>
                </a:ext>
              </a:extLst>
            </p:cNvPr>
            <p:cNvSpPr/>
            <p:nvPr userDrawn="1"/>
          </p:nvSpPr>
          <p:spPr bwMode="invGray">
            <a:xfrm>
              <a:off x="554736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A4475F4C-A18C-4D1A-BA57-171FB0889ED5}"/>
                </a:ext>
              </a:extLst>
            </p:cNvPr>
            <p:cNvCxnSpPr/>
            <p:nvPr userDrawn="1"/>
          </p:nvCxnSpPr>
          <p:spPr bwMode="invGray">
            <a:xfrm>
              <a:off x="0" y="62179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CB668352-A3AB-4B2E-9A58-3447022124C4}"/>
                </a:ext>
              </a:extLst>
            </p:cNvPr>
            <p:cNvCxnSpPr/>
            <p:nvPr userDrawn="1"/>
          </p:nvCxnSpPr>
          <p:spPr bwMode="invGray">
            <a:xfrm>
              <a:off x="0" y="31089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7FB43971-E513-473C-A51D-9EE94E61083C}"/>
                </a:ext>
              </a:extLst>
            </p:cNvPr>
            <p:cNvCxnSpPr/>
            <p:nvPr userDrawn="1"/>
          </p:nvCxnSpPr>
          <p:spPr bwMode="invGray">
            <a:xfrm>
              <a:off x="0" y="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45DF1BF3-81AD-4891-9BB0-2F7A0C9D4E46}"/>
                </a:ext>
              </a:extLst>
            </p:cNvPr>
            <p:cNvCxnSpPr/>
            <p:nvPr userDrawn="1"/>
          </p:nvCxnSpPr>
          <p:spPr bwMode="invGray">
            <a:xfrm>
              <a:off x="0" y="124358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00BDB8E3-D6DD-4760-8A19-73C078A70F87}"/>
                </a:ext>
              </a:extLst>
            </p:cNvPr>
            <p:cNvCxnSpPr/>
            <p:nvPr userDrawn="1"/>
          </p:nvCxnSpPr>
          <p:spPr bwMode="invGray">
            <a:xfrm>
              <a:off x="0" y="93268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CF12D775-122F-40DE-9D53-9EE07EEAA8F5}"/>
                </a:ext>
              </a:extLst>
            </p:cNvPr>
            <p:cNvCxnSpPr/>
            <p:nvPr userDrawn="1"/>
          </p:nvCxnSpPr>
          <p:spPr bwMode="invGray">
            <a:xfrm>
              <a:off x="0" y="186537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AD2CAD56-BA05-4C75-8034-7BE3F452236F}"/>
                </a:ext>
              </a:extLst>
            </p:cNvPr>
            <p:cNvCxnSpPr/>
            <p:nvPr userDrawn="1"/>
          </p:nvCxnSpPr>
          <p:spPr bwMode="invGray">
            <a:xfrm>
              <a:off x="0" y="155448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790E0245-1DD4-47DE-874E-81EEEC5BC8F7}"/>
                </a:ext>
              </a:extLst>
            </p:cNvPr>
            <p:cNvCxnSpPr/>
            <p:nvPr userDrawn="1"/>
          </p:nvCxnSpPr>
          <p:spPr bwMode="invGray">
            <a:xfrm>
              <a:off x="0" y="248716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1CFFCCA0-3335-4A1D-ABE0-05033DB06A2E}"/>
                </a:ext>
              </a:extLst>
            </p:cNvPr>
            <p:cNvCxnSpPr/>
            <p:nvPr userDrawn="1"/>
          </p:nvCxnSpPr>
          <p:spPr bwMode="invGray">
            <a:xfrm>
              <a:off x="0" y="217627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F4D72CB9-C1AD-44DE-9701-7AC2B6FF96CE}"/>
                </a:ext>
              </a:extLst>
            </p:cNvPr>
            <p:cNvCxnSpPr/>
            <p:nvPr userDrawn="1"/>
          </p:nvCxnSpPr>
          <p:spPr bwMode="invGray">
            <a:xfrm>
              <a:off x="0" y="310896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889B3321-C5E9-4805-BC66-EA0432C4C15B}"/>
                </a:ext>
              </a:extLst>
            </p:cNvPr>
            <p:cNvCxnSpPr/>
            <p:nvPr userDrawn="1"/>
          </p:nvCxnSpPr>
          <p:spPr bwMode="invGray">
            <a:xfrm>
              <a:off x="0" y="279806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7ACEEB3E-3F13-47FD-9363-059ECF85CA24}"/>
                </a:ext>
              </a:extLst>
            </p:cNvPr>
            <p:cNvCxnSpPr/>
            <p:nvPr userDrawn="1"/>
          </p:nvCxnSpPr>
          <p:spPr bwMode="invGray">
            <a:xfrm>
              <a:off x="0" y="373075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373AB56B-1DBC-4E4B-A722-E8BD0ECD1B41}"/>
                </a:ext>
              </a:extLst>
            </p:cNvPr>
            <p:cNvCxnSpPr/>
            <p:nvPr userDrawn="1"/>
          </p:nvCxnSpPr>
          <p:spPr bwMode="invGray">
            <a:xfrm>
              <a:off x="0" y="341985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7406E6C7-24A3-4B83-8726-B30607709EF5}"/>
                </a:ext>
              </a:extLst>
            </p:cNvPr>
            <p:cNvCxnSpPr/>
            <p:nvPr userDrawn="1"/>
          </p:nvCxnSpPr>
          <p:spPr bwMode="invGray">
            <a:xfrm>
              <a:off x="0" y="435254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ABF470C1-8F17-46A7-9CF6-68959FCC27C5}"/>
                </a:ext>
              </a:extLst>
            </p:cNvPr>
            <p:cNvCxnSpPr/>
            <p:nvPr userDrawn="1"/>
          </p:nvCxnSpPr>
          <p:spPr bwMode="invGray">
            <a:xfrm>
              <a:off x="0" y="404164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BDFB440D-CD6D-4896-879A-A739507A9DA0}"/>
                </a:ext>
              </a:extLst>
            </p:cNvPr>
            <p:cNvCxnSpPr/>
            <p:nvPr userDrawn="1"/>
          </p:nvCxnSpPr>
          <p:spPr bwMode="invGray">
            <a:xfrm>
              <a:off x="0" y="497433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213BC5EF-1845-45CB-A034-F5C2FECB524D}"/>
                </a:ext>
              </a:extLst>
            </p:cNvPr>
            <p:cNvCxnSpPr/>
            <p:nvPr userDrawn="1"/>
          </p:nvCxnSpPr>
          <p:spPr bwMode="invGray">
            <a:xfrm>
              <a:off x="0" y="466344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52206814-DAB9-4959-9312-D81139D2AED1}"/>
                </a:ext>
              </a:extLst>
            </p:cNvPr>
            <p:cNvCxnSpPr/>
            <p:nvPr userDrawn="1"/>
          </p:nvCxnSpPr>
          <p:spPr bwMode="invGray">
            <a:xfrm>
              <a:off x="0" y="559612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863072DF-59FF-4A0A-BAA0-5A11E1D2E4E3}"/>
                </a:ext>
              </a:extLst>
            </p:cNvPr>
            <p:cNvCxnSpPr/>
            <p:nvPr userDrawn="1"/>
          </p:nvCxnSpPr>
          <p:spPr bwMode="invGray">
            <a:xfrm>
              <a:off x="0" y="528523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8A4BE5F7-9CDA-49D9-BFEC-F2B196770FC3}"/>
                </a:ext>
              </a:extLst>
            </p:cNvPr>
            <p:cNvCxnSpPr/>
            <p:nvPr userDrawn="1"/>
          </p:nvCxnSpPr>
          <p:spPr bwMode="invGray">
            <a:xfrm>
              <a:off x="0" y="621792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CC5C0C16-0A28-498B-9C6F-5032271897D0}"/>
                </a:ext>
              </a:extLst>
            </p:cNvPr>
            <p:cNvCxnSpPr/>
            <p:nvPr userDrawn="1"/>
          </p:nvCxnSpPr>
          <p:spPr bwMode="invGray">
            <a:xfrm>
              <a:off x="0" y="590702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91131945-8EE6-4545-BF8A-AF353687BEB3}"/>
                </a:ext>
              </a:extLst>
            </p:cNvPr>
            <p:cNvCxnSpPr/>
            <p:nvPr userDrawn="1"/>
          </p:nvCxnSpPr>
          <p:spPr bwMode="invGray">
            <a:xfrm>
              <a:off x="0" y="652881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A75DD299-052D-4F8E-A9FE-D093F95B0FF2}"/>
                </a:ext>
              </a:extLst>
            </p:cNvPr>
            <p:cNvCxnSpPr/>
            <p:nvPr userDrawn="1"/>
          </p:nvCxnSpPr>
          <p:spPr bwMode="invGray">
            <a:xfrm>
              <a:off x="0" y="77724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58EBC29A-6A7B-40D5-897C-5DEEBEE6A4B2}"/>
                </a:ext>
              </a:extLst>
            </p:cNvPr>
            <p:cNvCxnSpPr/>
            <p:nvPr userDrawn="1"/>
          </p:nvCxnSpPr>
          <p:spPr bwMode="invGray">
            <a:xfrm>
              <a:off x="0" y="46634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C66B5FDD-F1EC-4F2C-B392-BC178AD8DA90}"/>
                </a:ext>
              </a:extLst>
            </p:cNvPr>
            <p:cNvCxnSpPr/>
            <p:nvPr userDrawn="1"/>
          </p:nvCxnSpPr>
          <p:spPr bwMode="invGray">
            <a:xfrm>
              <a:off x="0" y="15544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D93E83BE-872E-48AC-9FFE-A9F5597742DF}"/>
                </a:ext>
              </a:extLst>
            </p:cNvPr>
            <p:cNvCxnSpPr/>
            <p:nvPr userDrawn="1"/>
          </p:nvCxnSpPr>
          <p:spPr bwMode="invGray">
            <a:xfrm>
              <a:off x="0" y="139903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D9D1C528-2748-4906-ABB1-D32D60EC43E0}"/>
                </a:ext>
              </a:extLst>
            </p:cNvPr>
            <p:cNvCxnSpPr/>
            <p:nvPr userDrawn="1"/>
          </p:nvCxnSpPr>
          <p:spPr bwMode="invGray">
            <a:xfrm>
              <a:off x="0" y="108813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6982271F-16E6-4B46-8B36-C850AA36014C}"/>
                </a:ext>
              </a:extLst>
            </p:cNvPr>
            <p:cNvCxnSpPr/>
            <p:nvPr userDrawn="1"/>
          </p:nvCxnSpPr>
          <p:spPr bwMode="invGray">
            <a:xfrm>
              <a:off x="0" y="202082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8A678F6B-D7A6-4C5F-A60A-68F375965733}"/>
                </a:ext>
              </a:extLst>
            </p:cNvPr>
            <p:cNvCxnSpPr/>
            <p:nvPr userDrawn="1"/>
          </p:nvCxnSpPr>
          <p:spPr bwMode="invGray">
            <a:xfrm>
              <a:off x="0" y="170992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B1F16AAE-3D56-49D9-B1F8-CF0D668C4625}"/>
                </a:ext>
              </a:extLst>
            </p:cNvPr>
            <p:cNvCxnSpPr/>
            <p:nvPr userDrawn="1"/>
          </p:nvCxnSpPr>
          <p:spPr bwMode="invGray">
            <a:xfrm>
              <a:off x="0" y="264261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2146BA71-43F2-4516-96BC-46C1F7150D1F}"/>
                </a:ext>
              </a:extLst>
            </p:cNvPr>
            <p:cNvCxnSpPr/>
            <p:nvPr userDrawn="1"/>
          </p:nvCxnSpPr>
          <p:spPr bwMode="invGray">
            <a:xfrm>
              <a:off x="0" y="233172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6B2820DA-E0D5-407B-9227-F00335F2855C}"/>
                </a:ext>
              </a:extLst>
            </p:cNvPr>
            <p:cNvCxnSpPr/>
            <p:nvPr userDrawn="1"/>
          </p:nvCxnSpPr>
          <p:spPr bwMode="invGray">
            <a:xfrm>
              <a:off x="0" y="326440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A6A61357-206A-4A6B-82AD-45174279B301}"/>
                </a:ext>
              </a:extLst>
            </p:cNvPr>
            <p:cNvCxnSpPr/>
            <p:nvPr userDrawn="1"/>
          </p:nvCxnSpPr>
          <p:spPr bwMode="invGray">
            <a:xfrm>
              <a:off x="0" y="295351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6FD4E7D7-1920-4CDF-8C8E-2C8843C3234E}"/>
                </a:ext>
              </a:extLst>
            </p:cNvPr>
            <p:cNvCxnSpPr/>
            <p:nvPr userDrawn="1"/>
          </p:nvCxnSpPr>
          <p:spPr bwMode="invGray">
            <a:xfrm>
              <a:off x="0" y="388620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B6B52954-99B2-4CA1-BC58-BC2CE3144C2E}"/>
                </a:ext>
              </a:extLst>
            </p:cNvPr>
            <p:cNvCxnSpPr/>
            <p:nvPr userDrawn="1"/>
          </p:nvCxnSpPr>
          <p:spPr bwMode="invGray">
            <a:xfrm>
              <a:off x="0" y="357530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A58B8F17-F2CF-4C8B-9384-4763AEB46266}"/>
                </a:ext>
              </a:extLst>
            </p:cNvPr>
            <p:cNvCxnSpPr/>
            <p:nvPr userDrawn="1"/>
          </p:nvCxnSpPr>
          <p:spPr bwMode="invGray">
            <a:xfrm>
              <a:off x="0" y="450799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BF4D57F3-3690-4C8F-9DD3-6514140E8449}"/>
                </a:ext>
              </a:extLst>
            </p:cNvPr>
            <p:cNvCxnSpPr/>
            <p:nvPr userDrawn="1"/>
          </p:nvCxnSpPr>
          <p:spPr bwMode="invGray">
            <a:xfrm>
              <a:off x="0" y="419709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6F1248E6-58FC-4800-A342-F266640388C0}"/>
                </a:ext>
              </a:extLst>
            </p:cNvPr>
            <p:cNvCxnSpPr/>
            <p:nvPr userDrawn="1"/>
          </p:nvCxnSpPr>
          <p:spPr bwMode="invGray">
            <a:xfrm>
              <a:off x="0" y="512978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9B8011EA-A67B-4792-899C-6F30861FB41B}"/>
                </a:ext>
              </a:extLst>
            </p:cNvPr>
            <p:cNvCxnSpPr/>
            <p:nvPr userDrawn="1"/>
          </p:nvCxnSpPr>
          <p:spPr bwMode="invGray">
            <a:xfrm>
              <a:off x="0" y="481888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4E187538-C1B6-4AB3-9E92-1CBE573E39EA}"/>
                </a:ext>
              </a:extLst>
            </p:cNvPr>
            <p:cNvCxnSpPr/>
            <p:nvPr userDrawn="1"/>
          </p:nvCxnSpPr>
          <p:spPr bwMode="invGray">
            <a:xfrm>
              <a:off x="0" y="575157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F725F436-5B17-4F6D-B174-9FD6324175C9}"/>
                </a:ext>
              </a:extLst>
            </p:cNvPr>
            <p:cNvCxnSpPr/>
            <p:nvPr userDrawn="1"/>
          </p:nvCxnSpPr>
          <p:spPr bwMode="invGray">
            <a:xfrm>
              <a:off x="0" y="544068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3DD99996-2943-48E4-B56E-D3F05FDFEC4F}"/>
                </a:ext>
              </a:extLst>
            </p:cNvPr>
            <p:cNvCxnSpPr/>
            <p:nvPr userDrawn="1"/>
          </p:nvCxnSpPr>
          <p:spPr bwMode="invGray">
            <a:xfrm>
              <a:off x="0" y="637336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E8B8D663-5E52-4EA2-8D3F-41F6121FAE3C}"/>
                </a:ext>
              </a:extLst>
            </p:cNvPr>
            <p:cNvCxnSpPr/>
            <p:nvPr userDrawn="1"/>
          </p:nvCxnSpPr>
          <p:spPr bwMode="invGray">
            <a:xfrm>
              <a:off x="0" y="606247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11F6EC2A-C5C1-4266-92CE-81F84B827556}"/>
                </a:ext>
              </a:extLst>
            </p:cNvPr>
            <p:cNvCxnSpPr/>
            <p:nvPr userDrawn="1"/>
          </p:nvCxnSpPr>
          <p:spPr bwMode="invGray">
            <a:xfrm>
              <a:off x="0" y="668426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1" name="main body box">
              <a:extLst>
                <a:ext uri="{FF2B5EF4-FFF2-40B4-BE49-F238E27FC236}">
                  <a16:creationId xmlns:a16="http://schemas.microsoft.com/office/drawing/2014/main" id="{B218B8DC-43D2-4BF0-8019-414A6C978B50}"/>
                </a:ext>
              </a:extLst>
            </p:cNvPr>
            <p:cNvSpPr/>
            <p:nvPr userDrawn="1"/>
          </p:nvSpPr>
          <p:spPr bwMode="invGray">
            <a:xfrm>
              <a:off x="554736" y="1709928"/>
              <a:ext cx="11082528" cy="4507992"/>
            </a:xfrm>
            <a:prstGeom prst="rect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  <p:txBody>
            <a:bodyPr vert="horz" wrap="square" lIns="68572" tIns="34286" rIns="68572" bIns="34286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F8A6CBCB-2578-43F1-B7A4-69F595E6E013}"/>
                </a:ext>
              </a:extLst>
            </p:cNvPr>
            <p:cNvCxnSpPr/>
            <p:nvPr userDrawn="1"/>
          </p:nvCxnSpPr>
          <p:spPr bwMode="invGray">
            <a:xfrm>
              <a:off x="554736" y="2177796"/>
              <a:ext cx="11082528" cy="0"/>
            </a:xfrm>
            <a:prstGeom prst="line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62E19C48-49CD-490C-82AF-6A807F4A91F8}"/>
                </a:ext>
              </a:extLst>
            </p:cNvPr>
            <p:cNvCxnSpPr/>
            <p:nvPr userDrawn="1"/>
          </p:nvCxnSpPr>
          <p:spPr bwMode="invGray">
            <a:xfrm>
              <a:off x="554736" y="1711453"/>
              <a:ext cx="11082528" cy="0"/>
            </a:xfrm>
            <a:prstGeom prst="line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</p:cxnSp>
      </p:grpSp>
      <p:sp>
        <p:nvSpPr>
          <p:cNvPr id="145" name="4. Footnote" hidden="1">
            <a:extLst>
              <a:ext uri="{FF2B5EF4-FFF2-40B4-BE49-F238E27FC236}">
                <a16:creationId xmlns:a16="http://schemas.microsoft.com/office/drawing/2014/main" id="{56E3DC21-21DB-42FE-8721-1BC0E89F13AE}"/>
              </a:ext>
            </a:extLst>
          </p:cNvPr>
          <p:cNvSpPr txBox="1"/>
          <p:nvPr userDrawn="1">
            <p:custDataLst>
              <p:tags r:id="rId31"/>
            </p:custDataLst>
          </p:nvPr>
        </p:nvSpPr>
        <p:spPr>
          <a:xfrm>
            <a:off x="553972" y="6279028"/>
            <a:ext cx="72786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dirty="0">
                <a:latin typeface="+mn-lt"/>
                <a:ea typeface="+mn-ea"/>
                <a:cs typeface="Arial" panose="020B0604020202020204" pitchFamily="34" charset="0"/>
              </a:rPr>
              <a:t>Footnotes</a:t>
            </a:r>
          </a:p>
        </p:txBody>
      </p:sp>
      <p:grpSp>
        <p:nvGrpSpPr>
          <p:cNvPr id="185" name="LegendBoxes" hidden="1">
            <a:extLst>
              <a:ext uri="{FF2B5EF4-FFF2-40B4-BE49-F238E27FC236}">
                <a16:creationId xmlns:a16="http://schemas.microsoft.com/office/drawing/2014/main" id="{28785628-9685-42DD-85C6-4A7FDEAEB9E4}"/>
              </a:ext>
            </a:extLst>
          </p:cNvPr>
          <p:cNvGrpSpPr/>
          <p:nvPr userDrawn="1"/>
        </p:nvGrpSpPr>
        <p:grpSpPr>
          <a:xfrm>
            <a:off x="10722394" y="4323600"/>
            <a:ext cx="984864" cy="1717282"/>
            <a:chOff x="9585951" y="2980105"/>
            <a:chExt cx="984864" cy="1717282"/>
          </a:xfrm>
        </p:grpSpPr>
        <p:sp>
          <p:nvSpPr>
            <p:cNvPr id="186" name="RectangleLegend1">
              <a:extLst>
                <a:ext uri="{FF2B5EF4-FFF2-40B4-BE49-F238E27FC236}">
                  <a16:creationId xmlns:a16="http://schemas.microsoft.com/office/drawing/2014/main" id="{F6C915EA-5130-4DA7-8B9A-5E522A1DBE2F}"/>
                </a:ext>
              </a:extLst>
            </p:cNvPr>
            <p:cNvSpPr/>
            <p:nvPr/>
          </p:nvSpPr>
          <p:spPr>
            <a:xfrm>
              <a:off x="9585951" y="3001463"/>
              <a:ext cx="172729" cy="172729"/>
            </a:xfrm>
            <a:prstGeom prst="rect">
              <a:avLst/>
            </a:prstGeom>
            <a:solidFill>
              <a:schemeClr val="accent1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87" name="RectangleLegend2">
              <a:extLst>
                <a:ext uri="{FF2B5EF4-FFF2-40B4-BE49-F238E27FC236}">
                  <a16:creationId xmlns:a16="http://schemas.microsoft.com/office/drawing/2014/main" id="{056BAC0D-94D9-4BAA-A238-909A42CD485B}"/>
                </a:ext>
              </a:extLst>
            </p:cNvPr>
            <p:cNvSpPr/>
            <p:nvPr/>
          </p:nvSpPr>
          <p:spPr>
            <a:xfrm>
              <a:off x="9585951" y="3380961"/>
              <a:ext cx="172729" cy="172729"/>
            </a:xfrm>
            <a:prstGeom prst="rect">
              <a:avLst/>
            </a:prstGeom>
            <a:solidFill>
              <a:schemeClr val="accent2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88" name="RectangleLegend3">
              <a:extLst>
                <a:ext uri="{FF2B5EF4-FFF2-40B4-BE49-F238E27FC236}">
                  <a16:creationId xmlns:a16="http://schemas.microsoft.com/office/drawing/2014/main" id="{BC7BB400-0474-421B-B1C4-D9D83F8D7025}"/>
                </a:ext>
              </a:extLst>
            </p:cNvPr>
            <p:cNvSpPr/>
            <p:nvPr/>
          </p:nvSpPr>
          <p:spPr>
            <a:xfrm>
              <a:off x="9585951" y="3754557"/>
              <a:ext cx="172729" cy="172729"/>
            </a:xfrm>
            <a:prstGeom prst="rect">
              <a:avLst/>
            </a:prstGeom>
            <a:solidFill>
              <a:schemeClr val="accent3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89" name="RectangleLegend4">
              <a:extLst>
                <a:ext uri="{FF2B5EF4-FFF2-40B4-BE49-F238E27FC236}">
                  <a16:creationId xmlns:a16="http://schemas.microsoft.com/office/drawing/2014/main" id="{5D84FBCC-8195-429D-ADA2-ADF26D0822E2}"/>
                </a:ext>
              </a:extLst>
            </p:cNvPr>
            <p:cNvSpPr/>
            <p:nvPr/>
          </p:nvSpPr>
          <p:spPr>
            <a:xfrm>
              <a:off x="9585951" y="4128153"/>
              <a:ext cx="172729" cy="172729"/>
            </a:xfrm>
            <a:prstGeom prst="rect">
              <a:avLst/>
            </a:prstGeom>
            <a:solidFill>
              <a:schemeClr val="accent4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90" name="RectangleLegend5">
              <a:extLst>
                <a:ext uri="{FF2B5EF4-FFF2-40B4-BE49-F238E27FC236}">
                  <a16:creationId xmlns:a16="http://schemas.microsoft.com/office/drawing/2014/main" id="{655825D0-671B-44EC-90C5-7913A4E7BAB9}"/>
                </a:ext>
              </a:extLst>
            </p:cNvPr>
            <p:cNvSpPr/>
            <p:nvPr/>
          </p:nvSpPr>
          <p:spPr>
            <a:xfrm>
              <a:off x="9585951" y="4501749"/>
              <a:ext cx="172729" cy="172729"/>
            </a:xfrm>
            <a:prstGeom prst="rect">
              <a:avLst/>
            </a:prstGeom>
            <a:solidFill>
              <a:schemeClr val="accent5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91" name="Legend1">
              <a:extLst>
                <a:ext uri="{FF2B5EF4-FFF2-40B4-BE49-F238E27FC236}">
                  <a16:creationId xmlns:a16="http://schemas.microsoft.com/office/drawing/2014/main" id="{CD018A8B-4FD0-4C99-AA47-D684D1049136}"/>
                </a:ext>
              </a:extLst>
            </p:cNvPr>
            <p:cNvSpPr txBox="1"/>
            <p:nvPr/>
          </p:nvSpPr>
          <p:spPr>
            <a:xfrm>
              <a:off x="9912097" y="2980105"/>
              <a:ext cx="658718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92" name="Legend2">
              <a:extLst>
                <a:ext uri="{FF2B5EF4-FFF2-40B4-BE49-F238E27FC236}">
                  <a16:creationId xmlns:a16="http://schemas.microsoft.com/office/drawing/2014/main" id="{24E194E3-38A9-4A3A-AEBA-D1DCF1935051}"/>
                </a:ext>
              </a:extLst>
            </p:cNvPr>
            <p:cNvSpPr txBox="1"/>
            <p:nvPr/>
          </p:nvSpPr>
          <p:spPr>
            <a:xfrm>
              <a:off x="9912097" y="3359603"/>
              <a:ext cx="658718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93" name="Legend3">
              <a:extLst>
                <a:ext uri="{FF2B5EF4-FFF2-40B4-BE49-F238E27FC236}">
                  <a16:creationId xmlns:a16="http://schemas.microsoft.com/office/drawing/2014/main" id="{DCCF084D-A8B2-46B3-BE03-CFDA8E58B2B9}"/>
                </a:ext>
              </a:extLst>
            </p:cNvPr>
            <p:cNvSpPr txBox="1"/>
            <p:nvPr/>
          </p:nvSpPr>
          <p:spPr>
            <a:xfrm>
              <a:off x="9912097" y="3739101"/>
              <a:ext cx="658718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94" name="Legend4">
              <a:extLst>
                <a:ext uri="{FF2B5EF4-FFF2-40B4-BE49-F238E27FC236}">
                  <a16:creationId xmlns:a16="http://schemas.microsoft.com/office/drawing/2014/main" id="{0E49468C-EFEE-4C9A-BECB-CC10BE34BF4B}"/>
                </a:ext>
              </a:extLst>
            </p:cNvPr>
            <p:cNvSpPr txBox="1"/>
            <p:nvPr/>
          </p:nvSpPr>
          <p:spPr>
            <a:xfrm>
              <a:off x="9912097" y="4110522"/>
              <a:ext cx="658718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95" name="Legend5">
              <a:extLst>
                <a:ext uri="{FF2B5EF4-FFF2-40B4-BE49-F238E27FC236}">
                  <a16:creationId xmlns:a16="http://schemas.microsoft.com/office/drawing/2014/main" id="{443480AB-89E7-497E-A131-91869590BDB0}"/>
                </a:ext>
              </a:extLst>
            </p:cNvPr>
            <p:cNvSpPr txBox="1"/>
            <p:nvPr/>
          </p:nvSpPr>
          <p:spPr>
            <a:xfrm>
              <a:off x="9912097" y="4481943"/>
              <a:ext cx="653111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</p:grpSp>
      <p:grpSp>
        <p:nvGrpSpPr>
          <p:cNvPr id="146" name="LegendMoons" hidden="1">
            <a:extLst>
              <a:ext uri="{FF2B5EF4-FFF2-40B4-BE49-F238E27FC236}">
                <a16:creationId xmlns:a16="http://schemas.microsoft.com/office/drawing/2014/main" id="{BCBAA4B3-76E3-4E3E-9DFB-193618E70571}"/>
              </a:ext>
            </a:extLst>
          </p:cNvPr>
          <p:cNvGrpSpPr/>
          <p:nvPr userDrawn="1"/>
        </p:nvGrpSpPr>
        <p:grpSpPr>
          <a:xfrm>
            <a:off x="10692000" y="1339200"/>
            <a:ext cx="1023616" cy="1731859"/>
            <a:chOff x="7723680" y="1702457"/>
            <a:chExt cx="1023616" cy="1731859"/>
          </a:xfrm>
        </p:grpSpPr>
        <p:sp>
          <p:nvSpPr>
            <p:cNvPr id="147" name="Legend1">
              <a:extLst>
                <a:ext uri="{FF2B5EF4-FFF2-40B4-BE49-F238E27FC236}">
                  <a16:creationId xmlns:a16="http://schemas.microsoft.com/office/drawing/2014/main" id="{A8F35D73-D259-46FA-AFD2-EA8247EDE0BB}"/>
                </a:ext>
              </a:extLst>
            </p:cNvPr>
            <p:cNvSpPr txBox="1"/>
            <p:nvPr/>
          </p:nvSpPr>
          <p:spPr>
            <a:xfrm>
              <a:off x="8076312" y="1709816"/>
              <a:ext cx="670984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48" name="Legend2">
              <a:extLst>
                <a:ext uri="{FF2B5EF4-FFF2-40B4-BE49-F238E27FC236}">
                  <a16:creationId xmlns:a16="http://schemas.microsoft.com/office/drawing/2014/main" id="{8C810E22-5C1D-4238-A604-CBCDDCB4C05E}"/>
                </a:ext>
              </a:extLst>
            </p:cNvPr>
            <p:cNvSpPr txBox="1"/>
            <p:nvPr/>
          </p:nvSpPr>
          <p:spPr>
            <a:xfrm>
              <a:off x="8076312" y="2085275"/>
              <a:ext cx="670984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49" name="Legend3">
              <a:extLst>
                <a:ext uri="{FF2B5EF4-FFF2-40B4-BE49-F238E27FC236}">
                  <a16:creationId xmlns:a16="http://schemas.microsoft.com/office/drawing/2014/main" id="{E4D11ABD-C458-4D2C-B8BA-1BD7E497965C}"/>
                </a:ext>
              </a:extLst>
            </p:cNvPr>
            <p:cNvSpPr txBox="1"/>
            <p:nvPr/>
          </p:nvSpPr>
          <p:spPr>
            <a:xfrm>
              <a:off x="8076312" y="2460734"/>
              <a:ext cx="670984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50" name="Legend4">
              <a:extLst>
                <a:ext uri="{FF2B5EF4-FFF2-40B4-BE49-F238E27FC236}">
                  <a16:creationId xmlns:a16="http://schemas.microsoft.com/office/drawing/2014/main" id="{6751DA88-7594-4AF8-9B0B-6D236454D486}"/>
                </a:ext>
              </a:extLst>
            </p:cNvPr>
            <p:cNvSpPr txBox="1"/>
            <p:nvPr/>
          </p:nvSpPr>
          <p:spPr>
            <a:xfrm>
              <a:off x="8076312" y="2836193"/>
              <a:ext cx="670984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51" name="Legend5">
              <a:extLst>
                <a:ext uri="{FF2B5EF4-FFF2-40B4-BE49-F238E27FC236}">
                  <a16:creationId xmlns:a16="http://schemas.microsoft.com/office/drawing/2014/main" id="{9BD97B4F-09E8-498D-A862-8771F6492867}"/>
                </a:ext>
              </a:extLst>
            </p:cNvPr>
            <p:cNvSpPr txBox="1"/>
            <p:nvPr/>
          </p:nvSpPr>
          <p:spPr>
            <a:xfrm>
              <a:off x="8076312" y="3211654"/>
              <a:ext cx="670984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grpSp>
          <p:nvGrpSpPr>
            <p:cNvPr id="152" name="MoonLegend1">
              <a:extLst>
                <a:ext uri="{FF2B5EF4-FFF2-40B4-BE49-F238E27FC236}">
                  <a16:creationId xmlns:a16="http://schemas.microsoft.com/office/drawing/2014/main" id="{2D833A59-C7AB-446D-8FF2-91CA9DB3ACEE}"/>
                </a:ext>
              </a:extLst>
            </p:cNvPr>
            <p:cNvGrpSpPr>
              <a:grpSpLocks noChangeAspect="1"/>
            </p:cNvGrpSpPr>
            <p:nvPr>
              <p:custDataLst>
                <p:tags r:id="rId32"/>
              </p:custDataLst>
            </p:nvPr>
          </p:nvGrpSpPr>
          <p:grpSpPr>
            <a:xfrm>
              <a:off x="7723680" y="1702457"/>
              <a:ext cx="228600" cy="228600"/>
              <a:chOff x="762000" y="1270000"/>
              <a:chExt cx="254000" cy="254000"/>
            </a:xfrm>
          </p:grpSpPr>
          <p:sp>
            <p:nvSpPr>
              <p:cNvPr id="165" name="Oval 164">
                <a:extLst>
                  <a:ext uri="{FF2B5EF4-FFF2-40B4-BE49-F238E27FC236}">
                    <a16:creationId xmlns:a16="http://schemas.microsoft.com/office/drawing/2014/main" id="{6FAD167A-470E-49B3-9358-C391E9721499}"/>
                  </a:ext>
                </a:extLst>
              </p:cNvPr>
              <p:cNvSpPr/>
              <p:nvPr>
                <p:custDataLst>
                  <p:tags r:id="rId45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6" name="Arc 165" hidden="1">
                <a:extLst>
                  <a:ext uri="{FF2B5EF4-FFF2-40B4-BE49-F238E27FC236}">
                    <a16:creationId xmlns:a16="http://schemas.microsoft.com/office/drawing/2014/main" id="{2106BC3D-6019-4A97-BF49-95FEE529E3EF}"/>
                  </a:ext>
                </a:extLst>
              </p:cNvPr>
              <p:cNvSpPr/>
              <p:nvPr>
                <p:custDataLst>
                  <p:tags r:id="rId46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2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53" name="MoonLegend2">
              <a:extLst>
                <a:ext uri="{FF2B5EF4-FFF2-40B4-BE49-F238E27FC236}">
                  <a16:creationId xmlns:a16="http://schemas.microsoft.com/office/drawing/2014/main" id="{290914A9-07C8-4F8C-AD47-74783B1DE6E1}"/>
                </a:ext>
              </a:extLst>
            </p:cNvPr>
            <p:cNvGrpSpPr>
              <a:grpSpLocks noChangeAspect="1"/>
            </p:cNvGrpSpPr>
            <p:nvPr>
              <p:custDataLst>
                <p:tags r:id="rId33"/>
              </p:custDataLst>
            </p:nvPr>
          </p:nvGrpSpPr>
          <p:grpSpPr>
            <a:xfrm>
              <a:off x="7723680" y="2078270"/>
              <a:ext cx="228600" cy="228600"/>
              <a:chOff x="762000" y="1270000"/>
              <a:chExt cx="254000" cy="254000"/>
            </a:xfrm>
          </p:grpSpPr>
          <p:sp>
            <p:nvSpPr>
              <p:cNvPr id="163" name="Oval 162">
                <a:extLst>
                  <a:ext uri="{FF2B5EF4-FFF2-40B4-BE49-F238E27FC236}">
                    <a16:creationId xmlns:a16="http://schemas.microsoft.com/office/drawing/2014/main" id="{14C29FC0-EC32-412C-A1FC-29EF13DE8125}"/>
                  </a:ext>
                </a:extLst>
              </p:cNvPr>
              <p:cNvSpPr/>
              <p:nvPr>
                <p:custDataLst>
                  <p:tags r:id="rId43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4" name="Arc 163">
                <a:extLst>
                  <a:ext uri="{FF2B5EF4-FFF2-40B4-BE49-F238E27FC236}">
                    <a16:creationId xmlns:a16="http://schemas.microsoft.com/office/drawing/2014/main" id="{08217F02-10EE-4BF5-8640-3409A47C5847}"/>
                  </a:ext>
                </a:extLst>
              </p:cNvPr>
              <p:cNvSpPr/>
              <p:nvPr>
                <p:custDataLst>
                  <p:tags r:id="rId44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0"/>
                </a:avLst>
              </a:prstGeom>
              <a:solidFill>
                <a:schemeClr val="accent2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54" name="MoonLegend3">
              <a:extLst>
                <a:ext uri="{FF2B5EF4-FFF2-40B4-BE49-F238E27FC236}">
                  <a16:creationId xmlns:a16="http://schemas.microsoft.com/office/drawing/2014/main" id="{435D5936-2D97-416D-A834-DF4B9D96A043}"/>
                </a:ext>
              </a:extLst>
            </p:cNvPr>
            <p:cNvGrpSpPr>
              <a:grpSpLocks noChangeAspect="1"/>
            </p:cNvGrpSpPr>
            <p:nvPr>
              <p:custDataLst>
                <p:tags r:id="rId34"/>
              </p:custDataLst>
            </p:nvPr>
          </p:nvGrpSpPr>
          <p:grpSpPr>
            <a:xfrm>
              <a:off x="7723680" y="2454085"/>
              <a:ext cx="228600" cy="228600"/>
              <a:chOff x="762000" y="1270000"/>
              <a:chExt cx="254000" cy="254000"/>
            </a:xfrm>
          </p:grpSpPr>
          <p:sp>
            <p:nvSpPr>
              <p:cNvPr id="161" name="Oval 160">
                <a:extLst>
                  <a:ext uri="{FF2B5EF4-FFF2-40B4-BE49-F238E27FC236}">
                    <a16:creationId xmlns:a16="http://schemas.microsoft.com/office/drawing/2014/main" id="{69BF58B2-CF38-41FB-8EF8-3EE6A3F13980}"/>
                  </a:ext>
                </a:extLst>
              </p:cNvPr>
              <p:cNvSpPr/>
              <p:nvPr>
                <p:custDataLst>
                  <p:tags r:id="rId41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2" name="Arc 161">
                <a:extLst>
                  <a:ext uri="{FF2B5EF4-FFF2-40B4-BE49-F238E27FC236}">
                    <a16:creationId xmlns:a16="http://schemas.microsoft.com/office/drawing/2014/main" id="{9A2D06B2-79B1-475C-A66E-9CB573E98829}"/>
                  </a:ext>
                </a:extLst>
              </p:cNvPr>
              <p:cNvSpPr/>
              <p:nvPr>
                <p:custDataLst>
                  <p:tags r:id="rId42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2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55" name="MoonLegend4">
              <a:extLst>
                <a:ext uri="{FF2B5EF4-FFF2-40B4-BE49-F238E27FC236}">
                  <a16:creationId xmlns:a16="http://schemas.microsoft.com/office/drawing/2014/main" id="{8EC87CF1-17C2-4BF0-9A01-8C2C8FFFF842}"/>
                </a:ext>
              </a:extLst>
            </p:cNvPr>
            <p:cNvGrpSpPr>
              <a:grpSpLocks noChangeAspect="1"/>
            </p:cNvGrpSpPr>
            <p:nvPr>
              <p:custDataLst>
                <p:tags r:id="rId35"/>
              </p:custDataLst>
            </p:nvPr>
          </p:nvGrpSpPr>
          <p:grpSpPr>
            <a:xfrm>
              <a:off x="7723680" y="2829900"/>
              <a:ext cx="228600" cy="228600"/>
              <a:chOff x="762000" y="1270000"/>
              <a:chExt cx="254000" cy="254000"/>
            </a:xfrm>
          </p:grpSpPr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3A7C7C4F-14E8-4812-AC35-7D066AEC66E0}"/>
                  </a:ext>
                </a:extLst>
              </p:cNvPr>
              <p:cNvSpPr/>
              <p:nvPr>
                <p:custDataLst>
                  <p:tags r:id="rId39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0" name="Arc 159">
                <a:extLst>
                  <a:ext uri="{FF2B5EF4-FFF2-40B4-BE49-F238E27FC236}">
                    <a16:creationId xmlns:a16="http://schemas.microsoft.com/office/drawing/2014/main" id="{7F7E2EA4-AD8C-4DA3-ACA6-A69404D1E88D}"/>
                  </a:ext>
                </a:extLst>
              </p:cNvPr>
              <p:cNvSpPr/>
              <p:nvPr>
                <p:custDataLst>
                  <p:tags r:id="rId40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2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56" name="MoonLegend5">
              <a:extLst>
                <a:ext uri="{FF2B5EF4-FFF2-40B4-BE49-F238E27FC236}">
                  <a16:creationId xmlns:a16="http://schemas.microsoft.com/office/drawing/2014/main" id="{BCD87F8B-10B7-4E82-8EC4-F08B412A1736}"/>
                </a:ext>
              </a:extLst>
            </p:cNvPr>
            <p:cNvGrpSpPr>
              <a:grpSpLocks noChangeAspect="1"/>
            </p:cNvGrpSpPr>
            <p:nvPr>
              <p:custDataLst>
                <p:tags r:id="rId36"/>
              </p:custDataLst>
            </p:nvPr>
          </p:nvGrpSpPr>
          <p:grpSpPr>
            <a:xfrm>
              <a:off x="7723680" y="3205716"/>
              <a:ext cx="228600" cy="228600"/>
              <a:chOff x="762000" y="1270000"/>
              <a:chExt cx="254000" cy="254000"/>
            </a:xfrm>
          </p:grpSpPr>
          <p:sp>
            <p:nvSpPr>
              <p:cNvPr id="157" name="Oval 156">
                <a:extLst>
                  <a:ext uri="{FF2B5EF4-FFF2-40B4-BE49-F238E27FC236}">
                    <a16:creationId xmlns:a16="http://schemas.microsoft.com/office/drawing/2014/main" id="{88573FB6-1F3D-4B01-98F6-7E4478BE33EF}"/>
                  </a:ext>
                </a:extLst>
              </p:cNvPr>
              <p:cNvSpPr/>
              <p:nvPr>
                <p:custDataLst>
                  <p:tags r:id="rId37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8" name="Arc 157">
                <a:extLst>
                  <a:ext uri="{FF2B5EF4-FFF2-40B4-BE49-F238E27FC236}">
                    <a16:creationId xmlns:a16="http://schemas.microsoft.com/office/drawing/2014/main" id="{CF3B10D5-50BA-4075-BEDD-5D7FF7BE36E6}"/>
                  </a:ext>
                </a:extLst>
              </p:cNvPr>
              <p:cNvSpPr/>
              <p:nvPr>
                <p:custDataLst>
                  <p:tags r:id="rId38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2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167" name="Sticker" hidden="1">
            <a:extLst>
              <a:ext uri="{FF2B5EF4-FFF2-40B4-BE49-F238E27FC236}">
                <a16:creationId xmlns:a16="http://schemas.microsoft.com/office/drawing/2014/main" id="{174FA759-1A16-45E2-B8DB-6AC61DFC92D4}"/>
              </a:ext>
            </a:extLst>
          </p:cNvPr>
          <p:cNvGrpSpPr>
            <a:grpSpLocks noChangeAspect="1"/>
          </p:cNvGrpSpPr>
          <p:nvPr userDrawn="1"/>
        </p:nvGrpSpPr>
        <p:grpSpPr bwMode="gray">
          <a:xfrm>
            <a:off x="559460" y="1289273"/>
            <a:ext cx="428337" cy="156997"/>
            <a:chOff x="8456447" y="272180"/>
            <a:chExt cx="322188" cy="156966"/>
          </a:xfrm>
        </p:grpSpPr>
        <p:sp>
          <p:nvSpPr>
            <p:cNvPr id="168" name="StickerRectangle">
              <a:extLst>
                <a:ext uri="{FF2B5EF4-FFF2-40B4-BE49-F238E27FC236}">
                  <a16:creationId xmlns:a16="http://schemas.microsoft.com/office/drawing/2014/main" id="{99FB5892-A9FF-4D0E-8661-19A39D5E096E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8456447" y="272180"/>
              <a:ext cx="322188" cy="156966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18288" anchor="t" anchorCtr="0">
              <a:spAutoFit/>
            </a:bodyPr>
            <a:lstStyle/>
            <a:p>
              <a:pPr algn="l" defTabSz="1193860">
                <a:buClr>
                  <a:schemeClr val="tx2"/>
                </a:buClr>
              </a:pPr>
              <a:r>
                <a:rPr lang="en-US" sz="900" b="1" spc="50" dirty="0">
                  <a:ln w="3175">
                    <a:noFill/>
                  </a:ln>
                  <a:solidFill>
                    <a:schemeClr val="tx1"/>
                  </a:solidFill>
                </a:rPr>
                <a:t>Sticker</a:t>
              </a:r>
              <a:endParaRPr lang="en-US" sz="800" baseline="0" dirty="0">
                <a:solidFill>
                  <a:schemeClr val="tx1"/>
                </a:solidFill>
                <a:latin typeface="+mn-lt"/>
                <a:ea typeface="+mn-ea"/>
              </a:endParaRPr>
            </a:p>
          </p:txBody>
        </p:sp>
        <p:cxnSp>
          <p:nvCxnSpPr>
            <p:cNvPr id="169" name="StickerUnderline">
              <a:extLst>
                <a:ext uri="{FF2B5EF4-FFF2-40B4-BE49-F238E27FC236}">
                  <a16:creationId xmlns:a16="http://schemas.microsoft.com/office/drawing/2014/main" id="{B821CB31-49E5-49E7-966F-3C5449557168}"/>
                </a:ext>
              </a:extLst>
            </p:cNvPr>
            <p:cNvCxnSpPr>
              <a:cxnSpLocks noChangeShapeType="1"/>
              <a:stCxn id="168" idx="4"/>
              <a:endCxn id="168" idx="6"/>
            </p:cNvCxnSpPr>
            <p:nvPr/>
          </p:nvCxnSpPr>
          <p:spPr bwMode="gray">
            <a:xfrm>
              <a:off x="8456447" y="429146"/>
              <a:ext cx="322188" cy="0"/>
            </a:xfrm>
            <a:prstGeom prst="straightConnector1">
              <a:avLst/>
            </a:prstGeom>
            <a:noFill/>
            <a:ln w="4191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44" name="LegendLines" hidden="1">
            <a:extLst>
              <a:ext uri="{FF2B5EF4-FFF2-40B4-BE49-F238E27FC236}">
                <a16:creationId xmlns:a16="http://schemas.microsoft.com/office/drawing/2014/main" id="{96520A0D-E8D0-48B5-8162-BA1976A5C3E1}"/>
              </a:ext>
            </a:extLst>
          </p:cNvPr>
          <p:cNvGrpSpPr/>
          <p:nvPr userDrawn="1"/>
        </p:nvGrpSpPr>
        <p:grpSpPr>
          <a:xfrm>
            <a:off x="10440000" y="3243600"/>
            <a:ext cx="1269335" cy="958286"/>
            <a:chOff x="4372690" y="3739101"/>
            <a:chExt cx="1269335" cy="958286"/>
          </a:xfrm>
        </p:grpSpPr>
        <p:sp>
          <p:nvSpPr>
            <p:cNvPr id="170" name="Legend1">
              <a:extLst>
                <a:ext uri="{FF2B5EF4-FFF2-40B4-BE49-F238E27FC236}">
                  <a16:creationId xmlns:a16="http://schemas.microsoft.com/office/drawing/2014/main" id="{D5E27233-7661-43E0-8C1B-859EBE562598}"/>
                </a:ext>
              </a:extLst>
            </p:cNvPr>
            <p:cNvSpPr txBox="1"/>
            <p:nvPr/>
          </p:nvSpPr>
          <p:spPr>
            <a:xfrm>
              <a:off x="4988914" y="3739101"/>
              <a:ext cx="653111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71" name="Legend2">
              <a:extLst>
                <a:ext uri="{FF2B5EF4-FFF2-40B4-BE49-F238E27FC236}">
                  <a16:creationId xmlns:a16="http://schemas.microsoft.com/office/drawing/2014/main" id="{215BA769-FC3A-4971-81E8-16C8E7138029}"/>
                </a:ext>
              </a:extLst>
            </p:cNvPr>
            <p:cNvSpPr txBox="1"/>
            <p:nvPr/>
          </p:nvSpPr>
          <p:spPr>
            <a:xfrm>
              <a:off x="4988914" y="4110522"/>
              <a:ext cx="653111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72" name="Legend3">
              <a:extLst>
                <a:ext uri="{FF2B5EF4-FFF2-40B4-BE49-F238E27FC236}">
                  <a16:creationId xmlns:a16="http://schemas.microsoft.com/office/drawing/2014/main" id="{75880242-A8D7-441D-805E-B817DF5CA854}"/>
                </a:ext>
              </a:extLst>
            </p:cNvPr>
            <p:cNvSpPr txBox="1"/>
            <p:nvPr/>
          </p:nvSpPr>
          <p:spPr>
            <a:xfrm>
              <a:off x="4988914" y="4481943"/>
              <a:ext cx="653111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73" name="LineLegend3">
              <a:extLst>
                <a:ext uri="{FF2B5EF4-FFF2-40B4-BE49-F238E27FC236}">
                  <a16:creationId xmlns:a16="http://schemas.microsoft.com/office/drawing/2014/main" id="{5C3089E9-5649-4103-BA5F-72175F24BEF8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4372690" y="4588113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aseline="0" dirty="0">
                <a:latin typeface="+mn-lt"/>
                <a:ea typeface="+mn-ea"/>
              </a:endParaRPr>
            </a:p>
          </p:txBody>
        </p:sp>
        <p:sp>
          <p:nvSpPr>
            <p:cNvPr id="174" name="LineLegend2">
              <a:extLst>
                <a:ext uri="{FF2B5EF4-FFF2-40B4-BE49-F238E27FC236}">
                  <a16:creationId xmlns:a16="http://schemas.microsoft.com/office/drawing/2014/main" id="{70A7CFCE-D526-433E-9FBC-6DEF2F5E9EB4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4372690" y="4214754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aseline="0" dirty="0">
                <a:latin typeface="+mn-lt"/>
                <a:ea typeface="+mn-ea"/>
              </a:endParaRPr>
            </a:p>
          </p:txBody>
        </p:sp>
        <p:sp>
          <p:nvSpPr>
            <p:cNvPr id="175" name="LineLegend1">
              <a:extLst>
                <a:ext uri="{FF2B5EF4-FFF2-40B4-BE49-F238E27FC236}">
                  <a16:creationId xmlns:a16="http://schemas.microsoft.com/office/drawing/2014/main" id="{4AD9EC0A-8F45-49FA-BB0F-195682A6F6BE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4372690" y="3846823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aseline="0" dirty="0">
                <a:latin typeface="+mn-lt"/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0976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4" r:id="rId1"/>
    <p:sldLayoutId id="2147484285" r:id="rId2"/>
    <p:sldLayoutId id="2147484286" r:id="rId3"/>
    <p:sldLayoutId id="2147484287" r:id="rId4"/>
    <p:sldLayoutId id="2147484288" r:id="rId5"/>
    <p:sldLayoutId id="2147484289" r:id="rId6"/>
    <p:sldLayoutId id="2147484290" r:id="rId7"/>
    <p:sldLayoutId id="2147484291" r:id="rId8"/>
    <p:sldLayoutId id="2147484292" r:id="rId9"/>
    <p:sldLayoutId id="2147484293" r:id="rId10"/>
    <p:sldLayoutId id="2147484294" r:id="rId11"/>
    <p:sldLayoutId id="2147484295" r:id="rId12"/>
    <p:sldLayoutId id="2147484296" r:id="rId13"/>
    <p:sldLayoutId id="2147484297" r:id="rId14"/>
    <p:sldLayoutId id="2147484298" r:id="rId15"/>
    <p:sldLayoutId id="2147484299" r:id="rId16"/>
    <p:sldLayoutId id="2147484300" r:id="rId17"/>
    <p:sldLayoutId id="2147484301" r:id="rId18"/>
    <p:sldLayoutId id="2147484302" r:id="rId19"/>
    <p:sldLayoutId id="2147484303" r:id="rId20"/>
    <p:sldLayoutId id="2147484304" r:id="rId21"/>
    <p:sldLayoutId id="2147484305" r:id="rId22"/>
  </p:sldLayoutIdLst>
  <p:txStyles>
    <p:titleStyle>
      <a:lvl1pPr algn="l" defTabSz="914400" rtl="0" eaLnBrk="1" latinLnBrk="0" hangingPunct="1">
        <a:lnSpc>
          <a:spcPct val="93000"/>
        </a:lnSpc>
        <a:spcBef>
          <a:spcPct val="0"/>
        </a:spcBef>
        <a:buNone/>
        <a:defRPr sz="2500" b="1" kern="1200" spc="0" baseline="0">
          <a:ln w="6350" cap="flat">
            <a:noFill/>
            <a:miter lim="800000"/>
          </a:ln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Segoe UI" panose="020B0502040204020203" pitchFamily="34" charset="0"/>
        <a:buChar char="​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228600" indent="-225425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1"/>
        </a:buClr>
        <a:buFont typeface="Wingdings" panose="05000000000000000000" pitchFamily="2" charset="2"/>
        <a:buChar char="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515938" indent="-287338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1"/>
        </a:buClr>
        <a:buFont typeface="Arial" panose="020B0604020202020204" pitchFamily="34" charset="0"/>
        <a:buChar char="—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742950" indent="-182563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1"/>
        </a:buClr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914400" indent="-136525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1"/>
        </a:buClr>
        <a:buSzPct val="100000"/>
        <a:buFont typeface="Arial" panose="020B0604020202020204" pitchFamily="34" charset="0"/>
        <a:buChar char="›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5pPr>
      <a:lvl6pPr marL="914400" indent="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6pPr>
      <a:lvl7pPr marL="914400" indent="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7pPr>
      <a:lvl8pPr marL="914400" indent="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8pPr>
      <a:lvl9pPr marL="914400" indent="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368">
          <p15:clr>
            <a:srgbClr val="5ACBF0"/>
          </p15:clr>
        </p15:guide>
        <p15:guide id="3" orient="horz" pos="3912">
          <p15:clr>
            <a:srgbClr val="5ACBF0"/>
          </p15:clr>
        </p15:guide>
        <p15:guide id="4" orient="horz" pos="1075">
          <p15:clr>
            <a:srgbClr val="F26B43"/>
          </p15:clr>
        </p15:guide>
        <p15:guide id="5" pos="7329">
          <p15:clr>
            <a:srgbClr val="F26B43"/>
          </p15:clr>
        </p15:guide>
        <p15:guide id="6" pos="345">
          <p15:clr>
            <a:srgbClr val="F26B43"/>
          </p15:clr>
        </p15:guide>
        <p15:guide id="8" orient="horz" pos="406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tags" Target="../tags/tag815.xml"/><Relationship Id="rId7" Type="http://schemas.openxmlformats.org/officeDocument/2006/relationships/oleObject" Target="../embeddings/oleObject67.bin"/><Relationship Id="rId2" Type="http://schemas.openxmlformats.org/officeDocument/2006/relationships/tags" Target="../tags/tag814.xml"/><Relationship Id="rId1" Type="http://schemas.openxmlformats.org/officeDocument/2006/relationships/tags" Target="../tags/tag813.xm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14.xml"/><Relationship Id="rId10" Type="http://schemas.microsoft.com/office/2007/relationships/hdphoto" Target="../media/hdphoto1.wdp"/><Relationship Id="rId4" Type="http://schemas.openxmlformats.org/officeDocument/2006/relationships/tags" Target="../tags/tag816.xml"/><Relationship Id="rId9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34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8.png"/><Relationship Id="rId12" Type="http://schemas.openxmlformats.org/officeDocument/2006/relationships/image" Target="../media/image33.svg"/><Relationship Id="rId2" Type="http://schemas.openxmlformats.org/officeDocument/2006/relationships/tags" Target="../tags/tag818.xml"/><Relationship Id="rId1" Type="http://schemas.openxmlformats.org/officeDocument/2006/relationships/tags" Target="../tags/tag817.xml"/><Relationship Id="rId6" Type="http://schemas.openxmlformats.org/officeDocument/2006/relationships/image" Target="../media/image9.emf"/><Relationship Id="rId11" Type="http://schemas.openxmlformats.org/officeDocument/2006/relationships/image" Target="../media/image32.png"/><Relationship Id="rId5" Type="http://schemas.openxmlformats.org/officeDocument/2006/relationships/oleObject" Target="../embeddings/oleObject68.bin"/><Relationship Id="rId10" Type="http://schemas.openxmlformats.org/officeDocument/2006/relationships/image" Target="../media/image31.sv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0.png"/><Relationship Id="rId14" Type="http://schemas.openxmlformats.org/officeDocument/2006/relationships/image" Target="../media/image35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3" Type="http://schemas.openxmlformats.org/officeDocument/2006/relationships/tags" Target="../tags/tag821.xml"/><Relationship Id="rId7" Type="http://schemas.openxmlformats.org/officeDocument/2006/relationships/slideLayout" Target="../slideLayouts/slideLayout8.xml"/><Relationship Id="rId2" Type="http://schemas.openxmlformats.org/officeDocument/2006/relationships/tags" Target="../tags/tag820.xml"/><Relationship Id="rId1" Type="http://schemas.openxmlformats.org/officeDocument/2006/relationships/tags" Target="../tags/tag819.xml"/><Relationship Id="rId6" Type="http://schemas.openxmlformats.org/officeDocument/2006/relationships/tags" Target="../tags/tag824.xml"/><Relationship Id="rId5" Type="http://schemas.openxmlformats.org/officeDocument/2006/relationships/tags" Target="../tags/tag823.xml"/><Relationship Id="rId10" Type="http://schemas.openxmlformats.org/officeDocument/2006/relationships/image" Target="../media/image11.emf"/><Relationship Id="rId4" Type="http://schemas.openxmlformats.org/officeDocument/2006/relationships/tags" Target="../tags/tag822.xml"/><Relationship Id="rId9" Type="http://schemas.openxmlformats.org/officeDocument/2006/relationships/oleObject" Target="../embeddings/oleObject69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tags" Target="../tags/tag827.xml"/><Relationship Id="rId7" Type="http://schemas.openxmlformats.org/officeDocument/2006/relationships/image" Target="../media/image36.emf"/><Relationship Id="rId2" Type="http://schemas.openxmlformats.org/officeDocument/2006/relationships/tags" Target="../tags/tag826.xml"/><Relationship Id="rId1" Type="http://schemas.openxmlformats.org/officeDocument/2006/relationships/tags" Target="../tags/tag825.xml"/><Relationship Id="rId6" Type="http://schemas.openxmlformats.org/officeDocument/2006/relationships/oleObject" Target="../embeddings/oleObject70.bin"/><Relationship Id="rId5" Type="http://schemas.openxmlformats.org/officeDocument/2006/relationships/slideLayout" Target="../slideLayouts/slideLayout22.xml"/><Relationship Id="rId4" Type="http://schemas.openxmlformats.org/officeDocument/2006/relationships/tags" Target="../tags/tag82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831.xml"/><Relationship Id="rId2" Type="http://schemas.openxmlformats.org/officeDocument/2006/relationships/tags" Target="../tags/tag830.xml"/><Relationship Id="rId1" Type="http://schemas.openxmlformats.org/officeDocument/2006/relationships/tags" Target="../tags/tag829.xml"/><Relationship Id="rId6" Type="http://schemas.openxmlformats.org/officeDocument/2006/relationships/image" Target="../media/image8.emf"/><Relationship Id="rId5" Type="http://schemas.openxmlformats.org/officeDocument/2006/relationships/oleObject" Target="../embeddings/oleObject71.bin"/><Relationship Id="rId4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41.png"/><Relationship Id="rId3" Type="http://schemas.openxmlformats.org/officeDocument/2006/relationships/tags" Target="../tags/tag834.xml"/><Relationship Id="rId7" Type="http://schemas.openxmlformats.org/officeDocument/2006/relationships/tags" Target="../tags/tag838.xml"/><Relationship Id="rId12" Type="http://schemas.openxmlformats.org/officeDocument/2006/relationships/image" Target="../media/image40.svg"/><Relationship Id="rId2" Type="http://schemas.openxmlformats.org/officeDocument/2006/relationships/tags" Target="../tags/tag833.xml"/><Relationship Id="rId1" Type="http://schemas.openxmlformats.org/officeDocument/2006/relationships/tags" Target="../tags/tag832.xml"/><Relationship Id="rId6" Type="http://schemas.openxmlformats.org/officeDocument/2006/relationships/tags" Target="../tags/tag837.xml"/><Relationship Id="rId11" Type="http://schemas.openxmlformats.org/officeDocument/2006/relationships/image" Target="../media/image39.png"/><Relationship Id="rId5" Type="http://schemas.openxmlformats.org/officeDocument/2006/relationships/tags" Target="../tags/tag836.xml"/><Relationship Id="rId10" Type="http://schemas.openxmlformats.org/officeDocument/2006/relationships/image" Target="../media/image38.emf"/><Relationship Id="rId4" Type="http://schemas.openxmlformats.org/officeDocument/2006/relationships/tags" Target="../tags/tag835.xml"/><Relationship Id="rId9" Type="http://schemas.openxmlformats.org/officeDocument/2006/relationships/oleObject" Target="../embeddings/oleObject72.bin"/><Relationship Id="rId14" Type="http://schemas.openxmlformats.org/officeDocument/2006/relationships/image" Target="../media/image42.sv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tags" Target="../tags/tag851.xml"/><Relationship Id="rId18" Type="http://schemas.openxmlformats.org/officeDocument/2006/relationships/tags" Target="../tags/tag856.xml"/><Relationship Id="rId26" Type="http://schemas.openxmlformats.org/officeDocument/2006/relationships/tags" Target="../tags/tag864.xml"/><Relationship Id="rId39" Type="http://schemas.openxmlformats.org/officeDocument/2006/relationships/image" Target="../media/image49.png"/><Relationship Id="rId21" Type="http://schemas.openxmlformats.org/officeDocument/2006/relationships/tags" Target="../tags/tag859.xml"/><Relationship Id="rId34" Type="http://schemas.openxmlformats.org/officeDocument/2006/relationships/image" Target="../media/image44.svg"/><Relationship Id="rId42" Type="http://schemas.openxmlformats.org/officeDocument/2006/relationships/image" Target="../media/image52.svg"/><Relationship Id="rId7" Type="http://schemas.openxmlformats.org/officeDocument/2006/relationships/tags" Target="../tags/tag845.xml"/><Relationship Id="rId2" Type="http://schemas.openxmlformats.org/officeDocument/2006/relationships/tags" Target="../tags/tag840.xml"/><Relationship Id="rId16" Type="http://schemas.openxmlformats.org/officeDocument/2006/relationships/tags" Target="../tags/tag854.xml"/><Relationship Id="rId20" Type="http://schemas.openxmlformats.org/officeDocument/2006/relationships/tags" Target="../tags/tag858.xml"/><Relationship Id="rId29" Type="http://schemas.openxmlformats.org/officeDocument/2006/relationships/tags" Target="../tags/tag867.xml"/><Relationship Id="rId41" Type="http://schemas.openxmlformats.org/officeDocument/2006/relationships/image" Target="../media/image51.png"/><Relationship Id="rId1" Type="http://schemas.openxmlformats.org/officeDocument/2006/relationships/tags" Target="../tags/tag839.xml"/><Relationship Id="rId6" Type="http://schemas.openxmlformats.org/officeDocument/2006/relationships/tags" Target="../tags/tag844.xml"/><Relationship Id="rId11" Type="http://schemas.openxmlformats.org/officeDocument/2006/relationships/tags" Target="../tags/tag849.xml"/><Relationship Id="rId24" Type="http://schemas.openxmlformats.org/officeDocument/2006/relationships/tags" Target="../tags/tag862.xml"/><Relationship Id="rId32" Type="http://schemas.openxmlformats.org/officeDocument/2006/relationships/image" Target="../media/image36.emf"/><Relationship Id="rId37" Type="http://schemas.openxmlformats.org/officeDocument/2006/relationships/image" Target="../media/image47.png"/><Relationship Id="rId40" Type="http://schemas.openxmlformats.org/officeDocument/2006/relationships/image" Target="../media/image50.svg"/><Relationship Id="rId5" Type="http://schemas.openxmlformats.org/officeDocument/2006/relationships/tags" Target="../tags/tag843.xml"/><Relationship Id="rId15" Type="http://schemas.openxmlformats.org/officeDocument/2006/relationships/tags" Target="../tags/tag853.xml"/><Relationship Id="rId23" Type="http://schemas.openxmlformats.org/officeDocument/2006/relationships/tags" Target="../tags/tag861.xml"/><Relationship Id="rId28" Type="http://schemas.openxmlformats.org/officeDocument/2006/relationships/tags" Target="../tags/tag866.xml"/><Relationship Id="rId36" Type="http://schemas.openxmlformats.org/officeDocument/2006/relationships/image" Target="../media/image46.svg"/><Relationship Id="rId10" Type="http://schemas.openxmlformats.org/officeDocument/2006/relationships/tags" Target="../tags/tag848.xml"/><Relationship Id="rId19" Type="http://schemas.openxmlformats.org/officeDocument/2006/relationships/tags" Target="../tags/tag857.xml"/><Relationship Id="rId31" Type="http://schemas.openxmlformats.org/officeDocument/2006/relationships/oleObject" Target="../embeddings/oleObject73.bin"/><Relationship Id="rId44" Type="http://schemas.openxmlformats.org/officeDocument/2006/relationships/image" Target="../media/image54.svg"/><Relationship Id="rId4" Type="http://schemas.openxmlformats.org/officeDocument/2006/relationships/tags" Target="../tags/tag842.xml"/><Relationship Id="rId9" Type="http://schemas.openxmlformats.org/officeDocument/2006/relationships/tags" Target="../tags/tag847.xml"/><Relationship Id="rId14" Type="http://schemas.openxmlformats.org/officeDocument/2006/relationships/tags" Target="../tags/tag852.xml"/><Relationship Id="rId22" Type="http://schemas.openxmlformats.org/officeDocument/2006/relationships/tags" Target="../tags/tag860.xml"/><Relationship Id="rId27" Type="http://schemas.openxmlformats.org/officeDocument/2006/relationships/tags" Target="../tags/tag865.xml"/><Relationship Id="rId30" Type="http://schemas.openxmlformats.org/officeDocument/2006/relationships/slideLayout" Target="../slideLayouts/slideLayout1.xml"/><Relationship Id="rId35" Type="http://schemas.openxmlformats.org/officeDocument/2006/relationships/image" Target="../media/image45.png"/><Relationship Id="rId43" Type="http://schemas.openxmlformats.org/officeDocument/2006/relationships/image" Target="../media/image53.png"/><Relationship Id="rId8" Type="http://schemas.openxmlformats.org/officeDocument/2006/relationships/tags" Target="../tags/tag846.xml"/><Relationship Id="rId3" Type="http://schemas.openxmlformats.org/officeDocument/2006/relationships/tags" Target="../tags/tag841.xml"/><Relationship Id="rId12" Type="http://schemas.openxmlformats.org/officeDocument/2006/relationships/tags" Target="../tags/tag850.xml"/><Relationship Id="rId17" Type="http://schemas.openxmlformats.org/officeDocument/2006/relationships/tags" Target="../tags/tag855.xml"/><Relationship Id="rId25" Type="http://schemas.openxmlformats.org/officeDocument/2006/relationships/tags" Target="../tags/tag863.xml"/><Relationship Id="rId33" Type="http://schemas.openxmlformats.org/officeDocument/2006/relationships/image" Target="../media/image43.png"/><Relationship Id="rId38" Type="http://schemas.openxmlformats.org/officeDocument/2006/relationships/image" Target="../media/image48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tags" Target="../tags/tag870.xml"/><Relationship Id="rId7" Type="http://schemas.openxmlformats.org/officeDocument/2006/relationships/image" Target="../media/image8.emf"/><Relationship Id="rId2" Type="http://schemas.openxmlformats.org/officeDocument/2006/relationships/tags" Target="../tags/tag869.xml"/><Relationship Id="rId1" Type="http://schemas.openxmlformats.org/officeDocument/2006/relationships/tags" Target="../tags/tag868.xml"/><Relationship Id="rId6" Type="http://schemas.openxmlformats.org/officeDocument/2006/relationships/oleObject" Target="../embeddings/oleObject74.bin"/><Relationship Id="rId5" Type="http://schemas.openxmlformats.org/officeDocument/2006/relationships/slideLayout" Target="../slideLayouts/slideLayout76.xml"/><Relationship Id="rId4" Type="http://schemas.openxmlformats.org/officeDocument/2006/relationships/tags" Target="../tags/tag87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slideLayout" Target="../slideLayouts/slideLayout1.xml"/><Relationship Id="rId7" Type="http://schemas.openxmlformats.org/officeDocument/2006/relationships/hyperlink" Target="https://www.mckinsey.com/mhi/focus-areas/brain-health/employee-mental-health-and-well-being/employee-health-platform" TargetMode="External"/><Relationship Id="rId12" Type="http://schemas.openxmlformats.org/officeDocument/2006/relationships/image" Target="../media/image57.png"/><Relationship Id="rId2" Type="http://schemas.openxmlformats.org/officeDocument/2006/relationships/tags" Target="../tags/tag873.xml"/><Relationship Id="rId1" Type="http://schemas.openxmlformats.org/officeDocument/2006/relationships/tags" Target="../tags/tag872.xml"/><Relationship Id="rId6" Type="http://schemas.openxmlformats.org/officeDocument/2006/relationships/image" Target="../media/image8.emf"/><Relationship Id="rId11" Type="http://schemas.openxmlformats.org/officeDocument/2006/relationships/hyperlink" Target="https://www.linkedin.com/showcase/mckinseyhealthinstitute/" TargetMode="External"/><Relationship Id="rId5" Type="http://schemas.openxmlformats.org/officeDocument/2006/relationships/oleObject" Target="../embeddings/oleObject75.bin"/><Relationship Id="rId10" Type="http://schemas.openxmlformats.org/officeDocument/2006/relationships/image" Target="../media/image56.png"/><Relationship Id="rId4" Type="http://schemas.openxmlformats.org/officeDocument/2006/relationships/notesSlide" Target="../notesSlides/notesSlide4.xml"/><Relationship Id="rId9" Type="http://schemas.openxmlformats.org/officeDocument/2006/relationships/hyperlink" Target="https://www.mckinsey.com/mhi/focus-areas/brain-health/employee-mental-health-and-well-bein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6322" name="Object 2" hidden="1">
            <a:extLst>
              <a:ext uri="{FF2B5EF4-FFF2-40B4-BE49-F238E27FC236}">
                <a16:creationId xmlns:a16="http://schemas.microsoft.com/office/drawing/2014/main" id="{B524D800-9D8B-4BAA-960F-18584D99166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5857213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" imgW="360" imgH="360" progId="TCLayout.ActiveDocument.1">
                  <p:embed/>
                </p:oleObj>
              </mc:Choice>
              <mc:Fallback>
                <p:oleObj name="think-cell Slide" r:id="rId7" imgW="360" imgH="360" progId="TCLayout.ActiveDocument.1">
                  <p:embed/>
                  <p:pic>
                    <p:nvPicPr>
                      <p:cNvPr id="56322" name="Object 2" hidden="1">
                        <a:extLst>
                          <a:ext uri="{FF2B5EF4-FFF2-40B4-BE49-F238E27FC236}">
                            <a16:creationId xmlns:a16="http://schemas.microsoft.com/office/drawing/2014/main" id="{B524D800-9D8B-4BAA-960F-18584D99166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2">
            <a:extLst>
              <a:ext uri="{FF2B5EF4-FFF2-40B4-BE49-F238E27FC236}">
                <a16:creationId xmlns:a16="http://schemas.microsoft.com/office/drawing/2014/main" id="{286EF025-680F-0ABB-F163-A9784D06D8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6042" b="70052" l="0" r="99349">
                        <a14:foregroundMark x1="130" y1="34049" x2="8529" y2="37891"/>
                        <a14:foregroundMark x1="98307" y1="26042" x2="90039" y2="31576"/>
                        <a14:foregroundMark x1="98307" y1="47786" x2="99349" y2="47526"/>
                        <a14:foregroundMark x1="37240" y1="58268" x2="37240" y2="58268"/>
                        <a14:foregroundMark x1="38411" y1="59701" x2="38411" y2="59701"/>
                        <a14:foregroundMark x1="38151" y1="59049" x2="38021" y2="59831"/>
                        <a14:foregroundMark x1="37044" y1="58008" x2="37044" y2="58398"/>
                        <a14:foregroundMark x1="37240" y1="58789" x2="36393" y2="57031"/>
                        <a14:backgroundMark x1="33594" y1="49870" x2="33594" y2="49870"/>
                        <a14:backgroundMark x1="38867" y1="47786" x2="38867" y2="47786"/>
                        <a14:backgroundMark x1="53841" y1="56185" x2="53841" y2="56185"/>
                        <a14:backgroundMark x1="59766" y1="60221" x2="59766" y2="60221"/>
                        <a14:backgroundMark x1="64388" y1="55990" x2="64388" y2="55990"/>
                        <a14:backgroundMark x1="37066" y1="58268" x2="37731" y2="58980"/>
                        <a14:backgroundMark x1="35547" y1="56641" x2="37066" y2="58268"/>
                        <a14:backgroundMark x1="52734" y1="41146" x2="52734" y2="41146"/>
                        <a14:backgroundMark x1="52018" y1="41406" x2="52018" y2="41406"/>
                        <a14:backgroundMark x1="37630" y1="60156" x2="37630" y2="60156"/>
                        <a14:backgroundMark x1="61523" y1="59570" x2="61523" y2="59570"/>
                        <a14:backgroundMark x1="61784" y1="59701" x2="61784" y2="597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103" b="24561"/>
          <a:stretch/>
        </p:blipFill>
        <p:spPr bwMode="auto">
          <a:xfrm rot="16200000">
            <a:off x="5462878" y="1634272"/>
            <a:ext cx="6858164" cy="3589291"/>
          </a:xfrm>
          <a:prstGeom prst="rect">
            <a:avLst/>
          </a:prstGeom>
        </p:spPr>
      </p:pic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6E2AEE64-6CBD-42B4-BDEA-3BC1F757D77C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51C2C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  <a:sym typeface="Georgia" panose="02040502050405020303" pitchFamily="18" charset="0"/>
            </a:endParaRPr>
          </a:p>
        </p:txBody>
      </p:sp>
      <p:sp>
        <p:nvSpPr>
          <p:cNvPr id="56325" name="Subtitle">
            <a:extLst>
              <a:ext uri="{FF2B5EF4-FFF2-40B4-BE49-F238E27FC236}">
                <a16:creationId xmlns:a16="http://schemas.microsoft.com/office/drawing/2014/main" id="{01DFB443-C60B-4BC5-A8D8-6C2750B8CFE8}"/>
              </a:ext>
            </a:extLst>
          </p:cNvPr>
          <p:cNvSpPr>
            <a:spLocks noGrp="1" noChangeArrowheads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552450" y="4092575"/>
            <a:ext cx="6016625" cy="307777"/>
          </a:xfrm>
        </p:spPr>
        <p:txBody>
          <a:bodyPr>
            <a:spAutoFit/>
          </a:bodyPr>
          <a:lstStyle/>
          <a:p>
            <a:r>
              <a:rPr lang="en-US" altLang="en-US" dirty="0"/>
              <a:t>May 2024</a:t>
            </a: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9BA6DA16-6848-427F-9ED2-CB9A4071E74B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552450" y="2426309"/>
            <a:ext cx="7153275" cy="1545616"/>
          </a:xfrm>
        </p:spPr>
        <p:txBody>
          <a:bodyPr vert="horz" rtlCol="0">
            <a:spAutoFit/>
          </a:bodyPr>
          <a:lstStyle/>
          <a:p>
            <a:pPr fontAlgn="auto">
              <a:spcAft>
                <a:spcPts val="0"/>
              </a:spcAft>
              <a:buClr>
                <a:schemeClr val="tx1"/>
              </a:buClr>
              <a:defRPr/>
            </a:pPr>
            <a:r>
              <a:rPr lang="en-US" sz="3600" dirty="0"/>
              <a:t>Reframing Employee </a:t>
            </a:r>
            <a:r>
              <a:rPr lang="en-US" sz="3600" err="1"/>
              <a:t>Health</a:t>
            </a:r>
            <a:r>
              <a:rPr lang="en-US" sz="3600"/>
              <a:t>: Moving </a:t>
            </a:r>
            <a:r>
              <a:rPr lang="en-US" sz="3600" dirty="0"/>
              <a:t>Beyond </a:t>
            </a:r>
            <a:r>
              <a:rPr lang="en-US" sz="3600"/>
              <a:t>Burnout to Holistic </a:t>
            </a:r>
            <a:r>
              <a:rPr lang="en-US" sz="3600" dirty="0"/>
              <a:t>Health</a:t>
            </a:r>
          </a:p>
        </p:txBody>
      </p:sp>
      <p:pic>
        <p:nvPicPr>
          <p:cNvPr id="56327" name="Picture 7">
            <a:extLst>
              <a:ext uri="{FF2B5EF4-FFF2-40B4-BE49-F238E27FC236}">
                <a16:creationId xmlns:a16="http://schemas.microsoft.com/office/drawing/2014/main" id="{CCFE3756-E4FA-4B79-B49F-AF1BD6A489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3050" y="515938"/>
            <a:ext cx="2474913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062B6DE-7A0B-DA08-0AEA-D9F55DFECC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Kana Enomoto, Director of Brain Health at the McKinsey Health Institute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2" hidden="1">
            <a:extLst>
              <a:ext uri="{FF2B5EF4-FFF2-40B4-BE49-F238E27FC236}">
                <a16:creationId xmlns:a16="http://schemas.microsoft.com/office/drawing/2014/main" id="{372F9990-B1CF-43F2-9C38-F433B0874E7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2090355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473" imgH="473" progId="TCLayout.ActiveDocument.1">
                  <p:embed/>
                </p:oleObj>
              </mc:Choice>
              <mc:Fallback>
                <p:oleObj name="think-cell Slide" r:id="rId5" imgW="473" imgH="473" progId="TCLayout.ActiveDocument.1">
                  <p:embed/>
                  <p:pic>
                    <p:nvPicPr>
                      <p:cNvPr id="5" name="Object 3" hidden="1">
                        <a:extLst>
                          <a:ext uri="{FF2B5EF4-FFF2-40B4-BE49-F238E27FC236}">
                            <a16:creationId xmlns:a16="http://schemas.microsoft.com/office/drawing/2014/main" id="{372F9990-B1CF-43F2-9C38-F433B0874E7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5257E7D8-868D-5CE2-C4AD-149EB1B2F447}"/>
              </a:ext>
            </a:extLst>
          </p:cNvPr>
          <p:cNvSpPr txBox="1">
            <a:spLocks/>
          </p:cNvSpPr>
          <p:nvPr/>
        </p:nvSpPr>
        <p:spPr>
          <a:xfrm>
            <a:off x="4075074" y="5596650"/>
            <a:ext cx="1580963" cy="553998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FFFFFF"/>
              </a:buClr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ea typeface="+mn-ea"/>
                <a:cs typeface="McKinsey Sans" panose="020B0504020101020102" pitchFamily="34" charset="0"/>
              </a:rPr>
              <a:t>Advance research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0C8D40-9F45-D78A-5E54-8BA364F80852}"/>
              </a:ext>
            </a:extLst>
          </p:cNvPr>
          <p:cNvSpPr txBox="1">
            <a:spLocks/>
          </p:cNvSpPr>
          <p:nvPr/>
        </p:nvSpPr>
        <p:spPr>
          <a:xfrm>
            <a:off x="6429347" y="5627429"/>
            <a:ext cx="2103883" cy="830997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FFFFFF"/>
              </a:buClr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ea typeface="+mn-ea"/>
                <a:cs typeface="McKinsey Sans" panose="020B0504020101020102" pitchFamily="34" charset="0"/>
              </a:rPr>
              <a:t>Create and promote open-access data assets</a:t>
            </a:r>
            <a:endParaRPr kumimoji="0" lang="sv-SE" sz="1800" b="1" i="0" u="none" strike="noStrike" kern="1200" cap="none" spc="0" normalizeH="0" baseline="0" noProof="0" dirty="0">
              <a:ln>
                <a:noFill/>
              </a:ln>
              <a:solidFill>
                <a:srgbClr val="051C2C"/>
              </a:solidFill>
              <a:effectLst/>
              <a:uLnTx/>
              <a:uFillTx/>
              <a:ea typeface="+mn-ea"/>
              <a:cs typeface="McKinsey Sans" panose="020B0504020101020102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F82D65-9A7A-A885-280A-543442F00D9C}"/>
              </a:ext>
            </a:extLst>
          </p:cNvPr>
          <p:cNvSpPr txBox="1">
            <a:spLocks/>
          </p:cNvSpPr>
          <p:nvPr/>
        </p:nvSpPr>
        <p:spPr>
          <a:xfrm>
            <a:off x="9126760" y="5596651"/>
            <a:ext cx="2103881" cy="553998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FFFFFF"/>
              </a:buClr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ea typeface="+mn-ea"/>
                <a:cs typeface="McKinsey Sans" panose="020B0504020101020102" pitchFamily="34" charset="0"/>
              </a:rPr>
              <a:t>Stimulate innovation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99875F-3E56-8473-DB46-4E803F749678}"/>
              </a:ext>
            </a:extLst>
          </p:cNvPr>
          <p:cNvSpPr txBox="1">
            <a:spLocks/>
          </p:cNvSpPr>
          <p:nvPr/>
        </p:nvSpPr>
        <p:spPr>
          <a:xfrm>
            <a:off x="1138291" y="5596650"/>
            <a:ext cx="1971798" cy="553998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FFFFFF"/>
              </a:buClr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ea typeface="+mn-ea"/>
                <a:cs typeface="McKinsey Sans" panose="020B0504020101020102" pitchFamily="34" charset="0"/>
              </a:rPr>
              <a:t>Convene and enable leaders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7D7D9399-14FA-20A9-DF83-22A29A1B0B19}"/>
              </a:ext>
            </a:extLst>
          </p:cNvPr>
          <p:cNvPicPr>
            <a:picLocks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729107" y="4548540"/>
            <a:ext cx="790167" cy="832668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6F1DCE54-C0F6-85D3-1614-6357753E78A3}"/>
              </a:ext>
            </a:extLst>
          </p:cNvPr>
          <p:cNvPicPr>
            <a:picLocks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783617" y="4548540"/>
            <a:ext cx="790167" cy="832668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A3EEEF2C-B325-80B5-E7F3-7F51B5E32AD3}"/>
              </a:ext>
            </a:extLst>
          </p:cNvPr>
          <p:cNvPicPr>
            <a:picLocks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470472" y="4548540"/>
            <a:ext cx="790167" cy="832668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CC519B0A-0E4C-32BB-5E55-05B3C0B458C7}"/>
              </a:ext>
            </a:extLst>
          </p:cNvPr>
          <p:cNvPicPr>
            <a:picLocks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086205" y="4548540"/>
            <a:ext cx="790167" cy="83266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7D58761-D5B2-F825-391B-33B7EC4E3756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 bwMode="gray">
          <a:xfrm>
            <a:off x="552072" y="930543"/>
            <a:ext cx="11057222" cy="129729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>
            <a:lvl1pPr marL="0" lvl="0" indent="0" defTabSz="1193860" eaLnBrk="1" latinLnBrk="0" hangingPunct="1">
              <a:buClr>
                <a:schemeClr val="tx2"/>
              </a:buClr>
              <a:buSzPct val="100000"/>
              <a:defRPr sz="1867" baseline="0">
                <a:latin typeface="+mn-lt"/>
              </a:defRPr>
            </a:lvl1pPr>
            <a:lvl2pPr marL="258246" lvl="1" indent="-256130" defTabSz="119386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sz="1867" baseline="0">
                <a:latin typeface="+mn-lt"/>
              </a:defRPr>
            </a:lvl2pPr>
            <a:lvl3pPr marL="609630" lvl="2" indent="-349268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sz="1867" baseline="0">
                <a:latin typeface="+mn-lt"/>
              </a:defRPr>
            </a:lvl3pPr>
            <a:lvl4pPr marL="819192" lvl="3" indent="-207444" defTabSz="119386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sz="1867" baseline="0">
                <a:latin typeface="+mn-lt"/>
              </a:defRPr>
            </a:lvl4pPr>
            <a:lvl5pPr marL="999794" lvl="4" indent="-173575" defTabSz="119386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sz="1867" baseline="0">
                <a:latin typeface="+mn-lt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pPr marL="0" marR="0" lvl="0" indent="0" algn="l" defTabSz="895395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ct val="100000"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ea typeface="+mn-ea"/>
                <a:cs typeface="+mn-cs"/>
              </a:rPr>
              <a:t>The McKinsey Health Institute (MHI) is an enduring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non-profit-generating entity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</a:p>
          <a:p>
            <a:pPr marL="0" marR="0" lvl="0" indent="0" algn="l" defTabSz="895395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ct val="100000"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ea typeface="+mn-ea"/>
                <a:cs typeface="+mn-cs"/>
              </a:rPr>
              <a:t>MHI believes, over the next decade, humanity could add as much as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45 billion extra years of higher-quality life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ea typeface="+mn-ea"/>
                <a:cs typeface="+mn-cs"/>
              </a:rPr>
              <a:t>which is roughly six years per person on average —and substantially more in some countries and populations </a:t>
            </a:r>
          </a:p>
          <a:p>
            <a:pPr marL="0" marR="0" lvl="0" indent="0" algn="l" defTabSz="895395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ct val="100000"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ea typeface="+mn-ea"/>
                <a:cs typeface="+mn-cs"/>
              </a:rPr>
              <a:t>MHI’s mission is to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catalyze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A9F4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the actions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ea typeface="+mn-ea"/>
                <a:cs typeface="+mn-cs"/>
              </a:rPr>
              <a:t>needed across continents, sectors, and communities to realize this possibility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51C2C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CBEEA61-4BC3-E7C4-0767-5F9DAD41C122}"/>
              </a:ext>
            </a:extLst>
          </p:cNvPr>
          <p:cNvSpPr txBox="1"/>
          <p:nvPr/>
        </p:nvSpPr>
        <p:spPr>
          <a:xfrm>
            <a:off x="552072" y="398774"/>
            <a:ext cx="4064000" cy="400110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91440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>
                <a:cs typeface="Arial" panose="020B0604020202020204" pitchFamily="34" charset="0"/>
              </a:defRPr>
            </a:lvl6pPr>
            <a:lvl7pPr marL="91440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>
                <a:cs typeface="Arial" panose="020B0604020202020204" pitchFamily="34" charset="0"/>
              </a:defRPr>
            </a:lvl7pPr>
            <a:lvl8pPr marL="91440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>
                <a:cs typeface="Arial" panose="020B0604020202020204" pitchFamily="34" charset="0"/>
              </a:defRPr>
            </a:lvl8pPr>
            <a:lvl9pPr marL="91440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Who we are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F6D9AE0-67B1-27F3-E809-D831B70005D4}"/>
              </a:ext>
            </a:extLst>
          </p:cNvPr>
          <p:cNvSpPr txBox="1"/>
          <p:nvPr/>
        </p:nvSpPr>
        <p:spPr>
          <a:xfrm>
            <a:off x="552072" y="4016771"/>
            <a:ext cx="4064000" cy="400110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91440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>
                <a:cs typeface="Arial" panose="020B0604020202020204" pitchFamily="34" charset="0"/>
              </a:defRPr>
            </a:lvl6pPr>
            <a:lvl7pPr marL="91440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>
                <a:cs typeface="Arial" panose="020B0604020202020204" pitchFamily="34" charset="0"/>
              </a:defRPr>
            </a:lvl7pPr>
            <a:lvl8pPr marL="91440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>
                <a:cs typeface="Arial" panose="020B0604020202020204" pitchFamily="34" charset="0"/>
              </a:defRPr>
            </a:lvl8pPr>
            <a:lvl9pPr marL="91440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What we do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FCEA3D-75DF-7313-28C0-CFF40B42C071}"/>
              </a:ext>
            </a:extLst>
          </p:cNvPr>
          <p:cNvSpPr txBox="1"/>
          <p:nvPr/>
        </p:nvSpPr>
        <p:spPr>
          <a:xfrm>
            <a:off x="552072" y="2560178"/>
            <a:ext cx="4064000" cy="400110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91440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>
                <a:cs typeface="Arial" panose="020B0604020202020204" pitchFamily="34" charset="0"/>
              </a:defRPr>
            </a:lvl6pPr>
            <a:lvl7pPr marL="91440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>
                <a:cs typeface="Arial" panose="020B0604020202020204" pitchFamily="34" charset="0"/>
              </a:defRPr>
            </a:lvl7pPr>
            <a:lvl8pPr marL="91440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>
                <a:cs typeface="Arial" panose="020B0604020202020204" pitchFamily="34" charset="0"/>
              </a:defRPr>
            </a:lvl8pPr>
            <a:lvl9pPr marL="91440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What we focus 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B89DF8C-2D27-B4F6-A4CA-BA6B6D4C213D}"/>
              </a:ext>
            </a:extLst>
          </p:cNvPr>
          <p:cNvGrpSpPr/>
          <p:nvPr/>
        </p:nvGrpSpPr>
        <p:grpSpPr>
          <a:xfrm>
            <a:off x="554736" y="3091947"/>
            <a:ext cx="11085192" cy="724140"/>
            <a:chOff x="554736" y="3354830"/>
            <a:chExt cx="7942871" cy="592481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AAA5296A-E919-2A7B-C026-5A238A95BC49}"/>
                </a:ext>
              </a:extLst>
            </p:cNvPr>
            <p:cNvGrpSpPr/>
            <p:nvPr/>
          </p:nvGrpSpPr>
          <p:grpSpPr>
            <a:xfrm>
              <a:off x="2194018" y="3369377"/>
              <a:ext cx="1915589" cy="577270"/>
              <a:chOff x="2701584" y="3807125"/>
              <a:chExt cx="1915589" cy="577270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E1753EA-3D83-7287-E288-0F6C00D443E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701584" y="3807125"/>
                <a:ext cx="1915589" cy="246221"/>
              </a:xfrm>
              <a:prstGeom prst="rect">
                <a:avLst/>
              </a:prstGeom>
              <a:noFill/>
            </p:spPr>
            <p:txBody>
              <a:bodyPr vert="horz" wrap="none" lIns="0" tIns="0" rIns="0" bIns="0" rtlCol="0" anchor="t" anchorCtr="0">
                <a:spAutoFit/>
              </a:bodyPr>
              <a:lstStyle>
                <a:lvl1pPr lvl="0" indent="0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Font typeface="Segoe UI" panose="020B0502040204020203" pitchFamily="34" charset="0"/>
                  <a:buChar char="​"/>
                  <a:defRPr sz="1600">
                    <a:cs typeface="Arial" panose="020B0604020202020204" pitchFamily="34" charset="0"/>
                  </a:defRPr>
                </a:lvl1pPr>
                <a:lvl2pPr marL="228600" lvl="1" indent="-225425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Font typeface="Wingdings" panose="05000000000000000000" pitchFamily="2" charset="2"/>
                  <a:buChar char=""/>
                  <a:defRPr sz="1600">
                    <a:cs typeface="Arial" panose="020B0604020202020204" pitchFamily="34" charset="0"/>
                  </a:defRPr>
                </a:lvl2pPr>
                <a:lvl3pPr marL="515938" lvl="2" indent="-287338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Font typeface="Arial" panose="020B0604020202020204" pitchFamily="34" charset="0"/>
                  <a:buChar char="—"/>
                  <a:defRPr sz="1600">
                    <a:cs typeface="Arial" panose="020B0604020202020204" pitchFamily="34" charset="0"/>
                  </a:defRPr>
                </a:lvl3pPr>
                <a:lvl4pPr marL="742950" lvl="3" indent="-182563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Font typeface="Arial" panose="020B0604020202020204" pitchFamily="34" charset="0"/>
                  <a:buChar char="»"/>
                  <a:defRPr sz="1600">
                    <a:cs typeface="Arial" panose="020B0604020202020204" pitchFamily="34" charset="0"/>
                  </a:defRPr>
                </a:lvl4pPr>
                <a:lvl5pPr marL="914400" lvl="4" indent="-136525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SzPct val="100000"/>
                  <a:buFont typeface="Arial" panose="020B0604020202020204" pitchFamily="34" charset="0"/>
                  <a:buChar char="›"/>
                  <a:defRPr sz="1600">
                    <a:cs typeface="Arial" panose="020B0604020202020204" pitchFamily="34" charset="0"/>
                  </a:defRPr>
                </a:lvl5pPr>
                <a:lvl6pPr marL="1085850" indent="-171450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SzPct val="100000"/>
                  <a:buFont typeface="Arial" panose="020B0604020202020204" pitchFamily="34" charset="0"/>
                  <a:buChar char="▫"/>
                  <a:defRPr sz="1600">
                    <a:cs typeface="Arial" panose="020B0604020202020204" pitchFamily="34" charset="0"/>
                  </a:defRPr>
                </a:lvl6pPr>
                <a:lvl7pPr marL="1085850" indent="-171450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SzPct val="100000"/>
                  <a:buFont typeface="Arial" panose="020B0604020202020204" pitchFamily="34" charset="0"/>
                  <a:buChar char="▫"/>
                  <a:defRPr sz="1600">
                    <a:cs typeface="Arial" panose="020B0604020202020204" pitchFamily="34" charset="0"/>
                  </a:defRPr>
                </a:lvl7pPr>
                <a:lvl8pPr marL="1085850" indent="-171450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SzPct val="100000"/>
                  <a:buFont typeface="Arial" panose="020B0604020202020204" pitchFamily="34" charset="0"/>
                  <a:buChar char="▫"/>
                  <a:defRPr sz="1600">
                    <a:cs typeface="Arial" panose="020B0604020202020204" pitchFamily="34" charset="0"/>
                  </a:defRPr>
                </a:lvl8pPr>
                <a:lvl9pPr marL="1085850" indent="-171450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SzPct val="100000"/>
                  <a:buFont typeface="Arial" panose="020B0604020202020204" pitchFamily="34" charset="0"/>
                  <a:buChar char="▫"/>
                  <a:defRPr sz="1600"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rgbClr val="000000"/>
                  </a:buClr>
                  <a:buSzTx/>
                  <a:buFont typeface="Segoe UI" panose="020B0502040204020203" pitchFamily="34" charset="0"/>
                  <a:buChar char="​"/>
                  <a:tabLst/>
                  <a:defRPr/>
                </a:pPr>
                <a:r>
                  <a:rPr kumimoji="0" lang="en-US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/>
                    <a:ea typeface="+mn-ea"/>
                    <a:cs typeface="McKinsey Sans" panose="020B0504020101020102" pitchFamily="34" charset="0"/>
                  </a:rPr>
                  <a:t>Infectious Diseases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1BF74D0-49A0-1EEA-23AB-ECB6057C730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701584" y="4138174"/>
                <a:ext cx="1402628" cy="246221"/>
              </a:xfrm>
              <a:prstGeom prst="rect">
                <a:avLst/>
              </a:prstGeom>
              <a:noFill/>
            </p:spPr>
            <p:txBody>
              <a:bodyPr vert="horz" wrap="none" lIns="0" tIns="0" rIns="0" bIns="0" rtlCol="0" anchor="b">
                <a:spAutoFit/>
              </a:bodyPr>
              <a:lstStyle>
                <a:lvl1pPr lvl="0" indent="0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Font typeface="Segoe UI" panose="020B0502040204020203" pitchFamily="34" charset="0"/>
                  <a:buChar char="​"/>
                  <a:defRPr sz="1600">
                    <a:cs typeface="Arial" panose="020B0604020202020204" pitchFamily="34" charset="0"/>
                  </a:defRPr>
                </a:lvl1pPr>
                <a:lvl2pPr marL="228600" lvl="1" indent="-225425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Font typeface="Wingdings" panose="05000000000000000000" pitchFamily="2" charset="2"/>
                  <a:buChar char=""/>
                  <a:defRPr sz="1600">
                    <a:cs typeface="Arial" panose="020B0604020202020204" pitchFamily="34" charset="0"/>
                  </a:defRPr>
                </a:lvl2pPr>
                <a:lvl3pPr marL="515938" lvl="2" indent="-287338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Font typeface="Arial" panose="020B0604020202020204" pitchFamily="34" charset="0"/>
                  <a:buChar char="—"/>
                  <a:defRPr sz="1600">
                    <a:cs typeface="Arial" panose="020B0604020202020204" pitchFamily="34" charset="0"/>
                  </a:defRPr>
                </a:lvl3pPr>
                <a:lvl4pPr marL="742950" lvl="3" indent="-182563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Font typeface="Arial" panose="020B0604020202020204" pitchFamily="34" charset="0"/>
                  <a:buChar char="»"/>
                  <a:defRPr sz="1600">
                    <a:cs typeface="Arial" panose="020B0604020202020204" pitchFamily="34" charset="0"/>
                  </a:defRPr>
                </a:lvl4pPr>
                <a:lvl5pPr marL="914400" lvl="4" indent="-136525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SzPct val="100000"/>
                  <a:buFont typeface="Arial" panose="020B0604020202020204" pitchFamily="34" charset="0"/>
                  <a:buChar char="›"/>
                  <a:defRPr sz="1600">
                    <a:cs typeface="Arial" panose="020B0604020202020204" pitchFamily="34" charset="0"/>
                  </a:defRPr>
                </a:lvl5pPr>
                <a:lvl6pPr marL="1085850" indent="-171450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SzPct val="100000"/>
                  <a:buFont typeface="Arial" panose="020B0604020202020204" pitchFamily="34" charset="0"/>
                  <a:buChar char="▫"/>
                  <a:defRPr sz="1600">
                    <a:cs typeface="Arial" panose="020B0604020202020204" pitchFamily="34" charset="0"/>
                  </a:defRPr>
                </a:lvl6pPr>
                <a:lvl7pPr marL="1085850" indent="-171450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SzPct val="100000"/>
                  <a:buFont typeface="Arial" panose="020B0604020202020204" pitchFamily="34" charset="0"/>
                  <a:buChar char="▫"/>
                  <a:defRPr sz="1600">
                    <a:cs typeface="Arial" panose="020B0604020202020204" pitchFamily="34" charset="0"/>
                  </a:defRPr>
                </a:lvl7pPr>
                <a:lvl8pPr marL="1085850" indent="-171450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SzPct val="100000"/>
                  <a:buFont typeface="Arial" panose="020B0604020202020204" pitchFamily="34" charset="0"/>
                  <a:buChar char="▫"/>
                  <a:defRPr sz="1600">
                    <a:cs typeface="Arial" panose="020B0604020202020204" pitchFamily="34" charset="0"/>
                  </a:defRPr>
                </a:lvl8pPr>
                <a:lvl9pPr marL="1085850" indent="-171450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SzPct val="100000"/>
                  <a:buFont typeface="Arial" panose="020B0604020202020204" pitchFamily="34" charset="0"/>
                  <a:buChar char="▫"/>
                  <a:defRPr sz="1600"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rgbClr val="000000"/>
                  </a:buClr>
                  <a:buSzTx/>
                  <a:buFont typeface="Segoe UI" panose="020B0502040204020203" pitchFamily="34" charset="0"/>
                  <a:buNone/>
                  <a:tabLst/>
                  <a:defRPr/>
                </a:pPr>
                <a:r>
                  <a:rPr kumimoji="0" lang="sv-SE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/>
                    <a:ea typeface="+mn-ea"/>
                    <a:cs typeface="McKinsey Sans" panose="020B0504020101020102" pitchFamily="34" charset="0"/>
                  </a:rPr>
                  <a:t>Healthy Living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E4C1218-DF82-5522-7C3D-731FEC78C21D}"/>
                </a:ext>
              </a:extLst>
            </p:cNvPr>
            <p:cNvGrpSpPr/>
            <p:nvPr/>
          </p:nvGrpSpPr>
          <p:grpSpPr>
            <a:xfrm>
              <a:off x="4179549" y="3369377"/>
              <a:ext cx="2721386" cy="577934"/>
              <a:chOff x="4539894" y="3807125"/>
              <a:chExt cx="2721386" cy="577934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D72823A-82D6-2BC8-E89C-B9879F6F6A7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39894" y="3807125"/>
                <a:ext cx="2721386" cy="246221"/>
              </a:xfrm>
              <a:prstGeom prst="rect">
                <a:avLst/>
              </a:prstGeom>
            </p:spPr>
            <p:txBody>
              <a:bodyPr vert="horz" wrap="none" lIns="0" tIns="0" rIns="0" bIns="0" rtlCol="0" anchor="b">
                <a:spAutoFit/>
              </a:bodyPr>
              <a:lstStyle>
                <a:lvl1pPr lvl="0" indent="0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Font typeface="Segoe UI" panose="020B0502040204020203" pitchFamily="34" charset="0"/>
                  <a:buChar char="​"/>
                  <a:defRPr sz="1600">
                    <a:cs typeface="Arial" panose="020B0604020202020204" pitchFamily="34" charset="0"/>
                  </a:defRPr>
                </a:lvl1pPr>
                <a:lvl2pPr marL="228600" lvl="1" indent="-225425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Font typeface="Wingdings" panose="05000000000000000000" pitchFamily="2" charset="2"/>
                  <a:buChar char=""/>
                  <a:defRPr sz="1600">
                    <a:cs typeface="Arial" panose="020B0604020202020204" pitchFamily="34" charset="0"/>
                  </a:defRPr>
                </a:lvl2pPr>
                <a:lvl3pPr marL="515938" lvl="2" indent="-287338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Font typeface="Arial" panose="020B0604020202020204" pitchFamily="34" charset="0"/>
                  <a:buChar char="—"/>
                  <a:defRPr sz="1600">
                    <a:cs typeface="Arial" panose="020B0604020202020204" pitchFamily="34" charset="0"/>
                  </a:defRPr>
                </a:lvl3pPr>
                <a:lvl4pPr marL="742950" lvl="3" indent="-182563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Font typeface="Arial" panose="020B0604020202020204" pitchFamily="34" charset="0"/>
                  <a:buChar char="»"/>
                  <a:defRPr sz="1600">
                    <a:cs typeface="Arial" panose="020B0604020202020204" pitchFamily="34" charset="0"/>
                  </a:defRPr>
                </a:lvl4pPr>
                <a:lvl5pPr marL="914400" lvl="4" indent="-136525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SzPct val="100000"/>
                  <a:buFont typeface="Arial" panose="020B0604020202020204" pitchFamily="34" charset="0"/>
                  <a:buChar char="›"/>
                  <a:defRPr sz="1600">
                    <a:cs typeface="Arial" panose="020B0604020202020204" pitchFamily="34" charset="0"/>
                  </a:defRPr>
                </a:lvl5pPr>
                <a:lvl6pPr marL="1085850" indent="-171450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SzPct val="100000"/>
                  <a:buFont typeface="Arial" panose="020B0604020202020204" pitchFamily="34" charset="0"/>
                  <a:buChar char="▫"/>
                  <a:defRPr sz="1600">
                    <a:cs typeface="Arial" panose="020B0604020202020204" pitchFamily="34" charset="0"/>
                  </a:defRPr>
                </a:lvl6pPr>
                <a:lvl7pPr marL="1085850" indent="-171450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SzPct val="100000"/>
                  <a:buFont typeface="Arial" panose="020B0604020202020204" pitchFamily="34" charset="0"/>
                  <a:buChar char="▫"/>
                  <a:defRPr sz="1600">
                    <a:cs typeface="Arial" panose="020B0604020202020204" pitchFamily="34" charset="0"/>
                  </a:defRPr>
                </a:lvl7pPr>
                <a:lvl8pPr marL="1085850" indent="-171450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SzPct val="100000"/>
                  <a:buFont typeface="Arial" panose="020B0604020202020204" pitchFamily="34" charset="0"/>
                  <a:buChar char="▫"/>
                  <a:defRPr sz="1600">
                    <a:cs typeface="Arial" panose="020B0604020202020204" pitchFamily="34" charset="0"/>
                  </a:defRPr>
                </a:lvl8pPr>
                <a:lvl9pPr marL="1085850" indent="-171450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SzPct val="100000"/>
                  <a:buFont typeface="Arial" panose="020B0604020202020204" pitchFamily="34" charset="0"/>
                  <a:buChar char="▫"/>
                  <a:defRPr sz="1600"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rgbClr val="000000"/>
                  </a:buClr>
                  <a:buSzTx/>
                  <a:buFont typeface="Segoe UI" panose="020B0502040204020203" pitchFamily="34" charset="0"/>
                  <a:buChar char="​"/>
                  <a:tabLst/>
                  <a:defRPr/>
                </a:pPr>
                <a:r>
                  <a:rPr kumimoji="0" lang="sv-SE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/>
                    <a:ea typeface="+mn-ea"/>
                    <a:cs typeface="McKinsey Sans" panose="020B0504020101020102" pitchFamily="34" charset="0"/>
                  </a:rPr>
                  <a:t>Healthcare Worker Capacity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8B9CDF1-A13B-4335-FE54-162B3D8C057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39894" y="4138838"/>
                <a:ext cx="2224968" cy="246221"/>
              </a:xfrm>
              <a:prstGeom prst="rect">
                <a:avLst/>
              </a:prstGeom>
            </p:spPr>
            <p:txBody>
              <a:bodyPr vert="horz" wrap="none" lIns="0" tIns="0" rIns="0" bIns="0" rtlCol="0" anchor="b">
                <a:spAutoFit/>
              </a:bodyPr>
              <a:lstStyle>
                <a:lvl1pPr lvl="0" indent="0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Font typeface="Segoe UI" panose="020B0502040204020203" pitchFamily="34" charset="0"/>
                  <a:buChar char="​"/>
                  <a:defRPr sz="1600">
                    <a:cs typeface="Arial" panose="020B0604020202020204" pitchFamily="34" charset="0"/>
                  </a:defRPr>
                </a:lvl1pPr>
                <a:lvl2pPr marL="228600" lvl="1" indent="-225425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Font typeface="Wingdings" panose="05000000000000000000" pitchFamily="2" charset="2"/>
                  <a:buChar char=""/>
                  <a:defRPr sz="1600">
                    <a:cs typeface="Arial" panose="020B0604020202020204" pitchFamily="34" charset="0"/>
                  </a:defRPr>
                </a:lvl2pPr>
                <a:lvl3pPr marL="515938" lvl="2" indent="-287338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Font typeface="Arial" panose="020B0604020202020204" pitchFamily="34" charset="0"/>
                  <a:buChar char="—"/>
                  <a:defRPr sz="1600">
                    <a:cs typeface="Arial" panose="020B0604020202020204" pitchFamily="34" charset="0"/>
                  </a:defRPr>
                </a:lvl3pPr>
                <a:lvl4pPr marL="742950" lvl="3" indent="-182563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Font typeface="Arial" panose="020B0604020202020204" pitchFamily="34" charset="0"/>
                  <a:buChar char="»"/>
                  <a:defRPr sz="1600">
                    <a:cs typeface="Arial" panose="020B0604020202020204" pitchFamily="34" charset="0"/>
                  </a:defRPr>
                </a:lvl4pPr>
                <a:lvl5pPr marL="914400" lvl="4" indent="-136525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SzPct val="100000"/>
                  <a:buFont typeface="Arial" panose="020B0604020202020204" pitchFamily="34" charset="0"/>
                  <a:buChar char="›"/>
                  <a:defRPr sz="1600">
                    <a:cs typeface="Arial" panose="020B0604020202020204" pitchFamily="34" charset="0"/>
                  </a:defRPr>
                </a:lvl5pPr>
                <a:lvl6pPr marL="1085850" indent="-171450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SzPct val="100000"/>
                  <a:buFont typeface="Arial" panose="020B0604020202020204" pitchFamily="34" charset="0"/>
                  <a:buChar char="▫"/>
                  <a:defRPr sz="1600">
                    <a:cs typeface="Arial" panose="020B0604020202020204" pitchFamily="34" charset="0"/>
                  </a:defRPr>
                </a:lvl6pPr>
                <a:lvl7pPr marL="1085850" indent="-171450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SzPct val="100000"/>
                  <a:buFont typeface="Arial" panose="020B0604020202020204" pitchFamily="34" charset="0"/>
                  <a:buChar char="▫"/>
                  <a:defRPr sz="1600">
                    <a:cs typeface="Arial" panose="020B0604020202020204" pitchFamily="34" charset="0"/>
                  </a:defRPr>
                </a:lvl7pPr>
                <a:lvl8pPr marL="1085850" indent="-171450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SzPct val="100000"/>
                  <a:buFont typeface="Arial" panose="020B0604020202020204" pitchFamily="34" charset="0"/>
                  <a:buChar char="▫"/>
                  <a:defRPr sz="1600">
                    <a:cs typeface="Arial" panose="020B0604020202020204" pitchFamily="34" charset="0"/>
                  </a:defRPr>
                </a:lvl8pPr>
                <a:lvl9pPr marL="1085850" indent="-171450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SzPct val="100000"/>
                  <a:buFont typeface="Arial" panose="020B0604020202020204" pitchFamily="34" charset="0"/>
                  <a:buChar char="▫"/>
                  <a:defRPr sz="1600"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rgbClr val="000000"/>
                  </a:buClr>
                  <a:buSzTx/>
                  <a:buFont typeface="Segoe UI" panose="020B0502040204020203" pitchFamily="34" charset="0"/>
                  <a:buChar char="​"/>
                  <a:tabLst/>
                  <a:defRPr/>
                </a:pPr>
                <a:r>
                  <a:rPr kumimoji="0" lang="sv-SE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/>
                    <a:ea typeface="+mn-ea"/>
                    <a:cs typeface="McKinsey Sans" panose="020B0504020101020102" pitchFamily="34" charset="0"/>
                  </a:rPr>
                  <a:t>Sustainability &amp; Health</a:t>
                </a: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52C8186-9053-E6ED-6F52-15ED82995684}"/>
                </a:ext>
              </a:extLst>
            </p:cNvPr>
            <p:cNvSpPr txBox="1">
              <a:spLocks/>
            </p:cNvSpPr>
            <p:nvPr/>
          </p:nvSpPr>
          <p:spPr>
            <a:xfrm>
              <a:off x="6871941" y="3388073"/>
              <a:ext cx="1625666" cy="215444"/>
            </a:xfrm>
            <a:prstGeom prst="rect">
              <a:avLst/>
            </a:prstGeom>
          </p:spPr>
          <p:txBody>
            <a:bodyPr vert="horz" wrap="none" lIns="0" tIns="0" rIns="0" bIns="0" rtlCol="0" anchor="b">
              <a:noAutofit/>
            </a:bodyPr>
            <a:lstStyle>
              <a:lvl1pPr lvl="0" indent="0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Segoe UI" panose="020B0502040204020203" pitchFamily="34" charset="0"/>
                <a:buChar char="​"/>
                <a:defRPr sz="1600">
                  <a:cs typeface="Arial" panose="020B0604020202020204" pitchFamily="34" charset="0"/>
                </a:defRPr>
              </a:lvl1pPr>
              <a:lvl2pPr marL="228600" lvl="1" indent="-225425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Font typeface="Wingdings" panose="05000000000000000000" pitchFamily="2" charset="2"/>
                <a:buChar char=""/>
                <a:defRPr sz="1600">
                  <a:cs typeface="Arial" panose="020B0604020202020204" pitchFamily="34" charset="0"/>
                </a:defRPr>
              </a:lvl2pPr>
              <a:lvl3pPr marL="515938" lvl="2" indent="-287338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Font typeface="Arial" panose="020B0604020202020204" pitchFamily="34" charset="0"/>
                <a:buChar char="—"/>
                <a:defRPr sz="1600">
                  <a:cs typeface="Arial" panose="020B0604020202020204" pitchFamily="34" charset="0"/>
                </a:defRPr>
              </a:lvl3pPr>
              <a:lvl4pPr marL="742950" lvl="3" indent="-182563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Font typeface="Arial" panose="020B0604020202020204" pitchFamily="34" charset="0"/>
                <a:buChar char="»"/>
                <a:defRPr sz="1600">
                  <a:cs typeface="Arial" panose="020B0604020202020204" pitchFamily="34" charset="0"/>
                </a:defRPr>
              </a:lvl4pPr>
              <a:lvl5pPr marL="914400" lvl="4" indent="-136525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›"/>
                <a:defRPr sz="1600">
                  <a:cs typeface="Arial" panose="020B0604020202020204" pitchFamily="34" charset="0"/>
                </a:defRPr>
              </a:lvl5pPr>
              <a:lvl6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6pPr>
              <a:lvl7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7pPr>
              <a:lvl8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8pPr>
              <a:lvl9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000000"/>
                </a:buClr>
                <a:buSzTx/>
                <a:buFont typeface="Segoe UI" panose="020B0502040204020203" pitchFamily="34" charset="0"/>
                <a:buChar char="​"/>
                <a:tabLst/>
                <a:defRPr/>
              </a:pPr>
              <a:r>
                <a:rPr kumimoji="0" lang="sv-SE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+mn-ea"/>
                  <a:cs typeface="McKinsey Sans" panose="020B0504020101020102" pitchFamily="34" charset="0"/>
                </a:rPr>
                <a:t>Healthy longevity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9C1B9B8F-CF27-B266-5819-42712235C428}"/>
                </a:ext>
              </a:extLst>
            </p:cNvPr>
            <p:cNvGrpSpPr/>
            <p:nvPr/>
          </p:nvGrpSpPr>
          <p:grpSpPr>
            <a:xfrm>
              <a:off x="554736" y="3354830"/>
              <a:ext cx="1516441" cy="591817"/>
              <a:chOff x="389871" y="3792578"/>
              <a:chExt cx="1516441" cy="591817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9AE565F-6654-14C7-22B2-27EB1D35FE7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89871" y="3792578"/>
                <a:ext cx="1208664" cy="246221"/>
              </a:xfrm>
              <a:prstGeom prst="rect">
                <a:avLst/>
              </a:prstGeom>
              <a:noFill/>
            </p:spPr>
            <p:txBody>
              <a:bodyPr vert="horz" wrap="none" lIns="0" tIns="0" rIns="0" bIns="0" rtlCol="0" anchor="b">
                <a:spAutoFit/>
              </a:bodyPr>
              <a:lstStyle>
                <a:lvl1pPr lvl="0" indent="0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Font typeface="Segoe UI" panose="020B0502040204020203" pitchFamily="34" charset="0"/>
                  <a:buChar char="​"/>
                  <a:defRPr sz="1600">
                    <a:cs typeface="Arial" panose="020B0604020202020204" pitchFamily="34" charset="0"/>
                  </a:defRPr>
                </a:lvl1pPr>
                <a:lvl2pPr marL="228600" lvl="1" indent="-225425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Font typeface="Wingdings" panose="05000000000000000000" pitchFamily="2" charset="2"/>
                  <a:buChar char=""/>
                  <a:defRPr sz="1600">
                    <a:cs typeface="Arial" panose="020B0604020202020204" pitchFamily="34" charset="0"/>
                  </a:defRPr>
                </a:lvl2pPr>
                <a:lvl3pPr marL="515938" lvl="2" indent="-287338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Font typeface="Arial" panose="020B0604020202020204" pitchFamily="34" charset="0"/>
                  <a:buChar char="—"/>
                  <a:defRPr sz="1600">
                    <a:cs typeface="Arial" panose="020B0604020202020204" pitchFamily="34" charset="0"/>
                  </a:defRPr>
                </a:lvl3pPr>
                <a:lvl4pPr marL="742950" lvl="3" indent="-182563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Font typeface="Arial" panose="020B0604020202020204" pitchFamily="34" charset="0"/>
                  <a:buChar char="»"/>
                  <a:defRPr sz="1600">
                    <a:cs typeface="Arial" panose="020B0604020202020204" pitchFamily="34" charset="0"/>
                  </a:defRPr>
                </a:lvl4pPr>
                <a:lvl5pPr marL="914400" lvl="4" indent="-136525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SzPct val="100000"/>
                  <a:buFont typeface="Arial" panose="020B0604020202020204" pitchFamily="34" charset="0"/>
                  <a:buChar char="›"/>
                  <a:defRPr sz="1600">
                    <a:cs typeface="Arial" panose="020B0604020202020204" pitchFamily="34" charset="0"/>
                  </a:defRPr>
                </a:lvl5pPr>
                <a:lvl6pPr marL="1085850" indent="-171450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SzPct val="100000"/>
                  <a:buFont typeface="Arial" panose="020B0604020202020204" pitchFamily="34" charset="0"/>
                  <a:buChar char="▫"/>
                  <a:defRPr sz="1600">
                    <a:cs typeface="Arial" panose="020B0604020202020204" pitchFamily="34" charset="0"/>
                  </a:defRPr>
                </a:lvl6pPr>
                <a:lvl7pPr marL="1085850" indent="-171450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SzPct val="100000"/>
                  <a:buFont typeface="Arial" panose="020B0604020202020204" pitchFamily="34" charset="0"/>
                  <a:buChar char="▫"/>
                  <a:defRPr sz="1600">
                    <a:cs typeface="Arial" panose="020B0604020202020204" pitchFamily="34" charset="0"/>
                  </a:defRPr>
                </a:lvl7pPr>
                <a:lvl8pPr marL="1085850" indent="-171450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SzPct val="100000"/>
                  <a:buFont typeface="Arial" panose="020B0604020202020204" pitchFamily="34" charset="0"/>
                  <a:buChar char="▫"/>
                  <a:defRPr sz="1600">
                    <a:cs typeface="Arial" panose="020B0604020202020204" pitchFamily="34" charset="0"/>
                  </a:defRPr>
                </a:lvl8pPr>
                <a:lvl9pPr marL="1085850" indent="-171450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SzPct val="100000"/>
                  <a:buFont typeface="Arial" panose="020B0604020202020204" pitchFamily="34" charset="0"/>
                  <a:buChar char="▫"/>
                  <a:defRPr sz="1600"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rgbClr val="000000"/>
                  </a:buClr>
                  <a:buSzTx/>
                  <a:buFont typeface="Segoe UI" panose="020B0502040204020203" pitchFamily="34" charset="0"/>
                  <a:buNone/>
                  <a:tabLst/>
                  <a:defRPr/>
                </a:pPr>
                <a:r>
                  <a:rPr kumimoji="0" lang="sv-SE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/>
                    <a:ea typeface="+mn-ea"/>
                    <a:cs typeface="McKinsey Sans" panose="020B0504020101020102" pitchFamily="34" charset="0"/>
                  </a:rPr>
                  <a:t>Brain Health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A201B62-3D22-3F7D-319F-C8220DCAEFC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89871" y="4138174"/>
                <a:ext cx="1516441" cy="246221"/>
              </a:xfrm>
              <a:prstGeom prst="rect">
                <a:avLst/>
              </a:prstGeom>
            </p:spPr>
            <p:txBody>
              <a:bodyPr vert="horz" wrap="none" lIns="0" tIns="0" rIns="0" bIns="0" rtlCol="0" anchor="b">
                <a:spAutoFit/>
              </a:bodyPr>
              <a:lstStyle>
                <a:lvl1pPr lvl="0" indent="0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Font typeface="Segoe UI" panose="020B0502040204020203" pitchFamily="34" charset="0"/>
                  <a:buChar char="​"/>
                  <a:defRPr sz="1600">
                    <a:cs typeface="Arial" panose="020B0604020202020204" pitchFamily="34" charset="0"/>
                  </a:defRPr>
                </a:lvl1pPr>
                <a:lvl2pPr marL="228600" lvl="1" indent="-225425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Font typeface="Wingdings" panose="05000000000000000000" pitchFamily="2" charset="2"/>
                  <a:buChar char=""/>
                  <a:defRPr sz="1600">
                    <a:cs typeface="Arial" panose="020B0604020202020204" pitchFamily="34" charset="0"/>
                  </a:defRPr>
                </a:lvl2pPr>
                <a:lvl3pPr marL="515938" lvl="2" indent="-287338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Font typeface="Arial" panose="020B0604020202020204" pitchFamily="34" charset="0"/>
                  <a:buChar char="—"/>
                  <a:defRPr sz="1600">
                    <a:cs typeface="Arial" panose="020B0604020202020204" pitchFamily="34" charset="0"/>
                  </a:defRPr>
                </a:lvl3pPr>
                <a:lvl4pPr marL="742950" lvl="3" indent="-182563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Font typeface="Arial" panose="020B0604020202020204" pitchFamily="34" charset="0"/>
                  <a:buChar char="»"/>
                  <a:defRPr sz="1600">
                    <a:cs typeface="Arial" panose="020B0604020202020204" pitchFamily="34" charset="0"/>
                  </a:defRPr>
                </a:lvl4pPr>
                <a:lvl5pPr marL="914400" lvl="4" indent="-136525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SzPct val="100000"/>
                  <a:buFont typeface="Arial" panose="020B0604020202020204" pitchFamily="34" charset="0"/>
                  <a:buChar char="›"/>
                  <a:defRPr sz="1600">
                    <a:cs typeface="Arial" panose="020B0604020202020204" pitchFamily="34" charset="0"/>
                  </a:defRPr>
                </a:lvl5pPr>
                <a:lvl6pPr marL="1085850" indent="-171450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SzPct val="100000"/>
                  <a:buFont typeface="Arial" panose="020B0604020202020204" pitchFamily="34" charset="0"/>
                  <a:buChar char="▫"/>
                  <a:defRPr sz="1600">
                    <a:cs typeface="Arial" panose="020B0604020202020204" pitchFamily="34" charset="0"/>
                  </a:defRPr>
                </a:lvl6pPr>
                <a:lvl7pPr marL="1085850" indent="-171450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SzPct val="100000"/>
                  <a:buFont typeface="Arial" panose="020B0604020202020204" pitchFamily="34" charset="0"/>
                  <a:buChar char="▫"/>
                  <a:defRPr sz="1600">
                    <a:cs typeface="Arial" panose="020B0604020202020204" pitchFamily="34" charset="0"/>
                  </a:defRPr>
                </a:lvl7pPr>
                <a:lvl8pPr marL="1085850" indent="-171450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SzPct val="100000"/>
                  <a:buFont typeface="Arial" panose="020B0604020202020204" pitchFamily="34" charset="0"/>
                  <a:buChar char="▫"/>
                  <a:defRPr sz="1600">
                    <a:cs typeface="Arial" panose="020B0604020202020204" pitchFamily="34" charset="0"/>
                  </a:defRPr>
                </a:lvl8pPr>
                <a:lvl9pPr marL="1085850" indent="-171450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SzPct val="100000"/>
                  <a:buFont typeface="Arial" panose="020B0604020202020204" pitchFamily="34" charset="0"/>
                  <a:buChar char="▫"/>
                  <a:defRPr sz="1600"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rgbClr val="000000"/>
                  </a:buClr>
                  <a:buSzTx/>
                  <a:buFont typeface="Segoe UI" panose="020B0502040204020203" pitchFamily="34" charset="0"/>
                  <a:buChar char="​"/>
                  <a:tabLst/>
                  <a:defRPr/>
                </a:pPr>
                <a:r>
                  <a:rPr kumimoji="0" lang="sv-SE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/>
                    <a:ea typeface="+mn-ea"/>
                    <a:cs typeface="McKinsey Sans" panose="020B0504020101020102" pitchFamily="34" charset="0"/>
                  </a:rPr>
                  <a:t>Equity &amp; Health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695414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B933C704-A587-42BF-9179-A205EB15B8C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4131217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9" imgW="572" imgH="588" progId="TCLayout.ActiveDocument.1">
                  <p:embed/>
                </p:oleObj>
              </mc:Choice>
              <mc:Fallback>
                <p:oleObj name="think-cell Slide" r:id="rId9" imgW="572" imgH="588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B933C704-A587-42BF-9179-A205EB15B8C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1" hidden="1">
            <a:extLst>
              <a:ext uri="{FF2B5EF4-FFF2-40B4-BE49-F238E27FC236}">
                <a16:creationId xmlns:a16="http://schemas.microsoft.com/office/drawing/2014/main" id="{650B6BA7-A54D-4342-967F-2A7950E39DD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051C2C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  <a:sym typeface="Georgia" panose="02040502050405020303" pitchFamily="18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AD9F735-CF19-D94C-6905-8E35222E6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736" y="556102"/>
            <a:ext cx="11082528" cy="35779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anchor="b" anchorCtr="0">
            <a:spAutoFit/>
          </a:bodyPr>
          <a:lstStyle/>
          <a:p>
            <a:r>
              <a:rPr lang="en-IN" dirty="0"/>
              <a:t>MHI views holistic health in four dimensions</a:t>
            </a:r>
            <a:endParaRPr lang="en-GB" dirty="0"/>
          </a:p>
        </p:txBody>
      </p:sp>
      <p:sp>
        <p:nvSpPr>
          <p:cNvPr id="6" name="1. On-page tracker">
            <a:extLst>
              <a:ext uri="{FF2B5EF4-FFF2-40B4-BE49-F238E27FC236}">
                <a16:creationId xmlns:a16="http://schemas.microsoft.com/office/drawing/2014/main" id="{4FC28D07-BE88-0D36-BCE8-0FD3D5864468}"/>
              </a:ext>
            </a:extLst>
          </p:cNvPr>
          <p:cNvSpPr>
            <a:spLocks noGrp="1"/>
          </p:cNvSpPr>
          <p:nvPr>
            <p:ph type="body" sz="quarter" idx="17"/>
            <p:custDataLst>
              <p:tags r:id="rId3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4" name="4. Footnote">
            <a:extLst>
              <a:ext uri="{FF2B5EF4-FFF2-40B4-BE49-F238E27FC236}">
                <a16:creationId xmlns:a16="http://schemas.microsoft.com/office/drawing/2014/main" id="{955E3426-B1E6-DE15-D0FD-FE5E2B758198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553972" y="6602878"/>
            <a:ext cx="7278624" cy="1231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 anchor="b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McKinsey Sans" panose="020B0504020101020102" pitchFamily="34" charset="0"/>
              </a:rPr>
              <a:t>Note: Grounded in the WHO definition: “a state of complete physical, mental and social well-being and not merely the absence of disease or infirmity”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McKinsey Sans" panose="020B0504020101020102" pitchFamily="34" charset="0"/>
            </a:endParaRPr>
          </a:p>
        </p:txBody>
      </p:sp>
      <p:grpSp>
        <p:nvGrpSpPr>
          <p:cNvPr id="229" name="Group 228">
            <a:extLst>
              <a:ext uri="{FF2B5EF4-FFF2-40B4-BE49-F238E27FC236}">
                <a16:creationId xmlns:a16="http://schemas.microsoft.com/office/drawing/2014/main" id="{4682A6A2-189D-0F0B-F6A3-927FF045595E}"/>
              </a:ext>
            </a:extLst>
          </p:cNvPr>
          <p:cNvGrpSpPr/>
          <p:nvPr/>
        </p:nvGrpSpPr>
        <p:grpSpPr>
          <a:xfrm>
            <a:off x="6366710" y="1058157"/>
            <a:ext cx="4524627" cy="4227661"/>
            <a:chOff x="321269" y="826944"/>
            <a:chExt cx="5327308" cy="5124759"/>
          </a:xfrm>
        </p:grpSpPr>
        <p:sp>
          <p:nvSpPr>
            <p:cNvPr id="23" name="Customer value proposition">
              <a:extLst>
                <a:ext uri="{FF2B5EF4-FFF2-40B4-BE49-F238E27FC236}">
                  <a16:creationId xmlns:a16="http://schemas.microsoft.com/office/drawing/2014/main" id="{C5984326-2F75-F3F6-C9FC-518C68DE269A}"/>
                </a:ext>
              </a:extLst>
            </p:cNvPr>
            <p:cNvSpPr txBox="1">
              <a:spLocks/>
            </p:cNvSpPr>
            <p:nvPr/>
          </p:nvSpPr>
          <p:spPr>
            <a:xfrm rot="18918595">
              <a:off x="377195" y="1492743"/>
              <a:ext cx="2883734" cy="1600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spcFirstLastPara="1" lIns="0" tIns="0" rIns="0" bIns="0">
              <a:prstTxWarp prst="textArchUp">
                <a:avLst>
                  <a:gd name="adj" fmla="val 8716790"/>
                </a:avLst>
              </a:prstTxWarp>
              <a:spAutoFit/>
            </a:bodyPr>
            <a:lstStyle>
              <a:lvl1pPr marL="349861" lvl="0" indent="-349861" defTabSz="913526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defRPr sz="1600"/>
              </a:lvl1pPr>
              <a:lvl2pPr marL="197607" lvl="1" indent="-195987" defTabSz="913526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hlink"/>
                </a:buClr>
                <a:buFont typeface="Arial" charset="0"/>
                <a:buChar char="▪"/>
                <a:defRPr sz="1600"/>
              </a:lvl2pPr>
              <a:lvl3pPr marL="466481" lvl="2" indent="-267255" defTabSz="913526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hlink"/>
                </a:buClr>
                <a:buFont typeface="Arial" charset="0"/>
                <a:buChar char="–"/>
                <a:defRPr sz="1600"/>
              </a:lvl3pPr>
              <a:lvl4pPr marL="626835" lvl="3" indent="-158733" defTabSz="913526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hlink"/>
                </a:buClr>
                <a:buFont typeface="Arial" charset="0"/>
                <a:buChar char="▫"/>
                <a:defRPr sz="1600"/>
              </a:lvl4pPr>
              <a:lvl5pPr marL="761271" lvl="4" indent="-132818" defTabSz="913526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hlink"/>
                </a:buClr>
                <a:buFont typeface="Arial" charset="0"/>
                <a:buChar char="-"/>
                <a:defRPr sz="1600"/>
              </a:lvl5pPr>
              <a:lvl6pPr marL="1227752" indent="-132818" defTabSz="913526" fontAlgn="base">
                <a:spcBef>
                  <a:spcPct val="0"/>
                </a:spcBef>
                <a:spcAft>
                  <a:spcPct val="0"/>
                </a:spcAft>
                <a:buClr>
                  <a:schemeClr val="hlink"/>
                </a:buClr>
                <a:buFont typeface="Arial" pitchFamily="34" charset="0"/>
                <a:buChar char="-"/>
                <a:defRPr sz="1600"/>
              </a:lvl6pPr>
              <a:lvl7pPr marL="1694234" indent="-132818" defTabSz="913526" fontAlgn="base">
                <a:spcBef>
                  <a:spcPct val="0"/>
                </a:spcBef>
                <a:spcAft>
                  <a:spcPct val="0"/>
                </a:spcAft>
                <a:buClr>
                  <a:schemeClr val="hlink"/>
                </a:buClr>
                <a:buFont typeface="Arial" pitchFamily="34" charset="0"/>
                <a:buChar char="-"/>
                <a:defRPr sz="1600"/>
              </a:lvl7pPr>
              <a:lvl8pPr marL="2160715" indent="-132818" defTabSz="913526" fontAlgn="base">
                <a:spcBef>
                  <a:spcPct val="0"/>
                </a:spcBef>
                <a:spcAft>
                  <a:spcPct val="0"/>
                </a:spcAft>
                <a:buClr>
                  <a:schemeClr val="hlink"/>
                </a:buClr>
                <a:buFont typeface="Arial" pitchFamily="34" charset="0"/>
                <a:buChar char="-"/>
                <a:defRPr sz="1600"/>
              </a:lvl8pPr>
              <a:lvl9pPr marL="2627196" indent="-132818" defTabSz="913526" fontAlgn="base">
                <a:spcBef>
                  <a:spcPct val="0"/>
                </a:spcBef>
                <a:spcAft>
                  <a:spcPct val="0"/>
                </a:spcAft>
                <a:buClr>
                  <a:schemeClr val="hlink"/>
                </a:buClr>
                <a:buFont typeface="Arial" pitchFamily="34" charset="0"/>
                <a:buChar char="-"/>
                <a:defRPr sz="1600"/>
              </a:lvl9pPr>
            </a:lstStyle>
            <a:p>
              <a:pPr marL="0" marR="0" lvl="0" indent="0" algn="ctr" defTabSz="91352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Personal behaviors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Customer value proposition">
              <a:extLst>
                <a:ext uri="{FF2B5EF4-FFF2-40B4-BE49-F238E27FC236}">
                  <a16:creationId xmlns:a16="http://schemas.microsoft.com/office/drawing/2014/main" id="{310F0093-1FAB-E51A-BAF1-9DAC972EDEAD}"/>
                </a:ext>
              </a:extLst>
            </p:cNvPr>
            <p:cNvSpPr txBox="1">
              <a:spLocks/>
            </p:cNvSpPr>
            <p:nvPr/>
          </p:nvSpPr>
          <p:spPr>
            <a:xfrm rot="13349164">
              <a:off x="321269" y="3994598"/>
              <a:ext cx="2883734" cy="1600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spcFirstLastPara="1" lIns="0" tIns="0" rIns="0" bIns="0">
              <a:prstTxWarp prst="textArchUp">
                <a:avLst>
                  <a:gd name="adj" fmla="val 8716790"/>
                </a:avLst>
              </a:prstTxWarp>
              <a:spAutoFit/>
            </a:bodyPr>
            <a:lstStyle>
              <a:lvl1pPr marL="349861" lvl="0" indent="-349861" defTabSz="913526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defRPr sz="1600"/>
              </a:lvl1pPr>
              <a:lvl2pPr marL="197607" lvl="1" indent="-195987" defTabSz="913526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hlink"/>
                </a:buClr>
                <a:buFont typeface="Arial" charset="0"/>
                <a:buChar char="▪"/>
                <a:defRPr sz="1600"/>
              </a:lvl2pPr>
              <a:lvl3pPr marL="466481" lvl="2" indent="-267255" defTabSz="913526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hlink"/>
                </a:buClr>
                <a:buFont typeface="Arial" charset="0"/>
                <a:buChar char="–"/>
                <a:defRPr sz="1600"/>
              </a:lvl3pPr>
              <a:lvl4pPr marL="626835" lvl="3" indent="-158733" defTabSz="913526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hlink"/>
                </a:buClr>
                <a:buFont typeface="Arial" charset="0"/>
                <a:buChar char="▫"/>
                <a:defRPr sz="1600"/>
              </a:lvl4pPr>
              <a:lvl5pPr marL="761271" lvl="4" indent="-132818" defTabSz="913526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hlink"/>
                </a:buClr>
                <a:buFont typeface="Arial" charset="0"/>
                <a:buChar char="-"/>
                <a:defRPr sz="1600"/>
              </a:lvl5pPr>
              <a:lvl6pPr marL="1227752" indent="-132818" defTabSz="913526" fontAlgn="base">
                <a:spcBef>
                  <a:spcPct val="0"/>
                </a:spcBef>
                <a:spcAft>
                  <a:spcPct val="0"/>
                </a:spcAft>
                <a:buClr>
                  <a:schemeClr val="hlink"/>
                </a:buClr>
                <a:buFont typeface="Arial" pitchFamily="34" charset="0"/>
                <a:buChar char="-"/>
                <a:defRPr sz="1600"/>
              </a:lvl6pPr>
              <a:lvl7pPr marL="1694234" indent="-132818" defTabSz="913526" fontAlgn="base">
                <a:spcBef>
                  <a:spcPct val="0"/>
                </a:spcBef>
                <a:spcAft>
                  <a:spcPct val="0"/>
                </a:spcAft>
                <a:buClr>
                  <a:schemeClr val="hlink"/>
                </a:buClr>
                <a:buFont typeface="Arial" pitchFamily="34" charset="0"/>
                <a:buChar char="-"/>
                <a:defRPr sz="1600"/>
              </a:lvl7pPr>
              <a:lvl8pPr marL="2160715" indent="-132818" defTabSz="913526" fontAlgn="base">
                <a:spcBef>
                  <a:spcPct val="0"/>
                </a:spcBef>
                <a:spcAft>
                  <a:spcPct val="0"/>
                </a:spcAft>
                <a:buClr>
                  <a:schemeClr val="hlink"/>
                </a:buClr>
                <a:buFont typeface="Arial" pitchFamily="34" charset="0"/>
                <a:buChar char="-"/>
                <a:defRPr sz="1600"/>
              </a:lvl8pPr>
              <a:lvl9pPr marL="2627196" indent="-132818" defTabSz="913526" fontAlgn="base">
                <a:spcBef>
                  <a:spcPct val="0"/>
                </a:spcBef>
                <a:spcAft>
                  <a:spcPct val="0"/>
                </a:spcAft>
                <a:buClr>
                  <a:schemeClr val="hlink"/>
                </a:buClr>
                <a:buFont typeface="Arial" pitchFamily="34" charset="0"/>
                <a:buChar char="-"/>
                <a:defRPr sz="1600"/>
              </a:lvl9pPr>
            </a:lstStyle>
            <a:p>
              <a:pPr marL="0" marR="0" lvl="0" indent="0" algn="ctr" defTabSz="91352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Personal attributes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" name="Customer value proposition">
              <a:extLst>
                <a:ext uri="{FF2B5EF4-FFF2-40B4-BE49-F238E27FC236}">
                  <a16:creationId xmlns:a16="http://schemas.microsoft.com/office/drawing/2014/main" id="{388C1EFF-638D-A265-6379-F76A158CC500}"/>
                </a:ext>
              </a:extLst>
            </p:cNvPr>
            <p:cNvSpPr txBox="1">
              <a:spLocks/>
            </p:cNvSpPr>
            <p:nvPr/>
          </p:nvSpPr>
          <p:spPr>
            <a:xfrm rot="8276167">
              <a:off x="2764843" y="4104864"/>
              <a:ext cx="2883734" cy="1600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spcFirstLastPara="1" lIns="0" tIns="0" rIns="0" bIns="0">
              <a:prstTxWarp prst="textArchUp">
                <a:avLst>
                  <a:gd name="adj" fmla="val 8716790"/>
                </a:avLst>
              </a:prstTxWarp>
              <a:spAutoFit/>
            </a:bodyPr>
            <a:lstStyle>
              <a:lvl1pPr marL="349861" lvl="0" indent="-349861" defTabSz="913526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defRPr sz="1600"/>
              </a:lvl1pPr>
              <a:lvl2pPr marL="197607" lvl="1" indent="-195987" defTabSz="913526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hlink"/>
                </a:buClr>
                <a:buFont typeface="Arial" charset="0"/>
                <a:buChar char="▪"/>
                <a:defRPr sz="1600"/>
              </a:lvl2pPr>
              <a:lvl3pPr marL="466481" lvl="2" indent="-267255" defTabSz="913526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hlink"/>
                </a:buClr>
                <a:buFont typeface="Arial" charset="0"/>
                <a:buChar char="–"/>
                <a:defRPr sz="1600"/>
              </a:lvl3pPr>
              <a:lvl4pPr marL="626835" lvl="3" indent="-158733" defTabSz="913526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hlink"/>
                </a:buClr>
                <a:buFont typeface="Arial" charset="0"/>
                <a:buChar char="▫"/>
                <a:defRPr sz="1600"/>
              </a:lvl4pPr>
              <a:lvl5pPr marL="761271" lvl="4" indent="-132818" defTabSz="913526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hlink"/>
                </a:buClr>
                <a:buFont typeface="Arial" charset="0"/>
                <a:buChar char="-"/>
                <a:defRPr sz="1600"/>
              </a:lvl5pPr>
              <a:lvl6pPr marL="1227752" indent="-132818" defTabSz="913526" fontAlgn="base">
                <a:spcBef>
                  <a:spcPct val="0"/>
                </a:spcBef>
                <a:spcAft>
                  <a:spcPct val="0"/>
                </a:spcAft>
                <a:buClr>
                  <a:schemeClr val="hlink"/>
                </a:buClr>
                <a:buFont typeface="Arial" pitchFamily="34" charset="0"/>
                <a:buChar char="-"/>
                <a:defRPr sz="1600"/>
              </a:lvl6pPr>
              <a:lvl7pPr marL="1694234" indent="-132818" defTabSz="913526" fontAlgn="base">
                <a:spcBef>
                  <a:spcPct val="0"/>
                </a:spcBef>
                <a:spcAft>
                  <a:spcPct val="0"/>
                </a:spcAft>
                <a:buClr>
                  <a:schemeClr val="hlink"/>
                </a:buClr>
                <a:buFont typeface="Arial" pitchFamily="34" charset="0"/>
                <a:buChar char="-"/>
                <a:defRPr sz="1600"/>
              </a:lvl7pPr>
              <a:lvl8pPr marL="2160715" indent="-132818" defTabSz="913526" fontAlgn="base">
                <a:spcBef>
                  <a:spcPct val="0"/>
                </a:spcBef>
                <a:spcAft>
                  <a:spcPct val="0"/>
                </a:spcAft>
                <a:buClr>
                  <a:schemeClr val="hlink"/>
                </a:buClr>
                <a:buFont typeface="Arial" pitchFamily="34" charset="0"/>
                <a:buChar char="-"/>
                <a:defRPr sz="1600"/>
              </a:lvl8pPr>
              <a:lvl9pPr marL="2627196" indent="-132818" defTabSz="913526" fontAlgn="base">
                <a:spcBef>
                  <a:spcPct val="0"/>
                </a:spcBef>
                <a:spcAft>
                  <a:spcPct val="0"/>
                </a:spcAft>
                <a:buClr>
                  <a:schemeClr val="hlink"/>
                </a:buClr>
                <a:buFont typeface="Arial" pitchFamily="34" charset="0"/>
                <a:buChar char="-"/>
                <a:defRPr sz="1600"/>
              </a:lvl9pPr>
            </a:lstStyle>
            <a:p>
              <a:pPr marL="0" marR="0" lvl="0" indent="0" algn="ctr" defTabSz="91352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Environment attributes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Freeform: Shape 219">
              <a:extLst>
                <a:ext uri="{FF2B5EF4-FFF2-40B4-BE49-F238E27FC236}">
                  <a16:creationId xmlns:a16="http://schemas.microsoft.com/office/drawing/2014/main" id="{D2E2EA4D-7BB2-548A-31AD-112CF3FD3B0F}"/>
                </a:ext>
              </a:extLst>
            </p:cNvPr>
            <p:cNvSpPr/>
            <p:nvPr/>
          </p:nvSpPr>
          <p:spPr>
            <a:xfrm>
              <a:off x="1863139" y="2294117"/>
              <a:ext cx="281428" cy="32560"/>
            </a:xfrm>
            <a:custGeom>
              <a:avLst/>
              <a:gdLst>
                <a:gd name="connsiteX0" fmla="*/ 281199 w 281428"/>
                <a:gd name="connsiteY0" fmla="*/ 0 h 32560"/>
                <a:gd name="connsiteX1" fmla="*/ 281428 w 281428"/>
                <a:gd name="connsiteY1" fmla="*/ 11 h 32560"/>
                <a:gd name="connsiteX2" fmla="*/ 152179 w 281428"/>
                <a:gd name="connsiteY2" fmla="*/ 6545 h 32560"/>
                <a:gd name="connsiteX3" fmla="*/ 26440 w 281428"/>
                <a:gd name="connsiteY3" fmla="*/ 25755 h 32560"/>
                <a:gd name="connsiteX4" fmla="*/ 0 w 281428"/>
                <a:gd name="connsiteY4" fmla="*/ 32560 h 32560"/>
                <a:gd name="connsiteX5" fmla="*/ 46 w 281428"/>
                <a:gd name="connsiteY5" fmla="*/ 32382 h 32560"/>
                <a:gd name="connsiteX6" fmla="*/ 25888 w 281428"/>
                <a:gd name="connsiteY6" fmla="*/ 25738 h 32560"/>
                <a:gd name="connsiteX7" fmla="*/ 281199 w 281428"/>
                <a:gd name="connsiteY7" fmla="*/ 0 h 32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1428" h="32560">
                  <a:moveTo>
                    <a:pt x="281199" y="0"/>
                  </a:moveTo>
                  <a:lnTo>
                    <a:pt x="281428" y="11"/>
                  </a:lnTo>
                  <a:lnTo>
                    <a:pt x="152179" y="6545"/>
                  </a:lnTo>
                  <a:cubicBezTo>
                    <a:pt x="109607" y="10873"/>
                    <a:pt x="67659" y="17312"/>
                    <a:pt x="26440" y="25755"/>
                  </a:cubicBezTo>
                  <a:lnTo>
                    <a:pt x="0" y="32560"/>
                  </a:lnTo>
                  <a:lnTo>
                    <a:pt x="46" y="32382"/>
                  </a:lnTo>
                  <a:lnTo>
                    <a:pt x="25888" y="25738"/>
                  </a:lnTo>
                  <a:cubicBezTo>
                    <a:pt x="108356" y="8862"/>
                    <a:pt x="193742" y="0"/>
                    <a:pt x="281199" y="0"/>
                  </a:cubicBezTo>
                  <a:close/>
                </a:path>
              </a:pathLst>
            </a:custGeom>
            <a:solidFill>
              <a:schemeClr val="accent6">
                <a:lumMod val="75000"/>
                <a:alpha val="35000"/>
              </a:schemeClr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id="{6326C3E4-4A55-F2D3-14D4-F0A210678D87}"/>
                </a:ext>
              </a:extLst>
            </p:cNvPr>
            <p:cNvSpPr/>
            <p:nvPr/>
          </p:nvSpPr>
          <p:spPr>
            <a:xfrm>
              <a:off x="2144567" y="2294117"/>
              <a:ext cx="679650" cy="199090"/>
            </a:xfrm>
            <a:custGeom>
              <a:avLst/>
              <a:gdLst>
                <a:gd name="connsiteX0" fmla="*/ 230 w 679650"/>
                <a:gd name="connsiteY0" fmla="*/ 0 h 199090"/>
                <a:gd name="connsiteX1" fmla="*/ 603858 w 679650"/>
                <a:gd name="connsiteY1" fmla="*/ 152999 h 199090"/>
                <a:gd name="connsiteX2" fmla="*/ 679650 w 679650"/>
                <a:gd name="connsiteY2" fmla="*/ 199090 h 199090"/>
                <a:gd name="connsiteX3" fmla="*/ 603618 w 679650"/>
                <a:gd name="connsiteY3" fmla="*/ 152900 h 199090"/>
                <a:gd name="connsiteX4" fmla="*/ 129297 w 679650"/>
                <a:gd name="connsiteY4" fmla="*/ 6541 h 199090"/>
                <a:gd name="connsiteX5" fmla="*/ 0 w 679650"/>
                <a:gd name="connsiteY5" fmla="*/ 11 h 199090"/>
                <a:gd name="connsiteX6" fmla="*/ 230 w 679650"/>
                <a:gd name="connsiteY6" fmla="*/ 0 h 199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9650" h="199090">
                  <a:moveTo>
                    <a:pt x="230" y="0"/>
                  </a:moveTo>
                  <a:cubicBezTo>
                    <a:pt x="218792" y="0"/>
                    <a:pt x="424422" y="55425"/>
                    <a:pt x="603858" y="152999"/>
                  </a:cubicBezTo>
                  <a:lnTo>
                    <a:pt x="679650" y="199090"/>
                  </a:lnTo>
                  <a:lnTo>
                    <a:pt x="603618" y="152900"/>
                  </a:lnTo>
                  <a:cubicBezTo>
                    <a:pt x="460017" y="74891"/>
                    <a:pt x="299646" y="23840"/>
                    <a:pt x="129297" y="6541"/>
                  </a:cubicBezTo>
                  <a:lnTo>
                    <a:pt x="0" y="11"/>
                  </a:lnTo>
                  <a:lnTo>
                    <a:pt x="230" y="0"/>
                  </a:lnTo>
                  <a:close/>
                </a:path>
              </a:pathLst>
            </a:custGeom>
            <a:solidFill>
              <a:schemeClr val="accent6">
                <a:lumMod val="75000"/>
                <a:alpha val="35000"/>
              </a:schemeClr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id="{40089268-969C-FCB0-34BD-944A2D5A2CBB}"/>
                </a:ext>
              </a:extLst>
            </p:cNvPr>
            <p:cNvSpPr/>
            <p:nvPr/>
          </p:nvSpPr>
          <p:spPr>
            <a:xfrm>
              <a:off x="3338820" y="2294117"/>
              <a:ext cx="678665" cy="198492"/>
            </a:xfrm>
            <a:custGeom>
              <a:avLst/>
              <a:gdLst>
                <a:gd name="connsiteX0" fmla="*/ 678436 w 678665"/>
                <a:gd name="connsiteY0" fmla="*/ 0 h 198492"/>
                <a:gd name="connsiteX1" fmla="*/ 678665 w 678665"/>
                <a:gd name="connsiteY1" fmla="*/ 11 h 198492"/>
                <a:gd name="connsiteX2" fmla="*/ 549368 w 678665"/>
                <a:gd name="connsiteY2" fmla="*/ 6541 h 198492"/>
                <a:gd name="connsiteX3" fmla="*/ 75047 w 678665"/>
                <a:gd name="connsiteY3" fmla="*/ 152900 h 198492"/>
                <a:gd name="connsiteX4" fmla="*/ 0 w 678665"/>
                <a:gd name="connsiteY4" fmla="*/ 198492 h 198492"/>
                <a:gd name="connsiteX5" fmla="*/ 74808 w 678665"/>
                <a:gd name="connsiteY5" fmla="*/ 152999 h 198492"/>
                <a:gd name="connsiteX6" fmla="*/ 678436 w 678665"/>
                <a:gd name="connsiteY6" fmla="*/ 0 h 198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665" h="198492">
                  <a:moveTo>
                    <a:pt x="678436" y="0"/>
                  </a:moveTo>
                  <a:lnTo>
                    <a:pt x="678665" y="11"/>
                  </a:lnTo>
                  <a:lnTo>
                    <a:pt x="549368" y="6541"/>
                  </a:lnTo>
                  <a:cubicBezTo>
                    <a:pt x="379020" y="23840"/>
                    <a:pt x="218649" y="74891"/>
                    <a:pt x="75047" y="152900"/>
                  </a:cubicBezTo>
                  <a:lnTo>
                    <a:pt x="0" y="198492"/>
                  </a:lnTo>
                  <a:lnTo>
                    <a:pt x="74808" y="152999"/>
                  </a:lnTo>
                  <a:cubicBezTo>
                    <a:pt x="254244" y="55425"/>
                    <a:pt x="459874" y="0"/>
                    <a:pt x="678436" y="0"/>
                  </a:cubicBezTo>
                  <a:close/>
                </a:path>
              </a:pathLst>
            </a:custGeom>
            <a:solidFill>
              <a:schemeClr val="accent6">
                <a:lumMod val="75000"/>
                <a:alpha val="35000"/>
              </a:schemeClr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id="{281EE862-B569-DE95-6978-266F2A0F2472}"/>
                </a:ext>
              </a:extLst>
            </p:cNvPr>
            <p:cNvSpPr/>
            <p:nvPr/>
          </p:nvSpPr>
          <p:spPr>
            <a:xfrm>
              <a:off x="4017485" y="2294117"/>
              <a:ext cx="281427" cy="32558"/>
            </a:xfrm>
            <a:custGeom>
              <a:avLst/>
              <a:gdLst>
                <a:gd name="connsiteX0" fmla="*/ 229 w 281427"/>
                <a:gd name="connsiteY0" fmla="*/ 0 h 32558"/>
                <a:gd name="connsiteX1" fmla="*/ 255540 w 281427"/>
                <a:gd name="connsiteY1" fmla="*/ 25738 h 32558"/>
                <a:gd name="connsiteX2" fmla="*/ 281381 w 281427"/>
                <a:gd name="connsiteY2" fmla="*/ 32382 h 32558"/>
                <a:gd name="connsiteX3" fmla="*/ 281427 w 281427"/>
                <a:gd name="connsiteY3" fmla="*/ 32558 h 32558"/>
                <a:gd name="connsiteX4" fmla="*/ 254989 w 281427"/>
                <a:gd name="connsiteY4" fmla="*/ 25755 h 32558"/>
                <a:gd name="connsiteX5" fmla="*/ 129250 w 281427"/>
                <a:gd name="connsiteY5" fmla="*/ 6545 h 32558"/>
                <a:gd name="connsiteX6" fmla="*/ 0 w 281427"/>
                <a:gd name="connsiteY6" fmla="*/ 11 h 32558"/>
                <a:gd name="connsiteX7" fmla="*/ 229 w 281427"/>
                <a:gd name="connsiteY7" fmla="*/ 0 h 32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1427" h="32558">
                  <a:moveTo>
                    <a:pt x="229" y="0"/>
                  </a:moveTo>
                  <a:cubicBezTo>
                    <a:pt x="87686" y="0"/>
                    <a:pt x="173072" y="8862"/>
                    <a:pt x="255540" y="25738"/>
                  </a:cubicBezTo>
                  <a:lnTo>
                    <a:pt x="281381" y="32382"/>
                  </a:lnTo>
                  <a:lnTo>
                    <a:pt x="281427" y="32558"/>
                  </a:lnTo>
                  <a:lnTo>
                    <a:pt x="254989" y="25755"/>
                  </a:lnTo>
                  <a:cubicBezTo>
                    <a:pt x="213770" y="17312"/>
                    <a:pt x="171822" y="10873"/>
                    <a:pt x="129250" y="6545"/>
                  </a:cubicBezTo>
                  <a:lnTo>
                    <a:pt x="0" y="11"/>
                  </a:lnTo>
                  <a:lnTo>
                    <a:pt x="229" y="0"/>
                  </a:lnTo>
                  <a:close/>
                </a:path>
              </a:pathLst>
            </a:custGeom>
            <a:solidFill>
              <a:schemeClr val="accent6">
                <a:lumMod val="75000"/>
                <a:alpha val="35000"/>
              </a:schemeClr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Freeform: Shape 215">
              <a:extLst>
                <a:ext uri="{FF2B5EF4-FFF2-40B4-BE49-F238E27FC236}">
                  <a16:creationId xmlns:a16="http://schemas.microsoft.com/office/drawing/2014/main" id="{82C9F565-D790-5E1B-4195-26115E041B6B}"/>
                </a:ext>
              </a:extLst>
            </p:cNvPr>
            <p:cNvSpPr/>
            <p:nvPr/>
          </p:nvSpPr>
          <p:spPr>
            <a:xfrm>
              <a:off x="4298911" y="2326675"/>
              <a:ext cx="48946" cy="345170"/>
            </a:xfrm>
            <a:custGeom>
              <a:avLst/>
              <a:gdLst>
                <a:gd name="connsiteX0" fmla="*/ 0 w 48946"/>
                <a:gd name="connsiteY0" fmla="*/ 0 h 345170"/>
                <a:gd name="connsiteX1" fmla="*/ 309 w 48946"/>
                <a:gd name="connsiteY1" fmla="*/ 80 h 345170"/>
                <a:gd name="connsiteX2" fmla="*/ 23217 w 48946"/>
                <a:gd name="connsiteY2" fmla="*/ 89271 h 345170"/>
                <a:gd name="connsiteX3" fmla="*/ 48946 w 48946"/>
                <a:gd name="connsiteY3" fmla="*/ 344748 h 345170"/>
                <a:gd name="connsiteX4" fmla="*/ 48925 w 48946"/>
                <a:gd name="connsiteY4" fmla="*/ 345170 h 345170"/>
                <a:gd name="connsiteX5" fmla="*/ 42404 w 48946"/>
                <a:gd name="connsiteY5" fmla="*/ 216045 h 345170"/>
                <a:gd name="connsiteX6" fmla="*/ 23207 w 48946"/>
                <a:gd name="connsiteY6" fmla="*/ 90260 h 345170"/>
                <a:gd name="connsiteX7" fmla="*/ 0 w 48946"/>
                <a:gd name="connsiteY7" fmla="*/ 0 h 3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8946" h="345170">
                  <a:moveTo>
                    <a:pt x="0" y="0"/>
                  </a:moveTo>
                  <a:lnTo>
                    <a:pt x="309" y="80"/>
                  </a:lnTo>
                  <a:lnTo>
                    <a:pt x="23217" y="89271"/>
                  </a:lnTo>
                  <a:cubicBezTo>
                    <a:pt x="40087" y="171793"/>
                    <a:pt x="48946" y="257234"/>
                    <a:pt x="48946" y="344748"/>
                  </a:cubicBezTo>
                  <a:lnTo>
                    <a:pt x="48925" y="345170"/>
                  </a:lnTo>
                  <a:lnTo>
                    <a:pt x="42404" y="216045"/>
                  </a:lnTo>
                  <a:cubicBezTo>
                    <a:pt x="38080" y="173458"/>
                    <a:pt x="31645" y="131494"/>
                    <a:pt x="23207" y="9026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75000"/>
                <a:alpha val="35000"/>
              </a:schemeClr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Freeform: Shape 214">
              <a:extLst>
                <a:ext uri="{FF2B5EF4-FFF2-40B4-BE49-F238E27FC236}">
                  <a16:creationId xmlns:a16="http://schemas.microsoft.com/office/drawing/2014/main" id="{D5F862C0-A2E2-C575-AEB1-518690299249}"/>
                </a:ext>
              </a:extLst>
            </p:cNvPr>
            <p:cNvSpPr/>
            <p:nvPr/>
          </p:nvSpPr>
          <p:spPr>
            <a:xfrm>
              <a:off x="1814195" y="2326677"/>
              <a:ext cx="48945" cy="345158"/>
            </a:xfrm>
            <a:custGeom>
              <a:avLst/>
              <a:gdLst>
                <a:gd name="connsiteX0" fmla="*/ 48945 w 48945"/>
                <a:gd name="connsiteY0" fmla="*/ 0 h 345158"/>
                <a:gd name="connsiteX1" fmla="*/ 25738 w 48945"/>
                <a:gd name="connsiteY1" fmla="*/ 90258 h 345158"/>
                <a:gd name="connsiteX2" fmla="*/ 6541 w 48945"/>
                <a:gd name="connsiteY2" fmla="*/ 216043 h 345158"/>
                <a:gd name="connsiteX3" fmla="*/ 21 w 48945"/>
                <a:gd name="connsiteY3" fmla="*/ 345158 h 345158"/>
                <a:gd name="connsiteX4" fmla="*/ 0 w 48945"/>
                <a:gd name="connsiteY4" fmla="*/ 344746 h 345158"/>
                <a:gd name="connsiteX5" fmla="*/ 25729 w 48945"/>
                <a:gd name="connsiteY5" fmla="*/ 89269 h 345158"/>
                <a:gd name="connsiteX6" fmla="*/ 48639 w 48945"/>
                <a:gd name="connsiteY6" fmla="*/ 79 h 345158"/>
                <a:gd name="connsiteX7" fmla="*/ 48945 w 48945"/>
                <a:gd name="connsiteY7" fmla="*/ 0 h 345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8945" h="345158">
                  <a:moveTo>
                    <a:pt x="48945" y="0"/>
                  </a:moveTo>
                  <a:lnTo>
                    <a:pt x="25738" y="90258"/>
                  </a:lnTo>
                  <a:cubicBezTo>
                    <a:pt x="17300" y="131492"/>
                    <a:pt x="10865" y="173456"/>
                    <a:pt x="6541" y="216043"/>
                  </a:cubicBezTo>
                  <a:lnTo>
                    <a:pt x="21" y="345158"/>
                  </a:lnTo>
                  <a:lnTo>
                    <a:pt x="0" y="344746"/>
                  </a:lnTo>
                  <a:cubicBezTo>
                    <a:pt x="0" y="257232"/>
                    <a:pt x="8860" y="171791"/>
                    <a:pt x="25729" y="89269"/>
                  </a:cubicBezTo>
                  <a:lnTo>
                    <a:pt x="48639" y="79"/>
                  </a:lnTo>
                  <a:lnTo>
                    <a:pt x="48945" y="0"/>
                  </a:lnTo>
                  <a:close/>
                </a:path>
              </a:pathLst>
            </a:custGeom>
            <a:solidFill>
              <a:schemeClr val="accent6">
                <a:lumMod val="75000"/>
                <a:alpha val="35000"/>
              </a:schemeClr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Freeform: Shape 213">
              <a:extLst>
                <a:ext uri="{FF2B5EF4-FFF2-40B4-BE49-F238E27FC236}">
                  <a16:creationId xmlns:a16="http://schemas.microsoft.com/office/drawing/2014/main" id="{DF229D5A-4808-BEC5-D5E6-316173780EE7}"/>
                </a:ext>
              </a:extLst>
            </p:cNvPr>
            <p:cNvSpPr/>
            <p:nvPr/>
          </p:nvSpPr>
          <p:spPr>
            <a:xfrm>
              <a:off x="3309287" y="2492609"/>
              <a:ext cx="29533" cy="17960"/>
            </a:xfrm>
            <a:custGeom>
              <a:avLst/>
              <a:gdLst>
                <a:gd name="connsiteX0" fmla="*/ 29533 w 29533"/>
                <a:gd name="connsiteY0" fmla="*/ 0 h 17960"/>
                <a:gd name="connsiteX1" fmla="*/ 0 w 29533"/>
                <a:gd name="connsiteY1" fmla="*/ 17960 h 17960"/>
                <a:gd name="connsiteX2" fmla="*/ 130 w 29533"/>
                <a:gd name="connsiteY2" fmla="*/ 17863 h 17960"/>
                <a:gd name="connsiteX3" fmla="*/ 29533 w 29533"/>
                <a:gd name="connsiteY3" fmla="*/ 0 h 17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533" h="17960">
                  <a:moveTo>
                    <a:pt x="29533" y="0"/>
                  </a:moveTo>
                  <a:lnTo>
                    <a:pt x="0" y="17960"/>
                  </a:lnTo>
                  <a:lnTo>
                    <a:pt x="130" y="17863"/>
                  </a:lnTo>
                  <a:lnTo>
                    <a:pt x="29533" y="0"/>
                  </a:lnTo>
                  <a:close/>
                </a:path>
              </a:pathLst>
            </a:custGeom>
            <a:solidFill>
              <a:schemeClr val="accent6">
                <a:lumMod val="75000"/>
                <a:alpha val="35000"/>
              </a:schemeClr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Freeform: Shape 212">
              <a:extLst>
                <a:ext uri="{FF2B5EF4-FFF2-40B4-BE49-F238E27FC236}">
                  <a16:creationId xmlns:a16="http://schemas.microsoft.com/office/drawing/2014/main" id="{762CA81F-8D25-2F08-E767-A72330BF0710}"/>
                </a:ext>
              </a:extLst>
            </p:cNvPr>
            <p:cNvSpPr/>
            <p:nvPr/>
          </p:nvSpPr>
          <p:spPr>
            <a:xfrm>
              <a:off x="2824217" y="2493208"/>
              <a:ext cx="28544" cy="17359"/>
            </a:xfrm>
            <a:custGeom>
              <a:avLst/>
              <a:gdLst>
                <a:gd name="connsiteX0" fmla="*/ 0 w 28544"/>
                <a:gd name="connsiteY0" fmla="*/ 0 h 17359"/>
                <a:gd name="connsiteX1" fmla="*/ 28418 w 28544"/>
                <a:gd name="connsiteY1" fmla="*/ 17265 h 17359"/>
                <a:gd name="connsiteX2" fmla="*/ 28544 w 28544"/>
                <a:gd name="connsiteY2" fmla="*/ 17359 h 17359"/>
                <a:gd name="connsiteX3" fmla="*/ 0 w 28544"/>
                <a:gd name="connsiteY3" fmla="*/ 0 h 17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544" h="17359">
                  <a:moveTo>
                    <a:pt x="0" y="0"/>
                  </a:moveTo>
                  <a:lnTo>
                    <a:pt x="28418" y="17265"/>
                  </a:lnTo>
                  <a:lnTo>
                    <a:pt x="28544" y="173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75000"/>
                <a:alpha val="35000"/>
              </a:schemeClr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5160EF66-28BE-544A-5E1B-A77431AD2F30}"/>
                </a:ext>
              </a:extLst>
            </p:cNvPr>
            <p:cNvSpPr/>
            <p:nvPr/>
          </p:nvSpPr>
          <p:spPr>
            <a:xfrm>
              <a:off x="2852761" y="2510566"/>
              <a:ext cx="14322" cy="10710"/>
            </a:xfrm>
            <a:custGeom>
              <a:avLst/>
              <a:gdLst>
                <a:gd name="connsiteX0" fmla="*/ 0 w 14322"/>
                <a:gd name="connsiteY0" fmla="*/ 0 h 10710"/>
                <a:gd name="connsiteX1" fmla="*/ 77 w 14322"/>
                <a:gd name="connsiteY1" fmla="*/ 47 h 10710"/>
                <a:gd name="connsiteX2" fmla="*/ 14322 w 14322"/>
                <a:gd name="connsiteY2" fmla="*/ 10710 h 10710"/>
                <a:gd name="connsiteX3" fmla="*/ 0 w 14322"/>
                <a:gd name="connsiteY3" fmla="*/ 0 h 10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322" h="10710">
                  <a:moveTo>
                    <a:pt x="0" y="0"/>
                  </a:moveTo>
                  <a:lnTo>
                    <a:pt x="77" y="47"/>
                  </a:lnTo>
                  <a:lnTo>
                    <a:pt x="14322" y="107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75000"/>
                <a:alpha val="35000"/>
              </a:schemeClr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id="{D639FB55-E684-0C36-C19A-FEEC0840BAB9}"/>
                </a:ext>
              </a:extLst>
            </p:cNvPr>
            <p:cNvSpPr/>
            <p:nvPr/>
          </p:nvSpPr>
          <p:spPr>
            <a:xfrm>
              <a:off x="3295820" y="2510569"/>
              <a:ext cx="13466" cy="10070"/>
            </a:xfrm>
            <a:custGeom>
              <a:avLst/>
              <a:gdLst>
                <a:gd name="connsiteX0" fmla="*/ 13466 w 13466"/>
                <a:gd name="connsiteY0" fmla="*/ 0 h 10070"/>
                <a:gd name="connsiteX1" fmla="*/ 0 w 13466"/>
                <a:gd name="connsiteY1" fmla="*/ 10070 h 10070"/>
                <a:gd name="connsiteX2" fmla="*/ 13394 w 13466"/>
                <a:gd name="connsiteY2" fmla="*/ 44 h 10070"/>
                <a:gd name="connsiteX3" fmla="*/ 13466 w 13466"/>
                <a:gd name="connsiteY3" fmla="*/ 0 h 10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466" h="10070">
                  <a:moveTo>
                    <a:pt x="13466" y="0"/>
                  </a:moveTo>
                  <a:lnTo>
                    <a:pt x="0" y="10070"/>
                  </a:lnTo>
                  <a:lnTo>
                    <a:pt x="13394" y="44"/>
                  </a:lnTo>
                  <a:lnTo>
                    <a:pt x="13466" y="0"/>
                  </a:lnTo>
                  <a:close/>
                </a:path>
              </a:pathLst>
            </a:custGeom>
            <a:solidFill>
              <a:schemeClr val="accent6">
                <a:lumMod val="75000"/>
                <a:alpha val="35000"/>
              </a:schemeClr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Freeform: Shape 209">
              <a:extLst>
                <a:ext uri="{FF2B5EF4-FFF2-40B4-BE49-F238E27FC236}">
                  <a16:creationId xmlns:a16="http://schemas.microsoft.com/office/drawing/2014/main" id="{10E0492F-117A-9217-D2C7-23A9D1469930}"/>
                </a:ext>
              </a:extLst>
            </p:cNvPr>
            <p:cNvSpPr/>
            <p:nvPr/>
          </p:nvSpPr>
          <p:spPr>
            <a:xfrm>
              <a:off x="3081026" y="2520639"/>
              <a:ext cx="214794" cy="189598"/>
            </a:xfrm>
            <a:custGeom>
              <a:avLst/>
              <a:gdLst>
                <a:gd name="connsiteX0" fmla="*/ 214794 w 214794"/>
                <a:gd name="connsiteY0" fmla="*/ 0 h 189598"/>
                <a:gd name="connsiteX1" fmla="*/ 130698 w 214794"/>
                <a:gd name="connsiteY1" fmla="*/ 62949 h 189598"/>
                <a:gd name="connsiteX2" fmla="*/ 40768 w 214794"/>
                <a:gd name="connsiteY2" fmla="*/ 144766 h 189598"/>
                <a:gd name="connsiteX3" fmla="*/ 63 w 214794"/>
                <a:gd name="connsiteY3" fmla="*/ 189598 h 189598"/>
                <a:gd name="connsiteX4" fmla="*/ 0 w 214794"/>
                <a:gd name="connsiteY4" fmla="*/ 189528 h 189598"/>
                <a:gd name="connsiteX5" fmla="*/ 40902 w 214794"/>
                <a:gd name="connsiteY5" fmla="*/ 144524 h 189598"/>
                <a:gd name="connsiteX6" fmla="*/ 130865 w 214794"/>
                <a:gd name="connsiteY6" fmla="*/ 62761 h 189598"/>
                <a:gd name="connsiteX7" fmla="*/ 214794 w 214794"/>
                <a:gd name="connsiteY7" fmla="*/ 0 h 189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4794" h="189598">
                  <a:moveTo>
                    <a:pt x="214794" y="0"/>
                  </a:moveTo>
                  <a:lnTo>
                    <a:pt x="130698" y="62949"/>
                  </a:lnTo>
                  <a:cubicBezTo>
                    <a:pt x="99427" y="88783"/>
                    <a:pt x="69414" y="116091"/>
                    <a:pt x="40768" y="144766"/>
                  </a:cubicBezTo>
                  <a:lnTo>
                    <a:pt x="63" y="189598"/>
                  </a:lnTo>
                  <a:lnTo>
                    <a:pt x="0" y="189528"/>
                  </a:lnTo>
                  <a:lnTo>
                    <a:pt x="40902" y="144524"/>
                  </a:lnTo>
                  <a:cubicBezTo>
                    <a:pt x="69559" y="115868"/>
                    <a:pt x="99582" y="88578"/>
                    <a:pt x="130865" y="62761"/>
                  </a:cubicBezTo>
                  <a:lnTo>
                    <a:pt x="214794" y="0"/>
                  </a:lnTo>
                  <a:close/>
                </a:path>
              </a:pathLst>
            </a:custGeom>
            <a:solidFill>
              <a:schemeClr val="accent6">
                <a:lumMod val="75000"/>
                <a:alpha val="35000"/>
              </a:schemeClr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18BACE18-8E0A-387E-6553-37E0305FDEF6}"/>
                </a:ext>
              </a:extLst>
            </p:cNvPr>
            <p:cNvSpPr/>
            <p:nvPr/>
          </p:nvSpPr>
          <p:spPr>
            <a:xfrm>
              <a:off x="2867084" y="2521277"/>
              <a:ext cx="213943" cy="188961"/>
            </a:xfrm>
            <a:custGeom>
              <a:avLst/>
              <a:gdLst>
                <a:gd name="connsiteX0" fmla="*/ 0 w 213943"/>
                <a:gd name="connsiteY0" fmla="*/ 0 h 188961"/>
                <a:gd name="connsiteX1" fmla="*/ 83077 w 213943"/>
                <a:gd name="connsiteY1" fmla="*/ 62124 h 188961"/>
                <a:gd name="connsiteX2" fmla="*/ 173040 w 213943"/>
                <a:gd name="connsiteY2" fmla="*/ 143887 h 188961"/>
                <a:gd name="connsiteX3" fmla="*/ 213943 w 213943"/>
                <a:gd name="connsiteY3" fmla="*/ 188891 h 188961"/>
                <a:gd name="connsiteX4" fmla="*/ 213879 w 213943"/>
                <a:gd name="connsiteY4" fmla="*/ 188961 h 188961"/>
                <a:gd name="connsiteX5" fmla="*/ 173174 w 213943"/>
                <a:gd name="connsiteY5" fmla="*/ 144129 h 188961"/>
                <a:gd name="connsiteX6" fmla="*/ 83244 w 213943"/>
                <a:gd name="connsiteY6" fmla="*/ 62312 h 188961"/>
                <a:gd name="connsiteX7" fmla="*/ 0 w 213943"/>
                <a:gd name="connsiteY7" fmla="*/ 0 h 188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3943" h="188961">
                  <a:moveTo>
                    <a:pt x="0" y="0"/>
                  </a:moveTo>
                  <a:lnTo>
                    <a:pt x="83077" y="62124"/>
                  </a:lnTo>
                  <a:cubicBezTo>
                    <a:pt x="114360" y="87941"/>
                    <a:pt x="144383" y="115231"/>
                    <a:pt x="173040" y="143887"/>
                  </a:cubicBezTo>
                  <a:lnTo>
                    <a:pt x="213943" y="188891"/>
                  </a:lnTo>
                  <a:lnTo>
                    <a:pt x="213879" y="188961"/>
                  </a:lnTo>
                  <a:lnTo>
                    <a:pt x="173174" y="144129"/>
                  </a:lnTo>
                  <a:cubicBezTo>
                    <a:pt x="144528" y="115454"/>
                    <a:pt x="114516" y="88146"/>
                    <a:pt x="83244" y="6231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75000"/>
                <a:alpha val="35000"/>
              </a:schemeClr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886C4013-7796-3089-356A-B4697E149D9D}"/>
                </a:ext>
              </a:extLst>
            </p:cNvPr>
            <p:cNvSpPr/>
            <p:nvPr/>
          </p:nvSpPr>
          <p:spPr>
            <a:xfrm>
              <a:off x="1814195" y="2671835"/>
              <a:ext cx="364567" cy="889017"/>
            </a:xfrm>
            <a:custGeom>
              <a:avLst/>
              <a:gdLst>
                <a:gd name="connsiteX0" fmla="*/ 21 w 364567"/>
                <a:gd name="connsiteY0" fmla="*/ 0 h 889017"/>
                <a:gd name="connsiteX1" fmla="*/ 6538 w 364567"/>
                <a:gd name="connsiteY1" fmla="*/ 129198 h 889017"/>
                <a:gd name="connsiteX2" fmla="*/ 289178 w 364567"/>
                <a:gd name="connsiteY2" fmla="*/ 805934 h 889017"/>
                <a:gd name="connsiteX3" fmla="*/ 364567 w 364567"/>
                <a:gd name="connsiteY3" fmla="*/ 888967 h 889017"/>
                <a:gd name="connsiteX4" fmla="*/ 364522 w 364567"/>
                <a:gd name="connsiteY4" fmla="*/ 889017 h 889017"/>
                <a:gd name="connsiteX5" fmla="*/ 289283 w 364567"/>
                <a:gd name="connsiteY5" fmla="*/ 806233 h 889017"/>
                <a:gd name="connsiteX6" fmla="*/ 0 w 364567"/>
                <a:gd name="connsiteY6" fmla="*/ 411 h 889017"/>
                <a:gd name="connsiteX7" fmla="*/ 21 w 364567"/>
                <a:gd name="connsiteY7" fmla="*/ 0 h 889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4567" h="889017">
                  <a:moveTo>
                    <a:pt x="21" y="0"/>
                  </a:moveTo>
                  <a:lnTo>
                    <a:pt x="6538" y="129198"/>
                  </a:lnTo>
                  <a:cubicBezTo>
                    <a:pt x="32478" y="384887"/>
                    <a:pt x="134330" y="618112"/>
                    <a:pt x="289178" y="805934"/>
                  </a:cubicBezTo>
                  <a:lnTo>
                    <a:pt x="364567" y="888967"/>
                  </a:lnTo>
                  <a:lnTo>
                    <a:pt x="364522" y="889017"/>
                  </a:lnTo>
                  <a:lnTo>
                    <a:pt x="289283" y="806233"/>
                  </a:lnTo>
                  <a:cubicBezTo>
                    <a:pt x="108562" y="587250"/>
                    <a:pt x="0" y="306508"/>
                    <a:pt x="0" y="411"/>
                  </a:cubicBezTo>
                  <a:lnTo>
                    <a:pt x="21" y="0"/>
                  </a:lnTo>
                  <a:close/>
                </a:path>
              </a:pathLst>
            </a:custGeom>
            <a:solidFill>
              <a:schemeClr val="accent6">
                <a:lumMod val="75000"/>
                <a:alpha val="35000"/>
              </a:schemeClr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id="{F4DE593F-DF16-99FF-DCA1-3CD5DC7A5437}"/>
                </a:ext>
              </a:extLst>
            </p:cNvPr>
            <p:cNvSpPr/>
            <p:nvPr/>
          </p:nvSpPr>
          <p:spPr>
            <a:xfrm>
              <a:off x="3982486" y="2671845"/>
              <a:ext cx="365371" cy="889892"/>
            </a:xfrm>
            <a:custGeom>
              <a:avLst/>
              <a:gdLst>
                <a:gd name="connsiteX0" fmla="*/ 365351 w 365371"/>
                <a:gd name="connsiteY0" fmla="*/ 0 h 889892"/>
                <a:gd name="connsiteX1" fmla="*/ 365371 w 365371"/>
                <a:gd name="connsiteY1" fmla="*/ 401 h 889892"/>
                <a:gd name="connsiteX2" fmla="*/ 76088 w 365371"/>
                <a:gd name="connsiteY2" fmla="*/ 806223 h 889892"/>
                <a:gd name="connsiteX3" fmla="*/ 45 w 365371"/>
                <a:gd name="connsiteY3" fmla="*/ 889892 h 889892"/>
                <a:gd name="connsiteX4" fmla="*/ 0 w 365371"/>
                <a:gd name="connsiteY4" fmla="*/ 889843 h 889892"/>
                <a:gd name="connsiteX5" fmla="*/ 76194 w 365371"/>
                <a:gd name="connsiteY5" fmla="*/ 805924 h 889892"/>
                <a:gd name="connsiteX6" fmla="*/ 358834 w 365371"/>
                <a:gd name="connsiteY6" fmla="*/ 129188 h 889892"/>
                <a:gd name="connsiteX7" fmla="*/ 365351 w 365371"/>
                <a:gd name="connsiteY7" fmla="*/ 0 h 889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5371" h="889892">
                  <a:moveTo>
                    <a:pt x="365351" y="0"/>
                  </a:moveTo>
                  <a:lnTo>
                    <a:pt x="365371" y="401"/>
                  </a:lnTo>
                  <a:cubicBezTo>
                    <a:pt x="365371" y="306498"/>
                    <a:pt x="256809" y="587240"/>
                    <a:pt x="76088" y="806223"/>
                  </a:cubicBezTo>
                  <a:lnTo>
                    <a:pt x="45" y="889892"/>
                  </a:lnTo>
                  <a:lnTo>
                    <a:pt x="0" y="889843"/>
                  </a:lnTo>
                  <a:lnTo>
                    <a:pt x="76194" y="805924"/>
                  </a:lnTo>
                  <a:cubicBezTo>
                    <a:pt x="231042" y="618102"/>
                    <a:pt x="332894" y="384877"/>
                    <a:pt x="358834" y="129188"/>
                  </a:cubicBezTo>
                  <a:lnTo>
                    <a:pt x="365351" y="0"/>
                  </a:lnTo>
                  <a:close/>
                </a:path>
              </a:pathLst>
            </a:custGeom>
            <a:solidFill>
              <a:schemeClr val="accent6">
                <a:lumMod val="75000"/>
                <a:alpha val="35000"/>
              </a:schemeClr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Freeform: Shape 205">
              <a:extLst>
                <a:ext uri="{FF2B5EF4-FFF2-40B4-BE49-F238E27FC236}">
                  <a16:creationId xmlns:a16="http://schemas.microsoft.com/office/drawing/2014/main" id="{7244B69E-A4CE-3B8A-420A-852061F38C3D}"/>
                </a:ext>
              </a:extLst>
            </p:cNvPr>
            <p:cNvSpPr/>
            <p:nvPr/>
          </p:nvSpPr>
          <p:spPr>
            <a:xfrm>
              <a:off x="2799480" y="2710238"/>
              <a:ext cx="281546" cy="506491"/>
            </a:xfrm>
            <a:custGeom>
              <a:avLst/>
              <a:gdLst>
                <a:gd name="connsiteX0" fmla="*/ 281482 w 281546"/>
                <a:gd name="connsiteY0" fmla="*/ 0 h 506491"/>
                <a:gd name="connsiteX1" fmla="*/ 281546 w 281546"/>
                <a:gd name="connsiteY1" fmla="*/ 70 h 506491"/>
                <a:gd name="connsiteX2" fmla="*/ 240580 w 281546"/>
                <a:gd name="connsiteY2" fmla="*/ 45189 h 506491"/>
                <a:gd name="connsiteX3" fmla="*/ 8336 w 281546"/>
                <a:gd name="connsiteY3" fmla="*/ 474573 h 506491"/>
                <a:gd name="connsiteX4" fmla="*/ 147 w 281546"/>
                <a:gd name="connsiteY4" fmla="*/ 506454 h 506491"/>
                <a:gd name="connsiteX5" fmla="*/ 0 w 281546"/>
                <a:gd name="connsiteY5" fmla="*/ 506491 h 506491"/>
                <a:gd name="connsiteX6" fmla="*/ 8356 w 281546"/>
                <a:gd name="connsiteY6" fmla="*/ 473994 h 506491"/>
                <a:gd name="connsiteX7" fmla="*/ 240685 w 281546"/>
                <a:gd name="connsiteY7" fmla="*/ 44889 h 506491"/>
                <a:gd name="connsiteX8" fmla="*/ 281482 w 281546"/>
                <a:gd name="connsiteY8" fmla="*/ 0 h 506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1546" h="506491">
                  <a:moveTo>
                    <a:pt x="281482" y="0"/>
                  </a:moveTo>
                  <a:lnTo>
                    <a:pt x="281546" y="70"/>
                  </a:lnTo>
                  <a:lnTo>
                    <a:pt x="240580" y="45189"/>
                  </a:lnTo>
                  <a:cubicBezTo>
                    <a:pt x="137349" y="170403"/>
                    <a:pt x="57670" y="315797"/>
                    <a:pt x="8336" y="474573"/>
                  </a:cubicBezTo>
                  <a:lnTo>
                    <a:pt x="147" y="506454"/>
                  </a:lnTo>
                  <a:lnTo>
                    <a:pt x="0" y="506491"/>
                  </a:lnTo>
                  <a:lnTo>
                    <a:pt x="8356" y="473994"/>
                  </a:lnTo>
                  <a:cubicBezTo>
                    <a:pt x="57709" y="315321"/>
                    <a:pt x="137416" y="170022"/>
                    <a:pt x="240685" y="44889"/>
                  </a:cubicBezTo>
                  <a:lnTo>
                    <a:pt x="281482" y="0"/>
                  </a:lnTo>
                  <a:close/>
                </a:path>
              </a:pathLst>
            </a:custGeom>
            <a:solidFill>
              <a:schemeClr val="accent6">
                <a:lumMod val="75000"/>
                <a:alpha val="35000"/>
              </a:schemeClr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C4A044DE-744F-B02C-999B-B86FA166A5FF}"/>
                </a:ext>
              </a:extLst>
            </p:cNvPr>
            <p:cNvSpPr/>
            <p:nvPr/>
          </p:nvSpPr>
          <p:spPr>
            <a:xfrm>
              <a:off x="3081027" y="2710238"/>
              <a:ext cx="281651" cy="506903"/>
            </a:xfrm>
            <a:custGeom>
              <a:avLst/>
              <a:gdLst>
                <a:gd name="connsiteX0" fmla="*/ 63 w 281651"/>
                <a:gd name="connsiteY0" fmla="*/ 0 h 506903"/>
                <a:gd name="connsiteX1" fmla="*/ 40860 w 281651"/>
                <a:gd name="connsiteY1" fmla="*/ 44889 h 506903"/>
                <a:gd name="connsiteX2" fmla="*/ 273189 w 281651"/>
                <a:gd name="connsiteY2" fmla="*/ 473994 h 506903"/>
                <a:gd name="connsiteX3" fmla="*/ 281651 w 281651"/>
                <a:gd name="connsiteY3" fmla="*/ 506903 h 506903"/>
                <a:gd name="connsiteX4" fmla="*/ 281504 w 281651"/>
                <a:gd name="connsiteY4" fmla="*/ 506865 h 506903"/>
                <a:gd name="connsiteX5" fmla="*/ 273209 w 281651"/>
                <a:gd name="connsiteY5" fmla="*/ 474573 h 506903"/>
                <a:gd name="connsiteX6" fmla="*/ 40965 w 281651"/>
                <a:gd name="connsiteY6" fmla="*/ 45189 h 506903"/>
                <a:gd name="connsiteX7" fmla="*/ 0 w 281651"/>
                <a:gd name="connsiteY7" fmla="*/ 70 h 506903"/>
                <a:gd name="connsiteX8" fmla="*/ 63 w 281651"/>
                <a:gd name="connsiteY8" fmla="*/ 0 h 506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1651" h="506903">
                  <a:moveTo>
                    <a:pt x="63" y="0"/>
                  </a:moveTo>
                  <a:lnTo>
                    <a:pt x="40860" y="44889"/>
                  </a:lnTo>
                  <a:cubicBezTo>
                    <a:pt x="144129" y="170022"/>
                    <a:pt x="223836" y="315321"/>
                    <a:pt x="273189" y="473994"/>
                  </a:cubicBezTo>
                  <a:lnTo>
                    <a:pt x="281651" y="506903"/>
                  </a:lnTo>
                  <a:lnTo>
                    <a:pt x="281504" y="506865"/>
                  </a:lnTo>
                  <a:lnTo>
                    <a:pt x="273209" y="474573"/>
                  </a:lnTo>
                  <a:cubicBezTo>
                    <a:pt x="223875" y="315797"/>
                    <a:pt x="144197" y="170403"/>
                    <a:pt x="40965" y="45189"/>
                  </a:cubicBezTo>
                  <a:lnTo>
                    <a:pt x="0" y="70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chemeClr val="accent6">
                <a:lumMod val="75000"/>
                <a:alpha val="35000"/>
              </a:schemeClr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54F520C9-EC86-6D24-583F-BE1496778CD7}"/>
                </a:ext>
              </a:extLst>
            </p:cNvPr>
            <p:cNvSpPr/>
            <p:nvPr/>
          </p:nvSpPr>
          <p:spPr>
            <a:xfrm>
              <a:off x="2799555" y="3184739"/>
              <a:ext cx="280032" cy="32233"/>
            </a:xfrm>
            <a:custGeom>
              <a:avLst/>
              <a:gdLst>
                <a:gd name="connsiteX0" fmla="*/ 279552 w 280032"/>
                <a:gd name="connsiteY0" fmla="*/ 0 h 32233"/>
                <a:gd name="connsiteX1" fmla="*/ 280032 w 280032"/>
                <a:gd name="connsiteY1" fmla="*/ 24 h 32233"/>
                <a:gd name="connsiteX2" fmla="*/ 150995 w 280032"/>
                <a:gd name="connsiteY2" fmla="*/ 6542 h 32233"/>
                <a:gd name="connsiteX3" fmla="*/ 25221 w 280032"/>
                <a:gd name="connsiteY3" fmla="*/ 25745 h 32233"/>
                <a:gd name="connsiteX4" fmla="*/ 0 w 280032"/>
                <a:gd name="connsiteY4" fmla="*/ 32233 h 32233"/>
                <a:gd name="connsiteX5" fmla="*/ 72 w 280032"/>
                <a:gd name="connsiteY5" fmla="*/ 31953 h 32233"/>
                <a:gd name="connsiteX6" fmla="*/ 24241 w 280032"/>
                <a:gd name="connsiteY6" fmla="*/ 25738 h 32233"/>
                <a:gd name="connsiteX7" fmla="*/ 279552 w 280032"/>
                <a:gd name="connsiteY7" fmla="*/ 0 h 32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032" h="32233">
                  <a:moveTo>
                    <a:pt x="279552" y="0"/>
                  </a:moveTo>
                  <a:lnTo>
                    <a:pt x="280032" y="24"/>
                  </a:lnTo>
                  <a:lnTo>
                    <a:pt x="150995" y="6542"/>
                  </a:lnTo>
                  <a:cubicBezTo>
                    <a:pt x="108412" y="10869"/>
                    <a:pt x="66451" y="17305"/>
                    <a:pt x="25221" y="25745"/>
                  </a:cubicBezTo>
                  <a:lnTo>
                    <a:pt x="0" y="32233"/>
                  </a:lnTo>
                  <a:lnTo>
                    <a:pt x="72" y="31953"/>
                  </a:lnTo>
                  <a:lnTo>
                    <a:pt x="24241" y="25738"/>
                  </a:lnTo>
                  <a:cubicBezTo>
                    <a:pt x="106709" y="8862"/>
                    <a:pt x="192096" y="0"/>
                    <a:pt x="279552" y="0"/>
                  </a:cubicBezTo>
                  <a:close/>
                </a:path>
              </a:pathLst>
            </a:custGeom>
            <a:solidFill>
              <a:schemeClr val="accent6">
                <a:lumMod val="75000"/>
                <a:alpha val="35000"/>
              </a:schemeClr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id="{2B06BA0C-3EC3-6A70-A090-A8859AE6F596}"/>
                </a:ext>
              </a:extLst>
            </p:cNvPr>
            <p:cNvSpPr/>
            <p:nvPr/>
          </p:nvSpPr>
          <p:spPr>
            <a:xfrm>
              <a:off x="3081026" y="3184739"/>
              <a:ext cx="281607" cy="32761"/>
            </a:xfrm>
            <a:custGeom>
              <a:avLst/>
              <a:gdLst>
                <a:gd name="connsiteX0" fmla="*/ 459 w 281607"/>
                <a:gd name="connsiteY0" fmla="*/ 0 h 32761"/>
                <a:gd name="connsiteX1" fmla="*/ 255677 w 281607"/>
                <a:gd name="connsiteY1" fmla="*/ 25724 h 32761"/>
                <a:gd name="connsiteX2" fmla="*/ 281505 w 281607"/>
                <a:gd name="connsiteY2" fmla="*/ 32364 h 32761"/>
                <a:gd name="connsiteX3" fmla="*/ 281607 w 281607"/>
                <a:gd name="connsiteY3" fmla="*/ 32761 h 32761"/>
                <a:gd name="connsiteX4" fmla="*/ 281544 w 281607"/>
                <a:gd name="connsiteY4" fmla="*/ 32745 h 32761"/>
                <a:gd name="connsiteX5" fmla="*/ 281507 w 281607"/>
                <a:gd name="connsiteY5" fmla="*/ 32601 h 32761"/>
                <a:gd name="connsiteX6" fmla="*/ 254759 w 281607"/>
                <a:gd name="connsiteY6" fmla="*/ 25725 h 32761"/>
                <a:gd name="connsiteX7" fmla="*/ 129020 w 281607"/>
                <a:gd name="connsiteY7" fmla="*/ 6537 h 32761"/>
                <a:gd name="connsiteX8" fmla="*/ 0 w 281607"/>
                <a:gd name="connsiteY8" fmla="*/ 23 h 32761"/>
                <a:gd name="connsiteX9" fmla="*/ 459 w 281607"/>
                <a:gd name="connsiteY9" fmla="*/ 0 h 32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1607" h="32761">
                  <a:moveTo>
                    <a:pt x="459" y="0"/>
                  </a:moveTo>
                  <a:cubicBezTo>
                    <a:pt x="87884" y="0"/>
                    <a:pt x="173240" y="8858"/>
                    <a:pt x="255677" y="25724"/>
                  </a:cubicBezTo>
                  <a:lnTo>
                    <a:pt x="281505" y="32364"/>
                  </a:lnTo>
                  <a:lnTo>
                    <a:pt x="281607" y="32761"/>
                  </a:lnTo>
                  <a:lnTo>
                    <a:pt x="281544" y="32745"/>
                  </a:lnTo>
                  <a:lnTo>
                    <a:pt x="281507" y="32601"/>
                  </a:lnTo>
                  <a:lnTo>
                    <a:pt x="254759" y="25725"/>
                  </a:lnTo>
                  <a:cubicBezTo>
                    <a:pt x="213540" y="17292"/>
                    <a:pt x="171592" y="10860"/>
                    <a:pt x="129020" y="6537"/>
                  </a:cubicBezTo>
                  <a:lnTo>
                    <a:pt x="0" y="23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chemeClr val="accent6">
                <a:lumMod val="75000"/>
                <a:alpha val="35000"/>
              </a:schemeClr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id="{50720289-6E87-B28C-8134-3914FC43A526}"/>
                </a:ext>
              </a:extLst>
            </p:cNvPr>
            <p:cNvSpPr/>
            <p:nvPr/>
          </p:nvSpPr>
          <p:spPr>
            <a:xfrm>
              <a:off x="3080295" y="3184775"/>
              <a:ext cx="282338" cy="32957"/>
            </a:xfrm>
            <a:custGeom>
              <a:avLst/>
              <a:gdLst>
                <a:gd name="connsiteX0" fmla="*/ 480 w 282338"/>
                <a:gd name="connsiteY0" fmla="*/ 0 h 32957"/>
                <a:gd name="connsiteX1" fmla="*/ 129287 w 282338"/>
                <a:gd name="connsiteY1" fmla="*/ 6506 h 32957"/>
                <a:gd name="connsiteX2" fmla="*/ 255061 w 282338"/>
                <a:gd name="connsiteY2" fmla="*/ 25709 h 32957"/>
                <a:gd name="connsiteX3" fmla="*/ 282274 w 282338"/>
                <a:gd name="connsiteY3" fmla="*/ 32709 h 32957"/>
                <a:gd name="connsiteX4" fmla="*/ 282338 w 282338"/>
                <a:gd name="connsiteY4" fmla="*/ 32957 h 32957"/>
                <a:gd name="connsiteX5" fmla="*/ 254123 w 282338"/>
                <a:gd name="connsiteY5" fmla="*/ 25702 h 32957"/>
                <a:gd name="connsiteX6" fmla="*/ 128338 w 282338"/>
                <a:gd name="connsiteY6" fmla="*/ 6505 h 32957"/>
                <a:gd name="connsiteX7" fmla="*/ 0 w 282338"/>
                <a:gd name="connsiteY7" fmla="*/ 24 h 32957"/>
                <a:gd name="connsiteX8" fmla="*/ 480 w 282338"/>
                <a:gd name="connsiteY8" fmla="*/ 0 h 32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2338" h="32957">
                  <a:moveTo>
                    <a:pt x="480" y="0"/>
                  </a:moveTo>
                  <a:lnTo>
                    <a:pt x="129287" y="6506"/>
                  </a:lnTo>
                  <a:cubicBezTo>
                    <a:pt x="171871" y="10833"/>
                    <a:pt x="213831" y="17269"/>
                    <a:pt x="255061" y="25709"/>
                  </a:cubicBezTo>
                  <a:lnTo>
                    <a:pt x="282274" y="32709"/>
                  </a:lnTo>
                  <a:lnTo>
                    <a:pt x="282338" y="32957"/>
                  </a:lnTo>
                  <a:lnTo>
                    <a:pt x="254123" y="25702"/>
                  </a:lnTo>
                  <a:cubicBezTo>
                    <a:pt x="212889" y="17264"/>
                    <a:pt x="170925" y="10830"/>
                    <a:pt x="128338" y="6505"/>
                  </a:cubicBezTo>
                  <a:lnTo>
                    <a:pt x="0" y="24"/>
                  </a:lnTo>
                  <a:lnTo>
                    <a:pt x="480" y="0"/>
                  </a:lnTo>
                  <a:close/>
                </a:path>
              </a:pathLst>
            </a:custGeom>
            <a:solidFill>
              <a:schemeClr val="accent6">
                <a:lumMod val="75000"/>
                <a:alpha val="35000"/>
              </a:schemeClr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id="{62CECD68-8C0B-9C6C-DF9F-7BA848C2A9F1}"/>
                </a:ext>
              </a:extLst>
            </p:cNvPr>
            <p:cNvSpPr/>
            <p:nvPr/>
          </p:nvSpPr>
          <p:spPr>
            <a:xfrm>
              <a:off x="2759035" y="3184775"/>
              <a:ext cx="321261" cy="236800"/>
            </a:xfrm>
            <a:custGeom>
              <a:avLst/>
              <a:gdLst>
                <a:gd name="connsiteX0" fmla="*/ 320803 w 321261"/>
                <a:gd name="connsiteY0" fmla="*/ 0 h 236800"/>
                <a:gd name="connsiteX1" fmla="*/ 321261 w 321261"/>
                <a:gd name="connsiteY1" fmla="*/ 23 h 236800"/>
                <a:gd name="connsiteX2" fmla="*/ 192971 w 321261"/>
                <a:gd name="connsiteY2" fmla="*/ 6500 h 236800"/>
                <a:gd name="connsiteX3" fmla="*/ 67232 w 321261"/>
                <a:gd name="connsiteY3" fmla="*/ 25688 h 236800"/>
                <a:gd name="connsiteX4" fmla="*/ 40486 w 321261"/>
                <a:gd name="connsiteY4" fmla="*/ 32564 h 236800"/>
                <a:gd name="connsiteX5" fmla="*/ 17577 w 321261"/>
                <a:gd name="connsiteY5" fmla="*/ 121649 h 236800"/>
                <a:gd name="connsiteX6" fmla="*/ 0 w 321261"/>
                <a:gd name="connsiteY6" fmla="*/ 236800 h 236800"/>
                <a:gd name="connsiteX7" fmla="*/ 17576 w 321261"/>
                <a:gd name="connsiteY7" fmla="*/ 121520 h 236800"/>
                <a:gd name="connsiteX8" fmla="*/ 40487 w 321261"/>
                <a:gd name="connsiteY8" fmla="*/ 32327 h 236800"/>
                <a:gd name="connsiteX9" fmla="*/ 66314 w 321261"/>
                <a:gd name="connsiteY9" fmla="*/ 25687 h 236800"/>
                <a:gd name="connsiteX10" fmla="*/ 192053 w 321261"/>
                <a:gd name="connsiteY10" fmla="*/ 6500 h 236800"/>
                <a:gd name="connsiteX11" fmla="*/ 320803 w 321261"/>
                <a:gd name="connsiteY11" fmla="*/ 0 h 23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1261" h="236800">
                  <a:moveTo>
                    <a:pt x="320803" y="0"/>
                  </a:moveTo>
                  <a:lnTo>
                    <a:pt x="321261" y="23"/>
                  </a:lnTo>
                  <a:lnTo>
                    <a:pt x="192971" y="6500"/>
                  </a:lnTo>
                  <a:cubicBezTo>
                    <a:pt x="150400" y="10823"/>
                    <a:pt x="108451" y="17255"/>
                    <a:pt x="67232" y="25688"/>
                  </a:cubicBezTo>
                  <a:lnTo>
                    <a:pt x="40486" y="32564"/>
                  </a:lnTo>
                  <a:lnTo>
                    <a:pt x="17577" y="121649"/>
                  </a:lnTo>
                  <a:lnTo>
                    <a:pt x="0" y="236800"/>
                  </a:lnTo>
                  <a:lnTo>
                    <a:pt x="17576" y="121520"/>
                  </a:lnTo>
                  <a:lnTo>
                    <a:pt x="40487" y="32327"/>
                  </a:lnTo>
                  <a:lnTo>
                    <a:pt x="66314" y="25687"/>
                  </a:lnTo>
                  <a:cubicBezTo>
                    <a:pt x="107533" y="17254"/>
                    <a:pt x="149481" y="10823"/>
                    <a:pt x="192053" y="6500"/>
                  </a:cubicBezTo>
                  <a:lnTo>
                    <a:pt x="320803" y="0"/>
                  </a:lnTo>
                  <a:close/>
                </a:path>
              </a:pathLst>
            </a:custGeom>
            <a:solidFill>
              <a:schemeClr val="accent6">
                <a:lumMod val="75000"/>
                <a:alpha val="35000"/>
              </a:schemeClr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F88665D8-F5BA-F7EF-BC38-BF1D211856AB}"/>
                </a:ext>
              </a:extLst>
            </p:cNvPr>
            <p:cNvSpPr/>
            <p:nvPr/>
          </p:nvSpPr>
          <p:spPr>
            <a:xfrm>
              <a:off x="2178762" y="3216728"/>
              <a:ext cx="620719" cy="344698"/>
            </a:xfrm>
            <a:custGeom>
              <a:avLst/>
              <a:gdLst>
                <a:gd name="connsiteX0" fmla="*/ 620719 w 620719"/>
                <a:gd name="connsiteY0" fmla="*/ 0 h 344698"/>
                <a:gd name="connsiteX1" fmla="*/ 620647 w 620719"/>
                <a:gd name="connsiteY1" fmla="*/ 280 h 344698"/>
                <a:gd name="connsiteX2" fmla="*/ 524619 w 620719"/>
                <a:gd name="connsiteY2" fmla="*/ 24981 h 344698"/>
                <a:gd name="connsiteX3" fmla="*/ 5592 w 620719"/>
                <a:gd name="connsiteY3" fmla="*/ 339165 h 344698"/>
                <a:gd name="connsiteX4" fmla="*/ 566 w 620719"/>
                <a:gd name="connsiteY4" fmla="*/ 344698 h 344698"/>
                <a:gd name="connsiteX5" fmla="*/ 0 w 620719"/>
                <a:gd name="connsiteY5" fmla="*/ 344074 h 344698"/>
                <a:gd name="connsiteX6" fmla="*/ 4561 w 620719"/>
                <a:gd name="connsiteY6" fmla="*/ 339056 h 344698"/>
                <a:gd name="connsiteX7" fmla="*/ 523629 w 620719"/>
                <a:gd name="connsiteY7" fmla="*/ 24964 h 344698"/>
                <a:gd name="connsiteX8" fmla="*/ 620719 w 620719"/>
                <a:gd name="connsiteY8" fmla="*/ 0 h 344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0719" h="344698">
                  <a:moveTo>
                    <a:pt x="620719" y="0"/>
                  </a:moveTo>
                  <a:lnTo>
                    <a:pt x="620647" y="280"/>
                  </a:lnTo>
                  <a:lnTo>
                    <a:pt x="524619" y="24981"/>
                  </a:lnTo>
                  <a:cubicBezTo>
                    <a:pt x="326294" y="86690"/>
                    <a:pt x="148863" y="195841"/>
                    <a:pt x="5592" y="339165"/>
                  </a:cubicBezTo>
                  <a:lnTo>
                    <a:pt x="566" y="344698"/>
                  </a:lnTo>
                  <a:lnTo>
                    <a:pt x="0" y="344074"/>
                  </a:lnTo>
                  <a:lnTo>
                    <a:pt x="4561" y="339056"/>
                  </a:lnTo>
                  <a:cubicBezTo>
                    <a:pt x="147844" y="195774"/>
                    <a:pt x="325288" y="86655"/>
                    <a:pt x="523629" y="24964"/>
                  </a:cubicBezTo>
                  <a:lnTo>
                    <a:pt x="620719" y="0"/>
                  </a:lnTo>
                  <a:close/>
                </a:path>
              </a:pathLst>
            </a:custGeom>
            <a:solidFill>
              <a:schemeClr val="accent6">
                <a:lumMod val="75000"/>
                <a:alpha val="35000"/>
              </a:schemeClr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0DF7808E-88CF-34F8-371B-EA3B1A3FBCE7}"/>
                </a:ext>
              </a:extLst>
            </p:cNvPr>
            <p:cNvSpPr/>
            <p:nvPr/>
          </p:nvSpPr>
          <p:spPr>
            <a:xfrm>
              <a:off x="2799375" y="3216972"/>
              <a:ext cx="180" cy="169"/>
            </a:xfrm>
            <a:custGeom>
              <a:avLst/>
              <a:gdLst>
                <a:gd name="connsiteX0" fmla="*/ 180 w 180"/>
                <a:gd name="connsiteY0" fmla="*/ 0 h 169"/>
                <a:gd name="connsiteX1" fmla="*/ 146 w 180"/>
                <a:gd name="connsiteY1" fmla="*/ 131 h 169"/>
                <a:gd name="connsiteX2" fmla="*/ 0 w 180"/>
                <a:gd name="connsiteY2" fmla="*/ 169 h 169"/>
                <a:gd name="connsiteX3" fmla="*/ 33 w 180"/>
                <a:gd name="connsiteY3" fmla="*/ 37 h 169"/>
                <a:gd name="connsiteX4" fmla="*/ 180 w 180"/>
                <a:gd name="connsiteY4" fmla="*/ 0 h 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" h="169">
                  <a:moveTo>
                    <a:pt x="180" y="0"/>
                  </a:moveTo>
                  <a:lnTo>
                    <a:pt x="146" y="131"/>
                  </a:lnTo>
                  <a:lnTo>
                    <a:pt x="0" y="169"/>
                  </a:lnTo>
                  <a:lnTo>
                    <a:pt x="33" y="37"/>
                  </a:lnTo>
                  <a:lnTo>
                    <a:pt x="180" y="0"/>
                  </a:lnTo>
                  <a:close/>
                </a:path>
              </a:pathLst>
            </a:custGeom>
            <a:solidFill>
              <a:schemeClr val="accent6">
                <a:lumMod val="75000"/>
                <a:alpha val="35000"/>
              </a:schemeClr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1852B8E8-6DB1-3B5C-65B3-2099B4343615}"/>
                </a:ext>
              </a:extLst>
            </p:cNvPr>
            <p:cNvSpPr/>
            <p:nvPr/>
          </p:nvSpPr>
          <p:spPr>
            <a:xfrm>
              <a:off x="2179567" y="3217140"/>
              <a:ext cx="620157" cy="689516"/>
            </a:xfrm>
            <a:custGeom>
              <a:avLst/>
              <a:gdLst>
                <a:gd name="connsiteX0" fmla="*/ 619809 w 620157"/>
                <a:gd name="connsiteY0" fmla="*/ 0 h 689516"/>
                <a:gd name="connsiteX1" fmla="*/ 597054 w 620157"/>
                <a:gd name="connsiteY1" fmla="*/ 88497 h 689516"/>
                <a:gd name="connsiteX2" fmla="*/ 571316 w 620157"/>
                <a:gd name="connsiteY2" fmla="*/ 343808 h 689516"/>
                <a:gd name="connsiteX3" fmla="*/ 571333 w 620157"/>
                <a:gd name="connsiteY3" fmla="*/ 344136 h 689516"/>
                <a:gd name="connsiteX4" fmla="*/ 571316 w 620157"/>
                <a:gd name="connsiteY4" fmla="*/ 344463 h 689516"/>
                <a:gd name="connsiteX5" fmla="*/ 571320 w 620157"/>
                <a:gd name="connsiteY5" fmla="*/ 344548 h 689516"/>
                <a:gd name="connsiteX6" fmla="*/ 571316 w 620157"/>
                <a:gd name="connsiteY6" fmla="*/ 344632 h 689516"/>
                <a:gd name="connsiteX7" fmla="*/ 597045 w 620157"/>
                <a:gd name="connsiteY7" fmla="*/ 600108 h 689516"/>
                <a:gd name="connsiteX8" fmla="*/ 619955 w 620157"/>
                <a:gd name="connsiteY8" fmla="*/ 689299 h 689516"/>
                <a:gd name="connsiteX9" fmla="*/ 620112 w 620157"/>
                <a:gd name="connsiteY9" fmla="*/ 689339 h 689516"/>
                <a:gd name="connsiteX10" fmla="*/ 620157 w 620157"/>
                <a:gd name="connsiteY10" fmla="*/ 689516 h 689516"/>
                <a:gd name="connsiteX11" fmla="*/ 524742 w 620157"/>
                <a:gd name="connsiteY11" fmla="*/ 664983 h 689516"/>
                <a:gd name="connsiteX12" fmla="*/ 297612 w 620157"/>
                <a:gd name="connsiteY12" fmla="*/ 569037 h 689516"/>
                <a:gd name="connsiteX13" fmla="*/ 221117 w 620157"/>
                <a:gd name="connsiteY13" fmla="*/ 522565 h 689516"/>
                <a:gd name="connsiteX14" fmla="*/ 193039 w 620157"/>
                <a:gd name="connsiteY14" fmla="*/ 505490 h 689516"/>
                <a:gd name="connsiteX15" fmla="*/ 178432 w 620157"/>
                <a:gd name="connsiteY15" fmla="*/ 494567 h 689516"/>
                <a:gd name="connsiteX16" fmla="*/ 95470 w 620157"/>
                <a:gd name="connsiteY16" fmla="*/ 432466 h 689516"/>
                <a:gd name="connsiteX17" fmla="*/ 5540 w 620157"/>
                <a:gd name="connsiteY17" fmla="*/ 350650 h 689516"/>
                <a:gd name="connsiteX18" fmla="*/ 0 w 620157"/>
                <a:gd name="connsiteY18" fmla="*/ 344548 h 689516"/>
                <a:gd name="connsiteX19" fmla="*/ 5540 w 620157"/>
                <a:gd name="connsiteY19" fmla="*/ 338453 h 689516"/>
                <a:gd name="connsiteX20" fmla="*/ 524420 w 620157"/>
                <a:gd name="connsiteY20" fmla="*/ 24523 h 689516"/>
                <a:gd name="connsiteX21" fmla="*/ 619809 w 620157"/>
                <a:gd name="connsiteY21" fmla="*/ 0 h 689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20157" h="689516">
                  <a:moveTo>
                    <a:pt x="619809" y="0"/>
                  </a:moveTo>
                  <a:lnTo>
                    <a:pt x="597054" y="88497"/>
                  </a:lnTo>
                  <a:cubicBezTo>
                    <a:pt x="580178" y="170965"/>
                    <a:pt x="571316" y="256352"/>
                    <a:pt x="571316" y="343808"/>
                  </a:cubicBezTo>
                  <a:lnTo>
                    <a:pt x="571333" y="344136"/>
                  </a:lnTo>
                  <a:lnTo>
                    <a:pt x="571316" y="344463"/>
                  </a:lnTo>
                  <a:lnTo>
                    <a:pt x="571320" y="344548"/>
                  </a:lnTo>
                  <a:lnTo>
                    <a:pt x="571316" y="344632"/>
                  </a:lnTo>
                  <a:cubicBezTo>
                    <a:pt x="571316" y="432145"/>
                    <a:pt x="580176" y="517587"/>
                    <a:pt x="597045" y="600108"/>
                  </a:cubicBezTo>
                  <a:lnTo>
                    <a:pt x="619955" y="689299"/>
                  </a:lnTo>
                  <a:lnTo>
                    <a:pt x="620112" y="689339"/>
                  </a:lnTo>
                  <a:lnTo>
                    <a:pt x="620157" y="689516"/>
                  </a:lnTo>
                  <a:lnTo>
                    <a:pt x="524742" y="664983"/>
                  </a:lnTo>
                  <a:cubicBezTo>
                    <a:pt x="445406" y="640307"/>
                    <a:pt x="369413" y="608042"/>
                    <a:pt x="297612" y="569037"/>
                  </a:cubicBezTo>
                  <a:lnTo>
                    <a:pt x="221117" y="522565"/>
                  </a:lnTo>
                  <a:lnTo>
                    <a:pt x="193039" y="505490"/>
                  </a:lnTo>
                  <a:lnTo>
                    <a:pt x="178432" y="494567"/>
                  </a:lnTo>
                  <a:lnTo>
                    <a:pt x="95470" y="432466"/>
                  </a:lnTo>
                  <a:cubicBezTo>
                    <a:pt x="64198" y="406633"/>
                    <a:pt x="34186" y="379325"/>
                    <a:pt x="5540" y="350650"/>
                  </a:cubicBezTo>
                  <a:lnTo>
                    <a:pt x="0" y="344548"/>
                  </a:lnTo>
                  <a:lnTo>
                    <a:pt x="5540" y="338453"/>
                  </a:lnTo>
                  <a:cubicBezTo>
                    <a:pt x="148770" y="195245"/>
                    <a:pt x="326151" y="86182"/>
                    <a:pt x="524420" y="24523"/>
                  </a:cubicBezTo>
                  <a:lnTo>
                    <a:pt x="619809" y="0"/>
                  </a:lnTo>
                  <a:close/>
                </a:path>
              </a:pathLst>
            </a:custGeom>
            <a:solidFill>
              <a:srgbClr val="47D0EC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CACD09F4-44B4-C25E-E74E-239BC679E9C5}"/>
                </a:ext>
              </a:extLst>
            </p:cNvPr>
            <p:cNvSpPr/>
            <p:nvPr/>
          </p:nvSpPr>
          <p:spPr>
            <a:xfrm>
              <a:off x="3362677" y="3217140"/>
              <a:ext cx="619808" cy="345774"/>
            </a:xfrm>
            <a:custGeom>
              <a:avLst/>
              <a:gdLst>
                <a:gd name="connsiteX0" fmla="*/ 0 w 619808"/>
                <a:gd name="connsiteY0" fmla="*/ 0 h 345774"/>
                <a:gd name="connsiteX1" fmla="*/ 95387 w 619808"/>
                <a:gd name="connsiteY1" fmla="*/ 24523 h 345774"/>
                <a:gd name="connsiteX2" fmla="*/ 614268 w 619808"/>
                <a:gd name="connsiteY2" fmla="*/ 338453 h 345774"/>
                <a:gd name="connsiteX3" fmla="*/ 619808 w 619808"/>
                <a:gd name="connsiteY3" fmla="*/ 344548 h 345774"/>
                <a:gd name="connsiteX4" fmla="*/ 618695 w 619808"/>
                <a:gd name="connsiteY4" fmla="*/ 345774 h 345774"/>
                <a:gd name="connsiteX5" fmla="*/ 618175 w 619808"/>
                <a:gd name="connsiteY5" fmla="*/ 345201 h 345774"/>
                <a:gd name="connsiteX6" fmla="*/ 618567 w 619808"/>
                <a:gd name="connsiteY6" fmla="*/ 344769 h 345774"/>
                <a:gd name="connsiteX7" fmla="*/ 613103 w 619808"/>
                <a:gd name="connsiteY7" fmla="*/ 338753 h 345774"/>
                <a:gd name="connsiteX8" fmla="*/ 94076 w 619808"/>
                <a:gd name="connsiteY8" fmla="*/ 24569 h 345774"/>
                <a:gd name="connsiteX9" fmla="*/ 102 w 619808"/>
                <a:gd name="connsiteY9" fmla="*/ 397 h 345774"/>
                <a:gd name="connsiteX10" fmla="*/ 0 w 619808"/>
                <a:gd name="connsiteY10" fmla="*/ 0 h 345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19808" h="345774">
                  <a:moveTo>
                    <a:pt x="0" y="0"/>
                  </a:moveTo>
                  <a:lnTo>
                    <a:pt x="95387" y="24523"/>
                  </a:lnTo>
                  <a:cubicBezTo>
                    <a:pt x="293657" y="86182"/>
                    <a:pt x="471038" y="195245"/>
                    <a:pt x="614268" y="338453"/>
                  </a:cubicBezTo>
                  <a:lnTo>
                    <a:pt x="619808" y="344548"/>
                  </a:lnTo>
                  <a:lnTo>
                    <a:pt x="618695" y="345774"/>
                  </a:lnTo>
                  <a:lnTo>
                    <a:pt x="618175" y="345201"/>
                  </a:lnTo>
                  <a:lnTo>
                    <a:pt x="618567" y="344769"/>
                  </a:lnTo>
                  <a:lnTo>
                    <a:pt x="613103" y="338753"/>
                  </a:lnTo>
                  <a:cubicBezTo>
                    <a:pt x="469833" y="195429"/>
                    <a:pt x="292402" y="86278"/>
                    <a:pt x="94076" y="24569"/>
                  </a:cubicBezTo>
                  <a:lnTo>
                    <a:pt x="102" y="3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75000"/>
                <a:alpha val="35000"/>
              </a:schemeClr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7AB35D68-507C-3F72-1241-40942B14A32C}"/>
                </a:ext>
              </a:extLst>
            </p:cNvPr>
            <p:cNvSpPr/>
            <p:nvPr/>
          </p:nvSpPr>
          <p:spPr>
            <a:xfrm>
              <a:off x="3362632" y="3217499"/>
              <a:ext cx="210" cy="286"/>
            </a:xfrm>
            <a:custGeom>
              <a:avLst/>
              <a:gdLst>
                <a:gd name="connsiteX0" fmla="*/ 0 w 210"/>
                <a:gd name="connsiteY0" fmla="*/ 0 h 286"/>
                <a:gd name="connsiteX1" fmla="*/ 147 w 210"/>
                <a:gd name="connsiteY1" fmla="*/ 38 h 286"/>
                <a:gd name="connsiteX2" fmla="*/ 210 w 210"/>
                <a:gd name="connsiteY2" fmla="*/ 286 h 286"/>
                <a:gd name="connsiteX3" fmla="*/ 64 w 210"/>
                <a:gd name="connsiteY3" fmla="*/ 248 h 286"/>
                <a:gd name="connsiteX4" fmla="*/ 0 w 210"/>
                <a:gd name="connsiteY4" fmla="*/ 0 h 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0" h="286">
                  <a:moveTo>
                    <a:pt x="0" y="0"/>
                  </a:moveTo>
                  <a:lnTo>
                    <a:pt x="147" y="38"/>
                  </a:lnTo>
                  <a:lnTo>
                    <a:pt x="210" y="286"/>
                  </a:lnTo>
                  <a:lnTo>
                    <a:pt x="64" y="2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75000"/>
                <a:alpha val="35000"/>
              </a:schemeClr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CE41A862-ADF8-B86A-2C46-06F42B64DD00}"/>
                </a:ext>
              </a:extLst>
            </p:cNvPr>
            <p:cNvSpPr/>
            <p:nvPr/>
          </p:nvSpPr>
          <p:spPr>
            <a:xfrm>
              <a:off x="3362633" y="3217731"/>
              <a:ext cx="39420" cy="197524"/>
            </a:xfrm>
            <a:custGeom>
              <a:avLst/>
              <a:gdLst>
                <a:gd name="connsiteX0" fmla="*/ 0 w 39420"/>
                <a:gd name="connsiteY0" fmla="*/ 0 h 197524"/>
                <a:gd name="connsiteX1" fmla="*/ 63 w 39420"/>
                <a:gd name="connsiteY1" fmla="*/ 16 h 197524"/>
                <a:gd name="connsiteX2" fmla="*/ 22808 w 39420"/>
                <a:gd name="connsiteY2" fmla="*/ 88564 h 197524"/>
                <a:gd name="connsiteX3" fmla="*/ 39420 w 39420"/>
                <a:gd name="connsiteY3" fmla="*/ 197524 h 197524"/>
                <a:gd name="connsiteX4" fmla="*/ 22809 w 39420"/>
                <a:gd name="connsiteY4" fmla="*/ 88693 h 197524"/>
                <a:gd name="connsiteX5" fmla="*/ 0 w 39420"/>
                <a:gd name="connsiteY5" fmla="*/ 0 h 197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420" h="197524">
                  <a:moveTo>
                    <a:pt x="0" y="0"/>
                  </a:moveTo>
                  <a:lnTo>
                    <a:pt x="63" y="16"/>
                  </a:lnTo>
                  <a:lnTo>
                    <a:pt x="22808" y="88564"/>
                  </a:lnTo>
                  <a:lnTo>
                    <a:pt x="39420" y="197524"/>
                  </a:lnTo>
                  <a:lnTo>
                    <a:pt x="22809" y="88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75000"/>
                <a:alpha val="35000"/>
              </a:schemeClr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267C753C-BE6A-4DA4-5291-21CEAEDE3D2A}"/>
                </a:ext>
              </a:extLst>
            </p:cNvPr>
            <p:cNvSpPr/>
            <p:nvPr/>
          </p:nvSpPr>
          <p:spPr>
            <a:xfrm>
              <a:off x="3362558" y="3217786"/>
              <a:ext cx="618294" cy="688551"/>
            </a:xfrm>
            <a:custGeom>
              <a:avLst/>
              <a:gdLst>
                <a:gd name="connsiteX0" fmla="*/ 284 w 618294"/>
                <a:gd name="connsiteY0" fmla="*/ 0 h 688551"/>
                <a:gd name="connsiteX1" fmla="*/ 93266 w 618294"/>
                <a:gd name="connsiteY1" fmla="*/ 23907 h 688551"/>
                <a:gd name="connsiteX2" fmla="*/ 612334 w 618294"/>
                <a:gd name="connsiteY2" fmla="*/ 337999 h 688551"/>
                <a:gd name="connsiteX3" fmla="*/ 618294 w 618294"/>
                <a:gd name="connsiteY3" fmla="*/ 344556 h 688551"/>
                <a:gd name="connsiteX4" fmla="*/ 613222 w 618294"/>
                <a:gd name="connsiteY4" fmla="*/ 350138 h 688551"/>
                <a:gd name="connsiteX5" fmla="*/ 94195 w 618294"/>
                <a:gd name="connsiteY5" fmla="*/ 664322 h 688551"/>
                <a:gd name="connsiteX6" fmla="*/ 0 w 618294"/>
                <a:gd name="connsiteY6" fmla="*/ 688551 h 688551"/>
                <a:gd name="connsiteX7" fmla="*/ 22884 w 618294"/>
                <a:gd name="connsiteY7" fmla="*/ 599463 h 688551"/>
                <a:gd name="connsiteX8" fmla="*/ 48611 w 618294"/>
                <a:gd name="connsiteY8" fmla="*/ 343987 h 688551"/>
                <a:gd name="connsiteX9" fmla="*/ 48607 w 618294"/>
                <a:gd name="connsiteY9" fmla="*/ 343903 h 688551"/>
                <a:gd name="connsiteX10" fmla="*/ 48611 w 618294"/>
                <a:gd name="connsiteY10" fmla="*/ 343818 h 688551"/>
                <a:gd name="connsiteX11" fmla="*/ 48595 w 618294"/>
                <a:gd name="connsiteY11" fmla="*/ 343491 h 688551"/>
                <a:gd name="connsiteX12" fmla="*/ 48611 w 618294"/>
                <a:gd name="connsiteY12" fmla="*/ 343163 h 688551"/>
                <a:gd name="connsiteX13" fmla="*/ 22873 w 618294"/>
                <a:gd name="connsiteY13" fmla="*/ 87852 h 688551"/>
                <a:gd name="connsiteX14" fmla="*/ 284 w 618294"/>
                <a:gd name="connsiteY14" fmla="*/ 0 h 688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18294" h="688551">
                  <a:moveTo>
                    <a:pt x="284" y="0"/>
                  </a:moveTo>
                  <a:lnTo>
                    <a:pt x="93266" y="23907"/>
                  </a:lnTo>
                  <a:cubicBezTo>
                    <a:pt x="291607" y="85598"/>
                    <a:pt x="469052" y="194717"/>
                    <a:pt x="612334" y="337999"/>
                  </a:cubicBezTo>
                  <a:lnTo>
                    <a:pt x="618294" y="344556"/>
                  </a:lnTo>
                  <a:lnTo>
                    <a:pt x="613222" y="350138"/>
                  </a:lnTo>
                  <a:cubicBezTo>
                    <a:pt x="469952" y="493463"/>
                    <a:pt x="292521" y="602614"/>
                    <a:pt x="94195" y="664322"/>
                  </a:cubicBezTo>
                  <a:lnTo>
                    <a:pt x="0" y="688551"/>
                  </a:lnTo>
                  <a:lnTo>
                    <a:pt x="22884" y="599463"/>
                  </a:lnTo>
                  <a:cubicBezTo>
                    <a:pt x="39753" y="516942"/>
                    <a:pt x="48611" y="431500"/>
                    <a:pt x="48611" y="343987"/>
                  </a:cubicBezTo>
                  <a:lnTo>
                    <a:pt x="48607" y="343903"/>
                  </a:lnTo>
                  <a:lnTo>
                    <a:pt x="48611" y="343818"/>
                  </a:lnTo>
                  <a:lnTo>
                    <a:pt x="48595" y="343491"/>
                  </a:lnTo>
                  <a:lnTo>
                    <a:pt x="48611" y="343163"/>
                  </a:lnTo>
                  <a:cubicBezTo>
                    <a:pt x="48611" y="255707"/>
                    <a:pt x="39749" y="170320"/>
                    <a:pt x="22873" y="87852"/>
                  </a:cubicBezTo>
                  <a:lnTo>
                    <a:pt x="284" y="0"/>
                  </a:lnTo>
                  <a:close/>
                </a:path>
              </a:pathLst>
            </a:custGeom>
            <a:solidFill>
              <a:srgbClr val="4BE0E8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C1BDFB35-6FEC-EFA6-FD9E-4E1037B6E1B3}"/>
                </a:ext>
              </a:extLst>
            </p:cNvPr>
            <p:cNvSpPr/>
            <p:nvPr/>
          </p:nvSpPr>
          <p:spPr>
            <a:xfrm>
              <a:off x="3402053" y="3415256"/>
              <a:ext cx="9100" cy="146105"/>
            </a:xfrm>
            <a:custGeom>
              <a:avLst/>
              <a:gdLst>
                <a:gd name="connsiteX0" fmla="*/ 0 w 9100"/>
                <a:gd name="connsiteY0" fmla="*/ 0 h 146105"/>
                <a:gd name="connsiteX1" fmla="*/ 2578 w 9100"/>
                <a:gd name="connsiteY1" fmla="*/ 16888 h 146105"/>
                <a:gd name="connsiteX2" fmla="*/ 9100 w 9100"/>
                <a:gd name="connsiteY2" fmla="*/ 146021 h 146105"/>
                <a:gd name="connsiteX3" fmla="*/ 9095 w 9100"/>
                <a:gd name="connsiteY3" fmla="*/ 146105 h 146105"/>
                <a:gd name="connsiteX4" fmla="*/ 2578 w 9100"/>
                <a:gd name="connsiteY4" fmla="*/ 16907 h 146105"/>
                <a:gd name="connsiteX5" fmla="*/ 0 w 9100"/>
                <a:gd name="connsiteY5" fmla="*/ 0 h 146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00" h="146105">
                  <a:moveTo>
                    <a:pt x="0" y="0"/>
                  </a:moveTo>
                  <a:lnTo>
                    <a:pt x="2578" y="16888"/>
                  </a:lnTo>
                  <a:lnTo>
                    <a:pt x="9100" y="146021"/>
                  </a:lnTo>
                  <a:lnTo>
                    <a:pt x="9095" y="146105"/>
                  </a:lnTo>
                  <a:lnTo>
                    <a:pt x="2578" y="169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75000"/>
                <a:alpha val="35000"/>
              </a:schemeClr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88ED8E4E-877D-2EF2-A5D1-A17BF7270C81}"/>
                </a:ext>
              </a:extLst>
            </p:cNvPr>
            <p:cNvSpPr/>
            <p:nvPr/>
          </p:nvSpPr>
          <p:spPr>
            <a:xfrm>
              <a:off x="2757420" y="3421576"/>
              <a:ext cx="1614" cy="10587"/>
            </a:xfrm>
            <a:custGeom>
              <a:avLst/>
              <a:gdLst>
                <a:gd name="connsiteX0" fmla="*/ 1614 w 1614"/>
                <a:gd name="connsiteY0" fmla="*/ 0 h 10587"/>
                <a:gd name="connsiteX1" fmla="*/ 0 w 1614"/>
                <a:gd name="connsiteY1" fmla="*/ 10587 h 10587"/>
                <a:gd name="connsiteX2" fmla="*/ 1 w 1614"/>
                <a:gd name="connsiteY2" fmla="*/ 10568 h 10587"/>
                <a:gd name="connsiteX3" fmla="*/ 1614 w 1614"/>
                <a:gd name="connsiteY3" fmla="*/ 0 h 10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4" h="10587">
                  <a:moveTo>
                    <a:pt x="1614" y="0"/>
                  </a:moveTo>
                  <a:lnTo>
                    <a:pt x="0" y="10587"/>
                  </a:lnTo>
                  <a:lnTo>
                    <a:pt x="1" y="10568"/>
                  </a:lnTo>
                  <a:lnTo>
                    <a:pt x="1614" y="0"/>
                  </a:lnTo>
                  <a:close/>
                </a:path>
              </a:pathLst>
            </a:custGeom>
            <a:solidFill>
              <a:schemeClr val="accent6">
                <a:lumMod val="75000"/>
                <a:alpha val="35000"/>
              </a:schemeClr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D9107909-EBF5-1E0B-1A75-19EDB302401C}"/>
                </a:ext>
              </a:extLst>
            </p:cNvPr>
            <p:cNvSpPr/>
            <p:nvPr/>
          </p:nvSpPr>
          <p:spPr>
            <a:xfrm>
              <a:off x="2750899" y="3432772"/>
              <a:ext cx="6490" cy="128589"/>
            </a:xfrm>
            <a:custGeom>
              <a:avLst/>
              <a:gdLst>
                <a:gd name="connsiteX0" fmla="*/ 6490 w 6490"/>
                <a:gd name="connsiteY0" fmla="*/ 0 h 128589"/>
                <a:gd name="connsiteX1" fmla="*/ 4 w 6490"/>
                <a:gd name="connsiteY1" fmla="*/ 128589 h 128589"/>
                <a:gd name="connsiteX2" fmla="*/ 0 w 6490"/>
                <a:gd name="connsiteY2" fmla="*/ 128505 h 128589"/>
                <a:gd name="connsiteX3" fmla="*/ 6490 w 6490"/>
                <a:gd name="connsiteY3" fmla="*/ 0 h 128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90" h="128589">
                  <a:moveTo>
                    <a:pt x="6490" y="0"/>
                  </a:moveTo>
                  <a:lnTo>
                    <a:pt x="4" y="128589"/>
                  </a:lnTo>
                  <a:lnTo>
                    <a:pt x="0" y="128505"/>
                  </a:lnTo>
                  <a:lnTo>
                    <a:pt x="6490" y="0"/>
                  </a:lnTo>
                  <a:close/>
                </a:path>
              </a:pathLst>
            </a:custGeom>
            <a:solidFill>
              <a:schemeClr val="accent6">
                <a:lumMod val="75000"/>
                <a:alpha val="35000"/>
              </a:schemeClr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BCC15B41-CE72-D671-6DE6-D4F1D28285AE}"/>
                </a:ext>
              </a:extLst>
            </p:cNvPr>
            <p:cNvSpPr/>
            <p:nvPr/>
          </p:nvSpPr>
          <p:spPr>
            <a:xfrm>
              <a:off x="1812276" y="3560852"/>
              <a:ext cx="367006" cy="1266927"/>
            </a:xfrm>
            <a:custGeom>
              <a:avLst/>
              <a:gdLst>
                <a:gd name="connsiteX0" fmla="*/ 366440 w 367006"/>
                <a:gd name="connsiteY0" fmla="*/ 0 h 1266927"/>
                <a:gd name="connsiteX1" fmla="*/ 367006 w 367006"/>
                <a:gd name="connsiteY1" fmla="*/ 623 h 1266927"/>
                <a:gd name="connsiteX2" fmla="*/ 366612 w 367006"/>
                <a:gd name="connsiteY2" fmla="*/ 1057 h 1266927"/>
                <a:gd name="connsiteX3" fmla="*/ 366850 w 367006"/>
                <a:gd name="connsiteY3" fmla="*/ 1319 h 1266927"/>
                <a:gd name="connsiteX4" fmla="*/ 291096 w 367006"/>
                <a:gd name="connsiteY4" fmla="*/ 84657 h 1266927"/>
                <a:gd name="connsiteX5" fmla="*/ 1918 w 367006"/>
                <a:gd name="connsiteY5" fmla="*/ 890063 h 1266927"/>
                <a:gd name="connsiteX6" fmla="*/ 27647 w 367006"/>
                <a:gd name="connsiteY6" fmla="*/ 1145241 h 1266927"/>
                <a:gd name="connsiteX7" fmla="*/ 50556 w 367006"/>
                <a:gd name="connsiteY7" fmla="*/ 1234326 h 1266927"/>
                <a:gd name="connsiteX8" fmla="*/ 77303 w 367006"/>
                <a:gd name="connsiteY8" fmla="*/ 1241202 h 1266927"/>
                <a:gd name="connsiteX9" fmla="*/ 203042 w 367006"/>
                <a:gd name="connsiteY9" fmla="*/ 1260390 h 1266927"/>
                <a:gd name="connsiteX10" fmla="*/ 332291 w 367006"/>
                <a:gd name="connsiteY10" fmla="*/ 1266916 h 1266927"/>
                <a:gd name="connsiteX11" fmla="*/ 332062 w 367006"/>
                <a:gd name="connsiteY11" fmla="*/ 1266927 h 1266927"/>
                <a:gd name="connsiteX12" fmla="*/ 76751 w 367006"/>
                <a:gd name="connsiteY12" fmla="*/ 1241189 h 1266927"/>
                <a:gd name="connsiteX13" fmla="*/ 48327 w 367006"/>
                <a:gd name="connsiteY13" fmla="*/ 1233881 h 1266927"/>
                <a:gd name="connsiteX14" fmla="*/ 25738 w 367006"/>
                <a:gd name="connsiteY14" fmla="*/ 1146028 h 1266927"/>
                <a:gd name="connsiteX15" fmla="*/ 0 w 367006"/>
                <a:gd name="connsiteY15" fmla="*/ 890717 h 1266927"/>
                <a:gd name="connsiteX16" fmla="*/ 289283 w 367006"/>
                <a:gd name="connsiteY16" fmla="*/ 84895 h 1266927"/>
                <a:gd name="connsiteX17" fmla="*/ 366440 w 367006"/>
                <a:gd name="connsiteY17" fmla="*/ 0 h 1266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67006" h="1266927">
                  <a:moveTo>
                    <a:pt x="366440" y="0"/>
                  </a:moveTo>
                  <a:lnTo>
                    <a:pt x="367006" y="623"/>
                  </a:lnTo>
                  <a:lnTo>
                    <a:pt x="366612" y="1057"/>
                  </a:lnTo>
                  <a:lnTo>
                    <a:pt x="366850" y="1319"/>
                  </a:lnTo>
                  <a:lnTo>
                    <a:pt x="291096" y="84657"/>
                  </a:lnTo>
                  <a:cubicBezTo>
                    <a:pt x="110440" y="303527"/>
                    <a:pt x="1918" y="584124"/>
                    <a:pt x="1918" y="890063"/>
                  </a:cubicBezTo>
                  <a:cubicBezTo>
                    <a:pt x="1918" y="977474"/>
                    <a:pt x="10778" y="1062816"/>
                    <a:pt x="27647" y="1145241"/>
                  </a:cubicBezTo>
                  <a:lnTo>
                    <a:pt x="50556" y="1234326"/>
                  </a:lnTo>
                  <a:lnTo>
                    <a:pt x="77303" y="1241202"/>
                  </a:lnTo>
                  <a:cubicBezTo>
                    <a:pt x="118522" y="1249636"/>
                    <a:pt x="160470" y="1256067"/>
                    <a:pt x="203042" y="1260390"/>
                  </a:cubicBezTo>
                  <a:lnTo>
                    <a:pt x="332291" y="1266916"/>
                  </a:lnTo>
                  <a:lnTo>
                    <a:pt x="332062" y="1266927"/>
                  </a:lnTo>
                  <a:cubicBezTo>
                    <a:pt x="244605" y="1266927"/>
                    <a:pt x="159219" y="1258065"/>
                    <a:pt x="76751" y="1241189"/>
                  </a:cubicBezTo>
                  <a:lnTo>
                    <a:pt x="48327" y="1233881"/>
                  </a:lnTo>
                  <a:lnTo>
                    <a:pt x="25738" y="1146028"/>
                  </a:lnTo>
                  <a:cubicBezTo>
                    <a:pt x="8862" y="1063560"/>
                    <a:pt x="0" y="978174"/>
                    <a:pt x="0" y="890717"/>
                  </a:cubicBezTo>
                  <a:cubicBezTo>
                    <a:pt x="0" y="584620"/>
                    <a:pt x="108562" y="303878"/>
                    <a:pt x="289283" y="84895"/>
                  </a:cubicBezTo>
                  <a:lnTo>
                    <a:pt x="366440" y="0"/>
                  </a:lnTo>
                  <a:close/>
                </a:path>
              </a:pathLst>
            </a:custGeom>
            <a:solidFill>
              <a:schemeClr val="accent6">
                <a:lumMod val="75000"/>
                <a:alpha val="35000"/>
              </a:schemeClr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6E3D13DE-EC66-F14A-8E35-03EEB6B5CC9B}"/>
                </a:ext>
              </a:extLst>
            </p:cNvPr>
            <p:cNvSpPr/>
            <p:nvPr/>
          </p:nvSpPr>
          <p:spPr>
            <a:xfrm>
              <a:off x="2750886" y="3561360"/>
              <a:ext cx="48942" cy="345158"/>
            </a:xfrm>
            <a:custGeom>
              <a:avLst/>
              <a:gdLst>
                <a:gd name="connsiteX0" fmla="*/ 17 w 48942"/>
                <a:gd name="connsiteY0" fmla="*/ 0 h 345158"/>
                <a:gd name="connsiteX1" fmla="*/ 6537 w 48942"/>
                <a:gd name="connsiteY1" fmla="*/ 129114 h 345158"/>
                <a:gd name="connsiteX2" fmla="*/ 25734 w 48942"/>
                <a:gd name="connsiteY2" fmla="*/ 254899 h 345158"/>
                <a:gd name="connsiteX3" fmla="*/ 48942 w 48942"/>
                <a:gd name="connsiteY3" fmla="*/ 345158 h 345158"/>
                <a:gd name="connsiteX4" fmla="*/ 48792 w 48942"/>
                <a:gd name="connsiteY4" fmla="*/ 345119 h 345158"/>
                <a:gd name="connsiteX5" fmla="*/ 25724 w 48942"/>
                <a:gd name="connsiteY5" fmla="*/ 255421 h 345158"/>
                <a:gd name="connsiteX6" fmla="*/ 6534 w 48942"/>
                <a:gd name="connsiteY6" fmla="*/ 129702 h 345158"/>
                <a:gd name="connsiteX7" fmla="*/ 0 w 48942"/>
                <a:gd name="connsiteY7" fmla="*/ 328 h 345158"/>
                <a:gd name="connsiteX8" fmla="*/ 17 w 48942"/>
                <a:gd name="connsiteY8" fmla="*/ 0 h 345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942" h="345158">
                  <a:moveTo>
                    <a:pt x="17" y="0"/>
                  </a:moveTo>
                  <a:lnTo>
                    <a:pt x="6537" y="129114"/>
                  </a:lnTo>
                  <a:cubicBezTo>
                    <a:pt x="10862" y="171701"/>
                    <a:pt x="17296" y="213665"/>
                    <a:pt x="25734" y="254899"/>
                  </a:cubicBezTo>
                  <a:lnTo>
                    <a:pt x="48942" y="345158"/>
                  </a:lnTo>
                  <a:lnTo>
                    <a:pt x="48792" y="345119"/>
                  </a:lnTo>
                  <a:lnTo>
                    <a:pt x="25724" y="255421"/>
                  </a:lnTo>
                  <a:cubicBezTo>
                    <a:pt x="17290" y="214209"/>
                    <a:pt x="10858" y="172267"/>
                    <a:pt x="6534" y="129702"/>
                  </a:cubicBezTo>
                  <a:lnTo>
                    <a:pt x="0" y="328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chemeClr val="accent6">
                <a:lumMod val="75000"/>
                <a:alpha val="35000"/>
              </a:schemeClr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6D919E71-2043-C8E9-F66F-67051890EE86}"/>
                </a:ext>
              </a:extLst>
            </p:cNvPr>
            <p:cNvSpPr/>
            <p:nvPr/>
          </p:nvSpPr>
          <p:spPr>
            <a:xfrm>
              <a:off x="3362251" y="3561361"/>
              <a:ext cx="48915" cy="345055"/>
            </a:xfrm>
            <a:custGeom>
              <a:avLst/>
              <a:gdLst>
                <a:gd name="connsiteX0" fmla="*/ 48898 w 48915"/>
                <a:gd name="connsiteY0" fmla="*/ 0 h 345055"/>
                <a:gd name="connsiteX1" fmla="*/ 48915 w 48915"/>
                <a:gd name="connsiteY1" fmla="*/ 328 h 345055"/>
                <a:gd name="connsiteX2" fmla="*/ 42381 w 48915"/>
                <a:gd name="connsiteY2" fmla="*/ 129702 h 345055"/>
                <a:gd name="connsiteX3" fmla="*/ 23191 w 48915"/>
                <a:gd name="connsiteY3" fmla="*/ 255421 h 345055"/>
                <a:gd name="connsiteX4" fmla="*/ 150 w 48915"/>
                <a:gd name="connsiteY4" fmla="*/ 345017 h 345055"/>
                <a:gd name="connsiteX5" fmla="*/ 0 w 48915"/>
                <a:gd name="connsiteY5" fmla="*/ 345055 h 345055"/>
                <a:gd name="connsiteX6" fmla="*/ 23181 w 48915"/>
                <a:gd name="connsiteY6" fmla="*/ 254899 h 345055"/>
                <a:gd name="connsiteX7" fmla="*/ 42378 w 48915"/>
                <a:gd name="connsiteY7" fmla="*/ 129114 h 345055"/>
                <a:gd name="connsiteX8" fmla="*/ 48898 w 48915"/>
                <a:gd name="connsiteY8" fmla="*/ 0 h 345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915" h="345055">
                  <a:moveTo>
                    <a:pt x="48898" y="0"/>
                  </a:moveTo>
                  <a:lnTo>
                    <a:pt x="48915" y="328"/>
                  </a:lnTo>
                  <a:lnTo>
                    <a:pt x="42381" y="129702"/>
                  </a:lnTo>
                  <a:cubicBezTo>
                    <a:pt x="38058" y="172267"/>
                    <a:pt x="31626" y="214209"/>
                    <a:pt x="23191" y="255421"/>
                  </a:cubicBezTo>
                  <a:lnTo>
                    <a:pt x="150" y="345017"/>
                  </a:lnTo>
                  <a:lnTo>
                    <a:pt x="0" y="345055"/>
                  </a:lnTo>
                  <a:lnTo>
                    <a:pt x="23181" y="254899"/>
                  </a:lnTo>
                  <a:cubicBezTo>
                    <a:pt x="31619" y="213665"/>
                    <a:pt x="38054" y="171701"/>
                    <a:pt x="42378" y="129114"/>
                  </a:cubicBezTo>
                  <a:lnTo>
                    <a:pt x="48898" y="0"/>
                  </a:lnTo>
                  <a:close/>
                </a:path>
              </a:pathLst>
            </a:custGeom>
            <a:solidFill>
              <a:schemeClr val="accent6">
                <a:lumMod val="75000"/>
                <a:alpha val="35000"/>
              </a:schemeClr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EC84AE67-956B-9548-3D9C-642C21456347}"/>
                </a:ext>
              </a:extLst>
            </p:cNvPr>
            <p:cNvSpPr/>
            <p:nvPr/>
          </p:nvSpPr>
          <p:spPr>
            <a:xfrm>
              <a:off x="2179282" y="3561426"/>
              <a:ext cx="284" cy="312"/>
            </a:xfrm>
            <a:custGeom>
              <a:avLst/>
              <a:gdLst>
                <a:gd name="connsiteX0" fmla="*/ 45 w 284"/>
                <a:gd name="connsiteY0" fmla="*/ 0 h 312"/>
                <a:gd name="connsiteX1" fmla="*/ 284 w 284"/>
                <a:gd name="connsiteY1" fmla="*/ 262 h 312"/>
                <a:gd name="connsiteX2" fmla="*/ 239 w 284"/>
                <a:gd name="connsiteY2" fmla="*/ 312 h 312"/>
                <a:gd name="connsiteX3" fmla="*/ 0 w 284"/>
                <a:gd name="connsiteY3" fmla="*/ 49 h 312"/>
                <a:gd name="connsiteX4" fmla="*/ 45 w 284"/>
                <a:gd name="connsiteY4" fmla="*/ 0 h 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4" h="312">
                  <a:moveTo>
                    <a:pt x="45" y="0"/>
                  </a:moveTo>
                  <a:lnTo>
                    <a:pt x="284" y="262"/>
                  </a:lnTo>
                  <a:lnTo>
                    <a:pt x="239" y="312"/>
                  </a:lnTo>
                  <a:lnTo>
                    <a:pt x="0" y="49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chemeClr val="accent6">
                <a:lumMod val="75000"/>
                <a:alpha val="35000"/>
              </a:schemeClr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CCEEFC4A-B7E7-02A3-7725-275BA670D284}"/>
                </a:ext>
              </a:extLst>
            </p:cNvPr>
            <p:cNvSpPr/>
            <p:nvPr/>
          </p:nvSpPr>
          <p:spPr>
            <a:xfrm>
              <a:off x="3981417" y="3561737"/>
              <a:ext cx="366441" cy="1233917"/>
            </a:xfrm>
            <a:custGeom>
              <a:avLst/>
              <a:gdLst>
                <a:gd name="connsiteX0" fmla="*/ 1114 w 366441"/>
                <a:gd name="connsiteY0" fmla="*/ 0 h 1233917"/>
                <a:gd name="connsiteX1" fmla="*/ 77263 w 366441"/>
                <a:gd name="connsiteY1" fmla="*/ 83772 h 1233917"/>
                <a:gd name="connsiteX2" fmla="*/ 366441 w 366441"/>
                <a:gd name="connsiteY2" fmla="*/ 889178 h 1233917"/>
                <a:gd name="connsiteX3" fmla="*/ 340712 w 366441"/>
                <a:gd name="connsiteY3" fmla="*/ 1144356 h 1233917"/>
                <a:gd name="connsiteX4" fmla="*/ 317804 w 366441"/>
                <a:gd name="connsiteY4" fmla="*/ 1233442 h 1233917"/>
                <a:gd name="connsiteX5" fmla="*/ 315959 w 366441"/>
                <a:gd name="connsiteY5" fmla="*/ 1233917 h 1233917"/>
                <a:gd name="connsiteX6" fmla="*/ 338784 w 366441"/>
                <a:gd name="connsiteY6" fmla="*/ 1145143 h 1233917"/>
                <a:gd name="connsiteX7" fmla="*/ 364522 w 366441"/>
                <a:gd name="connsiteY7" fmla="*/ 889832 h 1233917"/>
                <a:gd name="connsiteX8" fmla="*/ 75239 w 366441"/>
                <a:gd name="connsiteY8" fmla="*/ 84010 h 1233917"/>
                <a:gd name="connsiteX9" fmla="*/ 0 w 366441"/>
                <a:gd name="connsiteY9" fmla="*/ 1226 h 1233917"/>
                <a:gd name="connsiteX10" fmla="*/ 1114 w 366441"/>
                <a:gd name="connsiteY10" fmla="*/ 0 h 1233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6441" h="1233917">
                  <a:moveTo>
                    <a:pt x="1114" y="0"/>
                  </a:moveTo>
                  <a:lnTo>
                    <a:pt x="77263" y="83772"/>
                  </a:lnTo>
                  <a:cubicBezTo>
                    <a:pt x="257919" y="302642"/>
                    <a:pt x="366441" y="583239"/>
                    <a:pt x="366441" y="889178"/>
                  </a:cubicBezTo>
                  <a:cubicBezTo>
                    <a:pt x="366441" y="976589"/>
                    <a:pt x="357582" y="1061931"/>
                    <a:pt x="340712" y="1144356"/>
                  </a:cubicBezTo>
                  <a:lnTo>
                    <a:pt x="317804" y="1233442"/>
                  </a:lnTo>
                  <a:lnTo>
                    <a:pt x="315959" y="1233917"/>
                  </a:lnTo>
                  <a:lnTo>
                    <a:pt x="338784" y="1145143"/>
                  </a:lnTo>
                  <a:cubicBezTo>
                    <a:pt x="355660" y="1062675"/>
                    <a:pt x="364522" y="977289"/>
                    <a:pt x="364522" y="889832"/>
                  </a:cubicBezTo>
                  <a:cubicBezTo>
                    <a:pt x="364522" y="583735"/>
                    <a:pt x="255960" y="302993"/>
                    <a:pt x="75239" y="84010"/>
                  </a:cubicBezTo>
                  <a:lnTo>
                    <a:pt x="0" y="1226"/>
                  </a:lnTo>
                  <a:lnTo>
                    <a:pt x="1114" y="0"/>
                  </a:lnTo>
                  <a:close/>
                </a:path>
              </a:pathLst>
            </a:custGeom>
            <a:solidFill>
              <a:schemeClr val="accent6">
                <a:lumMod val="75000"/>
                <a:alpha val="35000"/>
              </a:schemeClr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17DB59F4-4394-7F5C-DFF4-E06CC7B9D327}"/>
                </a:ext>
              </a:extLst>
            </p:cNvPr>
            <p:cNvSpPr/>
            <p:nvPr/>
          </p:nvSpPr>
          <p:spPr>
            <a:xfrm>
              <a:off x="2179127" y="3561739"/>
              <a:ext cx="620661" cy="345167"/>
            </a:xfrm>
            <a:custGeom>
              <a:avLst/>
              <a:gdLst>
                <a:gd name="connsiteX0" fmla="*/ 395 w 620661"/>
                <a:gd name="connsiteY0" fmla="*/ 0 h 345167"/>
                <a:gd name="connsiteX1" fmla="*/ 6114 w 620661"/>
                <a:gd name="connsiteY1" fmla="*/ 6293 h 345167"/>
                <a:gd name="connsiteX2" fmla="*/ 96077 w 620661"/>
                <a:gd name="connsiteY2" fmla="*/ 88056 h 345167"/>
                <a:gd name="connsiteX3" fmla="*/ 178872 w 620661"/>
                <a:gd name="connsiteY3" fmla="*/ 149969 h 345167"/>
                <a:gd name="connsiteX4" fmla="*/ 193400 w 620661"/>
                <a:gd name="connsiteY4" fmla="*/ 160844 h 345167"/>
                <a:gd name="connsiteX5" fmla="*/ 193479 w 620661"/>
                <a:gd name="connsiteY5" fmla="*/ 160892 h 345167"/>
                <a:gd name="connsiteX6" fmla="*/ 193602 w 620661"/>
                <a:gd name="connsiteY6" fmla="*/ 160984 h 345167"/>
                <a:gd name="connsiteX7" fmla="*/ 221557 w 620661"/>
                <a:gd name="connsiteY7" fmla="*/ 177967 h 345167"/>
                <a:gd name="connsiteX8" fmla="*/ 297812 w 620661"/>
                <a:gd name="connsiteY8" fmla="*/ 224340 h 345167"/>
                <a:gd name="connsiteX9" fmla="*/ 524860 w 620661"/>
                <a:gd name="connsiteY9" fmla="*/ 320348 h 345167"/>
                <a:gd name="connsiteX10" fmla="*/ 620617 w 620661"/>
                <a:gd name="connsiteY10" fmla="*/ 344995 h 345167"/>
                <a:gd name="connsiteX11" fmla="*/ 620661 w 620661"/>
                <a:gd name="connsiteY11" fmla="*/ 345167 h 345167"/>
                <a:gd name="connsiteX12" fmla="*/ 524254 w 620661"/>
                <a:gd name="connsiteY12" fmla="*/ 320369 h 345167"/>
                <a:gd name="connsiteX13" fmla="*/ 5227 w 620661"/>
                <a:gd name="connsiteY13" fmla="*/ 6185 h 345167"/>
                <a:gd name="connsiteX14" fmla="*/ 0 w 620661"/>
                <a:gd name="connsiteY14" fmla="*/ 433 h 345167"/>
                <a:gd name="connsiteX15" fmla="*/ 395 w 620661"/>
                <a:gd name="connsiteY15" fmla="*/ 0 h 345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20661" h="345167">
                  <a:moveTo>
                    <a:pt x="395" y="0"/>
                  </a:moveTo>
                  <a:lnTo>
                    <a:pt x="6114" y="6293"/>
                  </a:lnTo>
                  <a:cubicBezTo>
                    <a:pt x="34771" y="34949"/>
                    <a:pt x="64794" y="62239"/>
                    <a:pt x="96077" y="88056"/>
                  </a:cubicBezTo>
                  <a:lnTo>
                    <a:pt x="178872" y="149969"/>
                  </a:lnTo>
                  <a:lnTo>
                    <a:pt x="193400" y="160844"/>
                  </a:lnTo>
                  <a:lnTo>
                    <a:pt x="193479" y="160892"/>
                  </a:lnTo>
                  <a:lnTo>
                    <a:pt x="193602" y="160984"/>
                  </a:lnTo>
                  <a:lnTo>
                    <a:pt x="221557" y="177967"/>
                  </a:lnTo>
                  <a:lnTo>
                    <a:pt x="297812" y="224340"/>
                  </a:lnTo>
                  <a:cubicBezTo>
                    <a:pt x="369587" y="263370"/>
                    <a:pt x="445552" y="295656"/>
                    <a:pt x="524860" y="320348"/>
                  </a:cubicBezTo>
                  <a:lnTo>
                    <a:pt x="620617" y="344995"/>
                  </a:lnTo>
                  <a:lnTo>
                    <a:pt x="620661" y="345167"/>
                  </a:lnTo>
                  <a:lnTo>
                    <a:pt x="524254" y="320369"/>
                  </a:lnTo>
                  <a:cubicBezTo>
                    <a:pt x="325929" y="258661"/>
                    <a:pt x="148498" y="149510"/>
                    <a:pt x="5227" y="6185"/>
                  </a:cubicBezTo>
                  <a:lnTo>
                    <a:pt x="0" y="433"/>
                  </a:lnTo>
                  <a:lnTo>
                    <a:pt x="395" y="0"/>
                  </a:lnTo>
                  <a:close/>
                </a:path>
              </a:pathLst>
            </a:custGeom>
            <a:solidFill>
              <a:schemeClr val="accent6">
                <a:lumMod val="75000"/>
                <a:alpha val="35000"/>
              </a:schemeClr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C3E45D9B-6562-4692-9B03-A61106FC0145}"/>
                </a:ext>
              </a:extLst>
            </p:cNvPr>
            <p:cNvSpPr/>
            <p:nvPr/>
          </p:nvSpPr>
          <p:spPr>
            <a:xfrm>
              <a:off x="3805036" y="3562914"/>
              <a:ext cx="176380" cy="148058"/>
            </a:xfrm>
            <a:custGeom>
              <a:avLst/>
              <a:gdLst>
                <a:gd name="connsiteX0" fmla="*/ 176336 w 176380"/>
                <a:gd name="connsiteY0" fmla="*/ 0 h 148058"/>
                <a:gd name="connsiteX1" fmla="*/ 176380 w 176380"/>
                <a:gd name="connsiteY1" fmla="*/ 49 h 148058"/>
                <a:gd name="connsiteX2" fmla="*/ 171774 w 176380"/>
                <a:gd name="connsiteY2" fmla="*/ 5117 h 148058"/>
                <a:gd name="connsiteX3" fmla="*/ 81811 w 176380"/>
                <a:gd name="connsiteY3" fmla="*/ 86880 h 148058"/>
                <a:gd name="connsiteX4" fmla="*/ 0 w 176380"/>
                <a:gd name="connsiteY4" fmla="*/ 148058 h 148058"/>
                <a:gd name="connsiteX5" fmla="*/ 81979 w 176380"/>
                <a:gd name="connsiteY5" fmla="*/ 86692 h 148058"/>
                <a:gd name="connsiteX6" fmla="*/ 171909 w 176380"/>
                <a:gd name="connsiteY6" fmla="*/ 4876 h 148058"/>
                <a:gd name="connsiteX7" fmla="*/ 176336 w 176380"/>
                <a:gd name="connsiteY7" fmla="*/ 0 h 148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6380" h="148058">
                  <a:moveTo>
                    <a:pt x="176336" y="0"/>
                  </a:moveTo>
                  <a:lnTo>
                    <a:pt x="176380" y="49"/>
                  </a:lnTo>
                  <a:lnTo>
                    <a:pt x="171774" y="5117"/>
                  </a:lnTo>
                  <a:cubicBezTo>
                    <a:pt x="143117" y="33773"/>
                    <a:pt x="113094" y="61063"/>
                    <a:pt x="81811" y="86880"/>
                  </a:cubicBezTo>
                  <a:lnTo>
                    <a:pt x="0" y="148058"/>
                  </a:lnTo>
                  <a:lnTo>
                    <a:pt x="81979" y="86692"/>
                  </a:lnTo>
                  <a:cubicBezTo>
                    <a:pt x="113251" y="60859"/>
                    <a:pt x="143263" y="33551"/>
                    <a:pt x="171909" y="4876"/>
                  </a:cubicBezTo>
                  <a:lnTo>
                    <a:pt x="176336" y="0"/>
                  </a:lnTo>
                  <a:close/>
                </a:path>
              </a:pathLst>
            </a:custGeom>
            <a:solidFill>
              <a:schemeClr val="accent6">
                <a:lumMod val="75000"/>
                <a:alpha val="35000"/>
              </a:schemeClr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249A6F16-EDC0-ADE4-2150-A8A8E8D7E3B0}"/>
                </a:ext>
              </a:extLst>
            </p:cNvPr>
            <p:cNvSpPr/>
            <p:nvPr/>
          </p:nvSpPr>
          <p:spPr>
            <a:xfrm>
              <a:off x="3789442" y="3710972"/>
              <a:ext cx="15595" cy="11662"/>
            </a:xfrm>
            <a:custGeom>
              <a:avLst/>
              <a:gdLst>
                <a:gd name="connsiteX0" fmla="*/ 15595 w 15595"/>
                <a:gd name="connsiteY0" fmla="*/ 0 h 11662"/>
                <a:gd name="connsiteX1" fmla="*/ 84 w 15595"/>
                <a:gd name="connsiteY1" fmla="*/ 11610 h 11662"/>
                <a:gd name="connsiteX2" fmla="*/ 0 w 15595"/>
                <a:gd name="connsiteY2" fmla="*/ 11662 h 11662"/>
                <a:gd name="connsiteX3" fmla="*/ 15595 w 15595"/>
                <a:gd name="connsiteY3" fmla="*/ 0 h 11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595" h="11662">
                  <a:moveTo>
                    <a:pt x="15595" y="0"/>
                  </a:moveTo>
                  <a:lnTo>
                    <a:pt x="84" y="11610"/>
                  </a:lnTo>
                  <a:lnTo>
                    <a:pt x="0" y="11662"/>
                  </a:lnTo>
                  <a:lnTo>
                    <a:pt x="15595" y="0"/>
                  </a:lnTo>
                  <a:close/>
                </a:path>
              </a:pathLst>
            </a:custGeom>
            <a:solidFill>
              <a:schemeClr val="accent6">
                <a:lumMod val="75000"/>
                <a:alpha val="35000"/>
              </a:schemeClr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4CEE46CA-4B89-D31B-1C06-CCDC06795319}"/>
                </a:ext>
              </a:extLst>
            </p:cNvPr>
            <p:cNvSpPr/>
            <p:nvPr/>
          </p:nvSpPr>
          <p:spPr>
            <a:xfrm>
              <a:off x="3762099" y="3722635"/>
              <a:ext cx="27343" cy="16627"/>
            </a:xfrm>
            <a:custGeom>
              <a:avLst/>
              <a:gdLst>
                <a:gd name="connsiteX0" fmla="*/ 27343 w 27343"/>
                <a:gd name="connsiteY0" fmla="*/ 0 h 16627"/>
                <a:gd name="connsiteX1" fmla="*/ 27224 w 27343"/>
                <a:gd name="connsiteY1" fmla="*/ 88 h 16627"/>
                <a:gd name="connsiteX2" fmla="*/ 0 w 27343"/>
                <a:gd name="connsiteY2" fmla="*/ 16627 h 16627"/>
                <a:gd name="connsiteX3" fmla="*/ 27343 w 27343"/>
                <a:gd name="connsiteY3" fmla="*/ 0 h 16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343" h="16627">
                  <a:moveTo>
                    <a:pt x="27343" y="0"/>
                  </a:moveTo>
                  <a:lnTo>
                    <a:pt x="27224" y="88"/>
                  </a:lnTo>
                  <a:lnTo>
                    <a:pt x="0" y="16627"/>
                  </a:lnTo>
                  <a:lnTo>
                    <a:pt x="27343" y="0"/>
                  </a:lnTo>
                  <a:close/>
                </a:path>
              </a:pathLst>
            </a:custGeom>
            <a:solidFill>
              <a:schemeClr val="accent6">
                <a:lumMod val="75000"/>
                <a:alpha val="35000"/>
              </a:schemeClr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21CB7214-D42F-F8AE-9633-D859DC45D787}"/>
                </a:ext>
              </a:extLst>
            </p:cNvPr>
            <p:cNvSpPr/>
            <p:nvPr/>
          </p:nvSpPr>
          <p:spPr>
            <a:xfrm>
              <a:off x="3362308" y="3739262"/>
              <a:ext cx="399790" cy="167471"/>
            </a:xfrm>
            <a:custGeom>
              <a:avLst/>
              <a:gdLst>
                <a:gd name="connsiteX0" fmla="*/ 399790 w 399790"/>
                <a:gd name="connsiteY0" fmla="*/ 0 h 167471"/>
                <a:gd name="connsiteX1" fmla="*/ 322804 w 399790"/>
                <a:gd name="connsiteY1" fmla="*/ 46817 h 167471"/>
                <a:gd name="connsiteX2" fmla="*/ 95756 w 399790"/>
                <a:gd name="connsiteY2" fmla="*/ 142825 h 167471"/>
                <a:gd name="connsiteX3" fmla="*/ 0 w 399790"/>
                <a:gd name="connsiteY3" fmla="*/ 167471 h 167471"/>
                <a:gd name="connsiteX4" fmla="*/ 20 w 399790"/>
                <a:gd name="connsiteY4" fmla="*/ 167395 h 167471"/>
                <a:gd name="connsiteX5" fmla="*/ 95434 w 399790"/>
                <a:gd name="connsiteY5" fmla="*/ 142862 h 167471"/>
                <a:gd name="connsiteX6" fmla="*/ 322564 w 399790"/>
                <a:gd name="connsiteY6" fmla="*/ 46916 h 167471"/>
                <a:gd name="connsiteX7" fmla="*/ 399790 w 399790"/>
                <a:gd name="connsiteY7" fmla="*/ 0 h 167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9790" h="167471">
                  <a:moveTo>
                    <a:pt x="399790" y="0"/>
                  </a:moveTo>
                  <a:lnTo>
                    <a:pt x="322804" y="46817"/>
                  </a:lnTo>
                  <a:cubicBezTo>
                    <a:pt x="251030" y="85847"/>
                    <a:pt x="175064" y="118133"/>
                    <a:pt x="95756" y="142825"/>
                  </a:cubicBezTo>
                  <a:lnTo>
                    <a:pt x="0" y="167471"/>
                  </a:lnTo>
                  <a:lnTo>
                    <a:pt x="20" y="167395"/>
                  </a:lnTo>
                  <a:lnTo>
                    <a:pt x="95434" y="142862"/>
                  </a:lnTo>
                  <a:cubicBezTo>
                    <a:pt x="174770" y="118186"/>
                    <a:pt x="250763" y="85921"/>
                    <a:pt x="322564" y="46916"/>
                  </a:cubicBezTo>
                  <a:lnTo>
                    <a:pt x="399790" y="0"/>
                  </a:lnTo>
                  <a:close/>
                </a:path>
              </a:pathLst>
            </a:custGeom>
            <a:solidFill>
              <a:schemeClr val="accent6">
                <a:lumMod val="75000"/>
                <a:alpha val="35000"/>
              </a:schemeClr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3A2E711F-31EC-A277-6106-DFA699743C84}"/>
                </a:ext>
              </a:extLst>
            </p:cNvPr>
            <p:cNvSpPr/>
            <p:nvPr/>
          </p:nvSpPr>
          <p:spPr>
            <a:xfrm>
              <a:off x="3362374" y="3906337"/>
              <a:ext cx="184" cy="143"/>
            </a:xfrm>
            <a:custGeom>
              <a:avLst/>
              <a:gdLst>
                <a:gd name="connsiteX0" fmla="*/ 184 w 184"/>
                <a:gd name="connsiteY0" fmla="*/ 0 h 143"/>
                <a:gd name="connsiteX1" fmla="*/ 158 w 184"/>
                <a:gd name="connsiteY1" fmla="*/ 102 h 143"/>
                <a:gd name="connsiteX2" fmla="*/ 0 w 184"/>
                <a:gd name="connsiteY2" fmla="*/ 143 h 143"/>
                <a:gd name="connsiteX3" fmla="*/ 26 w 184"/>
                <a:gd name="connsiteY3" fmla="*/ 41 h 143"/>
                <a:gd name="connsiteX4" fmla="*/ 184 w 184"/>
                <a:gd name="connsiteY4" fmla="*/ 0 h 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" h="143">
                  <a:moveTo>
                    <a:pt x="184" y="0"/>
                  </a:moveTo>
                  <a:lnTo>
                    <a:pt x="158" y="102"/>
                  </a:lnTo>
                  <a:lnTo>
                    <a:pt x="0" y="143"/>
                  </a:lnTo>
                  <a:lnTo>
                    <a:pt x="26" y="41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chemeClr val="accent6">
                <a:lumMod val="75000"/>
                <a:alpha val="35000"/>
              </a:schemeClr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8519059D-BA0A-F05D-D7D4-4774889057C2}"/>
                </a:ext>
              </a:extLst>
            </p:cNvPr>
            <p:cNvSpPr/>
            <p:nvPr/>
          </p:nvSpPr>
          <p:spPr>
            <a:xfrm>
              <a:off x="3080786" y="3906416"/>
              <a:ext cx="281465" cy="32639"/>
            </a:xfrm>
            <a:custGeom>
              <a:avLst/>
              <a:gdLst>
                <a:gd name="connsiteX0" fmla="*/ 281465 w 281465"/>
                <a:gd name="connsiteY0" fmla="*/ 0 h 32639"/>
                <a:gd name="connsiteX1" fmla="*/ 281439 w 281465"/>
                <a:gd name="connsiteY1" fmla="*/ 102 h 32639"/>
                <a:gd name="connsiteX2" fmla="*/ 254999 w 281465"/>
                <a:gd name="connsiteY2" fmla="*/ 6907 h 32639"/>
                <a:gd name="connsiteX3" fmla="*/ 129260 w 281465"/>
                <a:gd name="connsiteY3" fmla="*/ 26117 h 32639"/>
                <a:gd name="connsiteX4" fmla="*/ 240 w 281465"/>
                <a:gd name="connsiteY4" fmla="*/ 32639 h 32639"/>
                <a:gd name="connsiteX5" fmla="*/ 0 w 281465"/>
                <a:gd name="connsiteY5" fmla="*/ 32627 h 32639"/>
                <a:gd name="connsiteX6" fmla="*/ 128797 w 281465"/>
                <a:gd name="connsiteY6" fmla="*/ 26121 h 32639"/>
                <a:gd name="connsiteX7" fmla="*/ 254571 w 281465"/>
                <a:gd name="connsiteY7" fmla="*/ 6918 h 32639"/>
                <a:gd name="connsiteX8" fmla="*/ 281465 w 281465"/>
                <a:gd name="connsiteY8" fmla="*/ 0 h 32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1465" h="32639">
                  <a:moveTo>
                    <a:pt x="281465" y="0"/>
                  </a:moveTo>
                  <a:lnTo>
                    <a:pt x="281439" y="102"/>
                  </a:lnTo>
                  <a:lnTo>
                    <a:pt x="254999" y="6907"/>
                  </a:lnTo>
                  <a:cubicBezTo>
                    <a:pt x="213780" y="15351"/>
                    <a:pt x="171832" y="21789"/>
                    <a:pt x="129260" y="26117"/>
                  </a:cubicBezTo>
                  <a:lnTo>
                    <a:pt x="240" y="32639"/>
                  </a:lnTo>
                  <a:lnTo>
                    <a:pt x="0" y="32627"/>
                  </a:lnTo>
                  <a:lnTo>
                    <a:pt x="128797" y="26121"/>
                  </a:lnTo>
                  <a:cubicBezTo>
                    <a:pt x="171381" y="21795"/>
                    <a:pt x="213341" y="15358"/>
                    <a:pt x="254571" y="6918"/>
                  </a:cubicBezTo>
                  <a:lnTo>
                    <a:pt x="281465" y="0"/>
                  </a:lnTo>
                  <a:close/>
                </a:path>
              </a:pathLst>
            </a:custGeom>
            <a:solidFill>
              <a:schemeClr val="accent6">
                <a:lumMod val="75000"/>
                <a:alpha val="35000"/>
              </a:schemeClr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1D4A209A-80C7-EE94-F2E7-3F8DD2B84433}"/>
                </a:ext>
              </a:extLst>
            </p:cNvPr>
            <p:cNvSpPr/>
            <p:nvPr/>
          </p:nvSpPr>
          <p:spPr>
            <a:xfrm>
              <a:off x="3362178" y="3906479"/>
              <a:ext cx="196" cy="216"/>
            </a:xfrm>
            <a:custGeom>
              <a:avLst/>
              <a:gdLst>
                <a:gd name="connsiteX0" fmla="*/ 196 w 196"/>
                <a:gd name="connsiteY0" fmla="*/ 0 h 216"/>
                <a:gd name="connsiteX1" fmla="*/ 150 w 196"/>
                <a:gd name="connsiteY1" fmla="*/ 177 h 216"/>
                <a:gd name="connsiteX2" fmla="*/ 0 w 196"/>
                <a:gd name="connsiteY2" fmla="*/ 216 h 216"/>
                <a:gd name="connsiteX3" fmla="*/ 46 w 196"/>
                <a:gd name="connsiteY3" fmla="*/ 38 h 216"/>
                <a:gd name="connsiteX4" fmla="*/ 196 w 196"/>
                <a:gd name="connsiteY4" fmla="*/ 0 h 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" h="216">
                  <a:moveTo>
                    <a:pt x="196" y="0"/>
                  </a:moveTo>
                  <a:lnTo>
                    <a:pt x="150" y="177"/>
                  </a:lnTo>
                  <a:lnTo>
                    <a:pt x="0" y="216"/>
                  </a:lnTo>
                  <a:lnTo>
                    <a:pt x="46" y="38"/>
                  </a:lnTo>
                  <a:lnTo>
                    <a:pt x="196" y="0"/>
                  </a:lnTo>
                  <a:close/>
                </a:path>
              </a:pathLst>
            </a:custGeom>
            <a:solidFill>
              <a:schemeClr val="accent6">
                <a:lumMod val="75000"/>
                <a:alpha val="35000"/>
              </a:schemeClr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391FD6EE-4DB1-4380-3922-745FA2689459}"/>
                </a:ext>
              </a:extLst>
            </p:cNvPr>
            <p:cNvSpPr/>
            <p:nvPr/>
          </p:nvSpPr>
          <p:spPr>
            <a:xfrm>
              <a:off x="2799829" y="3906519"/>
              <a:ext cx="280957" cy="32535"/>
            </a:xfrm>
            <a:custGeom>
              <a:avLst/>
              <a:gdLst>
                <a:gd name="connsiteX0" fmla="*/ 0 w 280957"/>
                <a:gd name="connsiteY0" fmla="*/ 0 h 32535"/>
                <a:gd name="connsiteX1" fmla="*/ 26438 w 280957"/>
                <a:gd name="connsiteY1" fmla="*/ 6804 h 32535"/>
                <a:gd name="connsiteX2" fmla="*/ 152177 w 280957"/>
                <a:gd name="connsiteY2" fmla="*/ 26014 h 32535"/>
                <a:gd name="connsiteX3" fmla="*/ 280957 w 280957"/>
                <a:gd name="connsiteY3" fmla="*/ 32524 h 32535"/>
                <a:gd name="connsiteX4" fmla="*/ 280727 w 280957"/>
                <a:gd name="connsiteY4" fmla="*/ 32535 h 32535"/>
                <a:gd name="connsiteX5" fmla="*/ 151671 w 280957"/>
                <a:gd name="connsiteY5" fmla="*/ 26018 h 32535"/>
                <a:gd name="connsiteX6" fmla="*/ 25886 w 280957"/>
                <a:gd name="connsiteY6" fmla="*/ 6821 h 32535"/>
                <a:gd name="connsiteX7" fmla="*/ 45 w 280957"/>
                <a:gd name="connsiteY7" fmla="*/ 177 h 32535"/>
                <a:gd name="connsiteX8" fmla="*/ 0 w 280957"/>
                <a:gd name="connsiteY8" fmla="*/ 0 h 32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957" h="32535">
                  <a:moveTo>
                    <a:pt x="0" y="0"/>
                  </a:moveTo>
                  <a:lnTo>
                    <a:pt x="26438" y="6804"/>
                  </a:lnTo>
                  <a:cubicBezTo>
                    <a:pt x="67657" y="15248"/>
                    <a:pt x="109606" y="21686"/>
                    <a:pt x="152177" y="26014"/>
                  </a:cubicBezTo>
                  <a:lnTo>
                    <a:pt x="280957" y="32524"/>
                  </a:lnTo>
                  <a:lnTo>
                    <a:pt x="280727" y="32535"/>
                  </a:lnTo>
                  <a:lnTo>
                    <a:pt x="151671" y="26018"/>
                  </a:lnTo>
                  <a:cubicBezTo>
                    <a:pt x="109084" y="21694"/>
                    <a:pt x="67120" y="15259"/>
                    <a:pt x="25886" y="6821"/>
                  </a:cubicBezTo>
                  <a:lnTo>
                    <a:pt x="45" y="1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75000"/>
                <a:alpha val="35000"/>
              </a:schemeClr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7F749E66-FBC7-5E4F-7B2B-071CDA27DBB5}"/>
                </a:ext>
              </a:extLst>
            </p:cNvPr>
            <p:cNvSpPr/>
            <p:nvPr/>
          </p:nvSpPr>
          <p:spPr>
            <a:xfrm>
              <a:off x="2799723" y="3906657"/>
              <a:ext cx="170" cy="115"/>
            </a:xfrm>
            <a:custGeom>
              <a:avLst/>
              <a:gdLst>
                <a:gd name="connsiteX0" fmla="*/ 0 w 170"/>
                <a:gd name="connsiteY0" fmla="*/ 0 h 115"/>
                <a:gd name="connsiteX1" fmla="*/ 150 w 170"/>
                <a:gd name="connsiteY1" fmla="*/ 39 h 115"/>
                <a:gd name="connsiteX2" fmla="*/ 170 w 170"/>
                <a:gd name="connsiteY2" fmla="*/ 115 h 115"/>
                <a:gd name="connsiteX3" fmla="*/ 20 w 170"/>
                <a:gd name="connsiteY3" fmla="*/ 77 h 115"/>
                <a:gd name="connsiteX4" fmla="*/ 0 w 170"/>
                <a:gd name="connsiteY4" fmla="*/ 0 h 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" h="115">
                  <a:moveTo>
                    <a:pt x="0" y="0"/>
                  </a:moveTo>
                  <a:lnTo>
                    <a:pt x="150" y="39"/>
                  </a:lnTo>
                  <a:lnTo>
                    <a:pt x="170" y="115"/>
                  </a:lnTo>
                  <a:lnTo>
                    <a:pt x="20" y="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75000"/>
                <a:alpha val="35000"/>
              </a:schemeClr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1625453D-2E34-1156-6C4D-F9177F0C7DCF}"/>
                </a:ext>
              </a:extLst>
            </p:cNvPr>
            <p:cNvSpPr/>
            <p:nvPr/>
          </p:nvSpPr>
          <p:spPr>
            <a:xfrm>
              <a:off x="3081256" y="3906695"/>
              <a:ext cx="280923" cy="32382"/>
            </a:xfrm>
            <a:custGeom>
              <a:avLst/>
              <a:gdLst>
                <a:gd name="connsiteX0" fmla="*/ 280923 w 280923"/>
                <a:gd name="connsiteY0" fmla="*/ 0 h 32382"/>
                <a:gd name="connsiteX1" fmla="*/ 280904 w 280923"/>
                <a:gd name="connsiteY1" fmla="*/ 76 h 32382"/>
                <a:gd name="connsiteX2" fmla="*/ 255447 w 280923"/>
                <a:gd name="connsiteY2" fmla="*/ 6628 h 32382"/>
                <a:gd name="connsiteX3" fmla="*/ 229 w 280923"/>
                <a:gd name="connsiteY3" fmla="*/ 32382 h 32382"/>
                <a:gd name="connsiteX4" fmla="*/ 0 w 280923"/>
                <a:gd name="connsiteY4" fmla="*/ 32371 h 32382"/>
                <a:gd name="connsiteX5" fmla="*/ 129296 w 280923"/>
                <a:gd name="connsiteY5" fmla="*/ 25841 h 32382"/>
                <a:gd name="connsiteX6" fmla="*/ 255081 w 280923"/>
                <a:gd name="connsiteY6" fmla="*/ 6644 h 32382"/>
                <a:gd name="connsiteX7" fmla="*/ 280923 w 280923"/>
                <a:gd name="connsiteY7" fmla="*/ 0 h 32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923" h="32382">
                  <a:moveTo>
                    <a:pt x="280923" y="0"/>
                  </a:moveTo>
                  <a:lnTo>
                    <a:pt x="280904" y="76"/>
                  </a:lnTo>
                  <a:lnTo>
                    <a:pt x="255447" y="6628"/>
                  </a:lnTo>
                  <a:cubicBezTo>
                    <a:pt x="173010" y="23514"/>
                    <a:pt x="87654" y="32382"/>
                    <a:pt x="229" y="32382"/>
                  </a:cubicBezTo>
                  <a:lnTo>
                    <a:pt x="0" y="32371"/>
                  </a:lnTo>
                  <a:lnTo>
                    <a:pt x="129296" y="25841"/>
                  </a:lnTo>
                  <a:cubicBezTo>
                    <a:pt x="171883" y="21517"/>
                    <a:pt x="213847" y="15082"/>
                    <a:pt x="255081" y="6644"/>
                  </a:cubicBezTo>
                  <a:lnTo>
                    <a:pt x="280923" y="0"/>
                  </a:lnTo>
                  <a:close/>
                </a:path>
              </a:pathLst>
            </a:custGeom>
            <a:solidFill>
              <a:schemeClr val="accent6">
                <a:lumMod val="75000"/>
                <a:alpha val="35000"/>
              </a:schemeClr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61A19308-9E2A-EC9D-2909-BAF43860AE1C}"/>
                </a:ext>
              </a:extLst>
            </p:cNvPr>
            <p:cNvSpPr/>
            <p:nvPr/>
          </p:nvSpPr>
          <p:spPr>
            <a:xfrm>
              <a:off x="3081026" y="3906732"/>
              <a:ext cx="281282" cy="505170"/>
            </a:xfrm>
            <a:custGeom>
              <a:avLst/>
              <a:gdLst>
                <a:gd name="connsiteX0" fmla="*/ 281282 w 281282"/>
                <a:gd name="connsiteY0" fmla="*/ 0 h 505170"/>
                <a:gd name="connsiteX1" fmla="*/ 273209 w 281282"/>
                <a:gd name="connsiteY1" fmla="*/ 31393 h 505170"/>
                <a:gd name="connsiteX2" fmla="*/ 40965 w 281282"/>
                <a:gd name="connsiteY2" fmla="*/ 460276 h 505170"/>
                <a:gd name="connsiteX3" fmla="*/ 157 w 281282"/>
                <a:gd name="connsiteY3" fmla="*/ 505170 h 505170"/>
                <a:gd name="connsiteX4" fmla="*/ 0 w 281282"/>
                <a:gd name="connsiteY4" fmla="*/ 504997 h 505170"/>
                <a:gd name="connsiteX5" fmla="*/ 40860 w 281282"/>
                <a:gd name="connsiteY5" fmla="*/ 460038 h 505170"/>
                <a:gd name="connsiteX6" fmla="*/ 273189 w 281282"/>
                <a:gd name="connsiteY6" fmla="*/ 30933 h 505170"/>
                <a:gd name="connsiteX7" fmla="*/ 281133 w 281282"/>
                <a:gd name="connsiteY7" fmla="*/ 39 h 505170"/>
                <a:gd name="connsiteX8" fmla="*/ 281282 w 281282"/>
                <a:gd name="connsiteY8" fmla="*/ 0 h 50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1282" h="505170">
                  <a:moveTo>
                    <a:pt x="281282" y="0"/>
                  </a:moveTo>
                  <a:lnTo>
                    <a:pt x="273209" y="31393"/>
                  </a:lnTo>
                  <a:cubicBezTo>
                    <a:pt x="223875" y="189984"/>
                    <a:pt x="144197" y="335208"/>
                    <a:pt x="40965" y="460276"/>
                  </a:cubicBezTo>
                  <a:lnTo>
                    <a:pt x="157" y="505170"/>
                  </a:lnTo>
                  <a:lnTo>
                    <a:pt x="0" y="504997"/>
                  </a:lnTo>
                  <a:lnTo>
                    <a:pt x="40860" y="460038"/>
                  </a:lnTo>
                  <a:cubicBezTo>
                    <a:pt x="144129" y="334905"/>
                    <a:pt x="223836" y="189606"/>
                    <a:pt x="273189" y="30933"/>
                  </a:cubicBezTo>
                  <a:lnTo>
                    <a:pt x="281133" y="39"/>
                  </a:lnTo>
                  <a:lnTo>
                    <a:pt x="281282" y="0"/>
                  </a:lnTo>
                  <a:close/>
                </a:path>
              </a:pathLst>
            </a:custGeom>
            <a:solidFill>
              <a:schemeClr val="accent6">
                <a:lumMod val="75000"/>
                <a:alpha val="35000"/>
              </a:schemeClr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5FBB7940-9C34-D9C7-16FD-3BFC2BBCB4BD}"/>
                </a:ext>
              </a:extLst>
            </p:cNvPr>
            <p:cNvSpPr/>
            <p:nvPr/>
          </p:nvSpPr>
          <p:spPr>
            <a:xfrm>
              <a:off x="2799894" y="3906772"/>
              <a:ext cx="280433" cy="32307"/>
            </a:xfrm>
            <a:custGeom>
              <a:avLst/>
              <a:gdLst>
                <a:gd name="connsiteX0" fmla="*/ 0 w 280433"/>
                <a:gd name="connsiteY0" fmla="*/ 0 h 32307"/>
                <a:gd name="connsiteX1" fmla="*/ 25455 w 280433"/>
                <a:gd name="connsiteY1" fmla="*/ 6552 h 32307"/>
                <a:gd name="connsiteX2" fmla="*/ 151194 w 280433"/>
                <a:gd name="connsiteY2" fmla="*/ 25761 h 32307"/>
                <a:gd name="connsiteX3" fmla="*/ 280433 w 280433"/>
                <a:gd name="connsiteY3" fmla="*/ 32294 h 32307"/>
                <a:gd name="connsiteX4" fmla="*/ 280173 w 280433"/>
                <a:gd name="connsiteY4" fmla="*/ 32307 h 32307"/>
                <a:gd name="connsiteX5" fmla="*/ 24883 w 280433"/>
                <a:gd name="connsiteY5" fmla="*/ 6562 h 32307"/>
                <a:gd name="connsiteX6" fmla="*/ 44 w 280433"/>
                <a:gd name="connsiteY6" fmla="*/ 173 h 32307"/>
                <a:gd name="connsiteX7" fmla="*/ 0 w 280433"/>
                <a:gd name="connsiteY7" fmla="*/ 0 h 32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433" h="32307">
                  <a:moveTo>
                    <a:pt x="0" y="0"/>
                  </a:moveTo>
                  <a:lnTo>
                    <a:pt x="25455" y="6552"/>
                  </a:lnTo>
                  <a:cubicBezTo>
                    <a:pt x="66674" y="14995"/>
                    <a:pt x="108622" y="21434"/>
                    <a:pt x="151194" y="25761"/>
                  </a:cubicBezTo>
                  <a:lnTo>
                    <a:pt x="280433" y="32294"/>
                  </a:lnTo>
                  <a:lnTo>
                    <a:pt x="280173" y="32307"/>
                  </a:lnTo>
                  <a:cubicBezTo>
                    <a:pt x="192724" y="32307"/>
                    <a:pt x="107344" y="23442"/>
                    <a:pt x="24883" y="6562"/>
                  </a:cubicBezTo>
                  <a:lnTo>
                    <a:pt x="44" y="1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75000"/>
                <a:alpha val="35000"/>
              </a:schemeClr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2F062892-EFBC-348A-46E1-5377B4A37FAC}"/>
                </a:ext>
              </a:extLst>
            </p:cNvPr>
            <p:cNvSpPr/>
            <p:nvPr/>
          </p:nvSpPr>
          <p:spPr>
            <a:xfrm>
              <a:off x="2799788" y="3906906"/>
              <a:ext cx="281239" cy="504997"/>
            </a:xfrm>
            <a:custGeom>
              <a:avLst/>
              <a:gdLst>
                <a:gd name="connsiteX0" fmla="*/ 0 w 281239"/>
                <a:gd name="connsiteY0" fmla="*/ 0 h 504997"/>
                <a:gd name="connsiteX1" fmla="*/ 150 w 281239"/>
                <a:gd name="connsiteY1" fmla="*/ 39 h 504997"/>
                <a:gd name="connsiteX2" fmla="*/ 8049 w 281239"/>
                <a:gd name="connsiteY2" fmla="*/ 30760 h 504997"/>
                <a:gd name="connsiteX3" fmla="*/ 240378 w 281239"/>
                <a:gd name="connsiteY3" fmla="*/ 459865 h 504997"/>
                <a:gd name="connsiteX4" fmla="*/ 281239 w 281239"/>
                <a:gd name="connsiteY4" fmla="*/ 504824 h 504997"/>
                <a:gd name="connsiteX5" fmla="*/ 281081 w 281239"/>
                <a:gd name="connsiteY5" fmla="*/ 504997 h 504997"/>
                <a:gd name="connsiteX6" fmla="*/ 240273 w 281239"/>
                <a:gd name="connsiteY6" fmla="*/ 460103 h 504997"/>
                <a:gd name="connsiteX7" fmla="*/ 8029 w 281239"/>
                <a:gd name="connsiteY7" fmla="*/ 31220 h 504997"/>
                <a:gd name="connsiteX8" fmla="*/ 0 w 281239"/>
                <a:gd name="connsiteY8" fmla="*/ 0 h 504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1239" h="504997">
                  <a:moveTo>
                    <a:pt x="0" y="0"/>
                  </a:moveTo>
                  <a:lnTo>
                    <a:pt x="150" y="39"/>
                  </a:lnTo>
                  <a:lnTo>
                    <a:pt x="8049" y="30760"/>
                  </a:lnTo>
                  <a:cubicBezTo>
                    <a:pt x="57402" y="189433"/>
                    <a:pt x="137109" y="334732"/>
                    <a:pt x="240378" y="459865"/>
                  </a:cubicBezTo>
                  <a:lnTo>
                    <a:pt x="281239" y="504824"/>
                  </a:lnTo>
                  <a:lnTo>
                    <a:pt x="281081" y="504997"/>
                  </a:lnTo>
                  <a:lnTo>
                    <a:pt x="240273" y="460103"/>
                  </a:lnTo>
                  <a:cubicBezTo>
                    <a:pt x="137042" y="335035"/>
                    <a:pt x="57363" y="189811"/>
                    <a:pt x="8029" y="3122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75000"/>
                <a:alpha val="35000"/>
              </a:schemeClr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3AD114FD-0C52-F202-359F-F2F07FCA9DB5}"/>
                </a:ext>
              </a:extLst>
            </p:cNvPr>
            <p:cNvSpPr/>
            <p:nvPr/>
          </p:nvSpPr>
          <p:spPr>
            <a:xfrm>
              <a:off x="2144568" y="4411903"/>
              <a:ext cx="936459" cy="415877"/>
            </a:xfrm>
            <a:custGeom>
              <a:avLst/>
              <a:gdLst>
                <a:gd name="connsiteX0" fmla="*/ 936301 w 936459"/>
                <a:gd name="connsiteY0" fmla="*/ 0 h 415877"/>
                <a:gd name="connsiteX1" fmla="*/ 936459 w 936459"/>
                <a:gd name="connsiteY1" fmla="*/ 173 h 415877"/>
                <a:gd name="connsiteX2" fmla="*/ 895690 w 936459"/>
                <a:gd name="connsiteY2" fmla="*/ 45022 h 415877"/>
                <a:gd name="connsiteX3" fmla="*/ 230 w 936459"/>
                <a:gd name="connsiteY3" fmla="*/ 415877 h 415877"/>
                <a:gd name="connsiteX4" fmla="*/ 0 w 936459"/>
                <a:gd name="connsiteY4" fmla="*/ 415866 h 415877"/>
                <a:gd name="connsiteX5" fmla="*/ 129297 w 936459"/>
                <a:gd name="connsiteY5" fmla="*/ 409336 h 415877"/>
                <a:gd name="connsiteX6" fmla="*/ 895556 w 936459"/>
                <a:gd name="connsiteY6" fmla="*/ 44831 h 415877"/>
                <a:gd name="connsiteX7" fmla="*/ 936301 w 936459"/>
                <a:gd name="connsiteY7" fmla="*/ 0 h 415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36459" h="415877">
                  <a:moveTo>
                    <a:pt x="936301" y="0"/>
                  </a:moveTo>
                  <a:lnTo>
                    <a:pt x="936459" y="173"/>
                  </a:lnTo>
                  <a:lnTo>
                    <a:pt x="895690" y="45022"/>
                  </a:lnTo>
                  <a:cubicBezTo>
                    <a:pt x="666522" y="274155"/>
                    <a:pt x="349929" y="415877"/>
                    <a:pt x="230" y="415877"/>
                  </a:cubicBezTo>
                  <a:lnTo>
                    <a:pt x="0" y="415866"/>
                  </a:lnTo>
                  <a:lnTo>
                    <a:pt x="129297" y="409336"/>
                  </a:lnTo>
                  <a:cubicBezTo>
                    <a:pt x="427407" y="379062"/>
                    <a:pt x="694961" y="245426"/>
                    <a:pt x="895556" y="44831"/>
                  </a:cubicBezTo>
                  <a:lnTo>
                    <a:pt x="936301" y="0"/>
                  </a:lnTo>
                  <a:close/>
                </a:path>
              </a:pathLst>
            </a:custGeom>
            <a:solidFill>
              <a:schemeClr val="accent6">
                <a:lumMod val="75000"/>
                <a:alpha val="35000"/>
              </a:schemeClr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658FE25D-B305-306F-F918-10862AE6313A}"/>
                </a:ext>
              </a:extLst>
            </p:cNvPr>
            <p:cNvSpPr/>
            <p:nvPr/>
          </p:nvSpPr>
          <p:spPr>
            <a:xfrm>
              <a:off x="3081026" y="4411903"/>
              <a:ext cx="936458" cy="415877"/>
            </a:xfrm>
            <a:custGeom>
              <a:avLst/>
              <a:gdLst>
                <a:gd name="connsiteX0" fmla="*/ 157 w 936458"/>
                <a:gd name="connsiteY0" fmla="*/ 0 h 415877"/>
                <a:gd name="connsiteX1" fmla="*/ 40902 w 936458"/>
                <a:gd name="connsiteY1" fmla="*/ 44831 h 415877"/>
                <a:gd name="connsiteX2" fmla="*/ 807161 w 936458"/>
                <a:gd name="connsiteY2" fmla="*/ 409336 h 415877"/>
                <a:gd name="connsiteX3" fmla="*/ 936458 w 936458"/>
                <a:gd name="connsiteY3" fmla="*/ 415866 h 415877"/>
                <a:gd name="connsiteX4" fmla="*/ 936229 w 936458"/>
                <a:gd name="connsiteY4" fmla="*/ 415877 h 415877"/>
                <a:gd name="connsiteX5" fmla="*/ 40768 w 936458"/>
                <a:gd name="connsiteY5" fmla="*/ 45022 h 415877"/>
                <a:gd name="connsiteX6" fmla="*/ 0 w 936458"/>
                <a:gd name="connsiteY6" fmla="*/ 173 h 415877"/>
                <a:gd name="connsiteX7" fmla="*/ 157 w 936458"/>
                <a:gd name="connsiteY7" fmla="*/ 0 h 415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36458" h="415877">
                  <a:moveTo>
                    <a:pt x="157" y="0"/>
                  </a:moveTo>
                  <a:lnTo>
                    <a:pt x="40902" y="44831"/>
                  </a:lnTo>
                  <a:cubicBezTo>
                    <a:pt x="241497" y="245426"/>
                    <a:pt x="509051" y="379062"/>
                    <a:pt x="807161" y="409336"/>
                  </a:cubicBezTo>
                  <a:lnTo>
                    <a:pt x="936458" y="415866"/>
                  </a:lnTo>
                  <a:lnTo>
                    <a:pt x="936229" y="415877"/>
                  </a:lnTo>
                  <a:cubicBezTo>
                    <a:pt x="586530" y="415877"/>
                    <a:pt x="269937" y="274155"/>
                    <a:pt x="40768" y="45022"/>
                  </a:cubicBezTo>
                  <a:lnTo>
                    <a:pt x="0" y="173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chemeClr val="accent6">
                <a:lumMod val="75000"/>
                <a:alpha val="35000"/>
              </a:schemeClr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34FBF5C0-D4BB-1833-A4B2-C313C0F84DA8}"/>
                </a:ext>
              </a:extLst>
            </p:cNvPr>
            <p:cNvSpPr/>
            <p:nvPr/>
          </p:nvSpPr>
          <p:spPr>
            <a:xfrm>
              <a:off x="4017485" y="4795655"/>
              <a:ext cx="279891" cy="32125"/>
            </a:xfrm>
            <a:custGeom>
              <a:avLst/>
              <a:gdLst>
                <a:gd name="connsiteX0" fmla="*/ 279891 w 279891"/>
                <a:gd name="connsiteY0" fmla="*/ 0 h 32125"/>
                <a:gd name="connsiteX1" fmla="*/ 279856 w 279891"/>
                <a:gd name="connsiteY1" fmla="*/ 135 h 32125"/>
                <a:gd name="connsiteX2" fmla="*/ 255540 w 279891"/>
                <a:gd name="connsiteY2" fmla="*/ 6387 h 32125"/>
                <a:gd name="connsiteX3" fmla="*/ 229 w 279891"/>
                <a:gd name="connsiteY3" fmla="*/ 32125 h 32125"/>
                <a:gd name="connsiteX4" fmla="*/ 0 w 279891"/>
                <a:gd name="connsiteY4" fmla="*/ 32114 h 32125"/>
                <a:gd name="connsiteX5" fmla="*/ 129250 w 279891"/>
                <a:gd name="connsiteY5" fmla="*/ 25588 h 32125"/>
                <a:gd name="connsiteX6" fmla="*/ 254989 w 279891"/>
                <a:gd name="connsiteY6" fmla="*/ 6400 h 32125"/>
                <a:gd name="connsiteX7" fmla="*/ 279891 w 279891"/>
                <a:gd name="connsiteY7" fmla="*/ 0 h 3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9891" h="32125">
                  <a:moveTo>
                    <a:pt x="279891" y="0"/>
                  </a:moveTo>
                  <a:lnTo>
                    <a:pt x="279856" y="135"/>
                  </a:lnTo>
                  <a:lnTo>
                    <a:pt x="255540" y="6387"/>
                  </a:lnTo>
                  <a:cubicBezTo>
                    <a:pt x="173072" y="23263"/>
                    <a:pt x="87686" y="32125"/>
                    <a:pt x="229" y="32125"/>
                  </a:cubicBezTo>
                  <a:lnTo>
                    <a:pt x="0" y="32114"/>
                  </a:lnTo>
                  <a:lnTo>
                    <a:pt x="129250" y="25588"/>
                  </a:lnTo>
                  <a:cubicBezTo>
                    <a:pt x="171822" y="21265"/>
                    <a:pt x="213770" y="14834"/>
                    <a:pt x="254989" y="6400"/>
                  </a:cubicBezTo>
                  <a:lnTo>
                    <a:pt x="279891" y="0"/>
                  </a:lnTo>
                  <a:close/>
                </a:path>
              </a:pathLst>
            </a:custGeom>
            <a:solidFill>
              <a:schemeClr val="accent6">
                <a:lumMod val="75000"/>
                <a:alpha val="35000"/>
              </a:schemeClr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3DB40DDE-6E02-86FE-7479-30705BE2A192}"/>
                </a:ext>
              </a:extLst>
            </p:cNvPr>
            <p:cNvSpPr/>
            <p:nvPr/>
          </p:nvSpPr>
          <p:spPr>
            <a:xfrm>
              <a:off x="1863185" y="1405415"/>
              <a:ext cx="2435680" cy="1304752"/>
            </a:xfrm>
            <a:custGeom>
              <a:avLst/>
              <a:gdLst>
                <a:gd name="connsiteX0" fmla="*/ 1217840 w 2435680"/>
                <a:gd name="connsiteY0" fmla="*/ 0 h 1304752"/>
                <a:gd name="connsiteX1" fmla="*/ 2427717 w 2435680"/>
                <a:gd name="connsiteY1" fmla="*/ 890114 h 1304752"/>
                <a:gd name="connsiteX2" fmla="*/ 2435680 w 2435680"/>
                <a:gd name="connsiteY2" fmla="*/ 921084 h 1304752"/>
                <a:gd name="connsiteX3" fmla="*/ 2409839 w 2435680"/>
                <a:gd name="connsiteY3" fmla="*/ 914440 h 1304752"/>
                <a:gd name="connsiteX4" fmla="*/ 2154528 w 2435680"/>
                <a:gd name="connsiteY4" fmla="*/ 888702 h 1304752"/>
                <a:gd name="connsiteX5" fmla="*/ 2154299 w 2435680"/>
                <a:gd name="connsiteY5" fmla="*/ 888713 h 1304752"/>
                <a:gd name="connsiteX6" fmla="*/ 2154070 w 2435680"/>
                <a:gd name="connsiteY6" fmla="*/ 888702 h 1304752"/>
                <a:gd name="connsiteX7" fmla="*/ 1550442 w 2435680"/>
                <a:gd name="connsiteY7" fmla="*/ 1041701 h 1304752"/>
                <a:gd name="connsiteX8" fmla="*/ 1475634 w 2435680"/>
                <a:gd name="connsiteY8" fmla="*/ 1087194 h 1304752"/>
                <a:gd name="connsiteX9" fmla="*/ 1446231 w 2435680"/>
                <a:gd name="connsiteY9" fmla="*/ 1105057 h 1304752"/>
                <a:gd name="connsiteX10" fmla="*/ 1446101 w 2435680"/>
                <a:gd name="connsiteY10" fmla="*/ 1105154 h 1304752"/>
                <a:gd name="connsiteX11" fmla="*/ 1446029 w 2435680"/>
                <a:gd name="connsiteY11" fmla="*/ 1105198 h 1304752"/>
                <a:gd name="connsiteX12" fmla="*/ 1432635 w 2435680"/>
                <a:gd name="connsiteY12" fmla="*/ 1115224 h 1304752"/>
                <a:gd name="connsiteX13" fmla="*/ 1348706 w 2435680"/>
                <a:gd name="connsiteY13" fmla="*/ 1177985 h 1304752"/>
                <a:gd name="connsiteX14" fmla="*/ 1258743 w 2435680"/>
                <a:gd name="connsiteY14" fmla="*/ 1259748 h 1304752"/>
                <a:gd name="connsiteX15" fmla="*/ 1217841 w 2435680"/>
                <a:gd name="connsiteY15" fmla="*/ 1304752 h 1304752"/>
                <a:gd name="connsiteX16" fmla="*/ 1176938 w 2435680"/>
                <a:gd name="connsiteY16" fmla="*/ 1259748 h 1304752"/>
                <a:gd name="connsiteX17" fmla="*/ 1086975 w 2435680"/>
                <a:gd name="connsiteY17" fmla="*/ 1177985 h 1304752"/>
                <a:gd name="connsiteX18" fmla="*/ 1003898 w 2435680"/>
                <a:gd name="connsiteY18" fmla="*/ 1115861 h 1304752"/>
                <a:gd name="connsiteX19" fmla="*/ 989653 w 2435680"/>
                <a:gd name="connsiteY19" fmla="*/ 1105198 h 1304752"/>
                <a:gd name="connsiteX20" fmla="*/ 989576 w 2435680"/>
                <a:gd name="connsiteY20" fmla="*/ 1105151 h 1304752"/>
                <a:gd name="connsiteX21" fmla="*/ 989450 w 2435680"/>
                <a:gd name="connsiteY21" fmla="*/ 1105057 h 1304752"/>
                <a:gd name="connsiteX22" fmla="*/ 961032 w 2435680"/>
                <a:gd name="connsiteY22" fmla="*/ 1087792 h 1304752"/>
                <a:gd name="connsiteX23" fmla="*/ 885240 w 2435680"/>
                <a:gd name="connsiteY23" fmla="*/ 1041701 h 1304752"/>
                <a:gd name="connsiteX24" fmla="*/ 281612 w 2435680"/>
                <a:gd name="connsiteY24" fmla="*/ 888702 h 1304752"/>
                <a:gd name="connsiteX25" fmla="*/ 281382 w 2435680"/>
                <a:gd name="connsiteY25" fmla="*/ 888713 h 1304752"/>
                <a:gd name="connsiteX26" fmla="*/ 281153 w 2435680"/>
                <a:gd name="connsiteY26" fmla="*/ 888702 h 1304752"/>
                <a:gd name="connsiteX27" fmla="*/ 25842 w 2435680"/>
                <a:gd name="connsiteY27" fmla="*/ 914440 h 1304752"/>
                <a:gd name="connsiteX28" fmla="*/ 0 w 2435680"/>
                <a:gd name="connsiteY28" fmla="*/ 921084 h 1304752"/>
                <a:gd name="connsiteX29" fmla="*/ 7963 w 2435680"/>
                <a:gd name="connsiteY29" fmla="*/ 890114 h 1304752"/>
                <a:gd name="connsiteX30" fmla="*/ 1217840 w 2435680"/>
                <a:gd name="connsiteY30" fmla="*/ 0 h 1304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435680" h="1304752">
                  <a:moveTo>
                    <a:pt x="1217840" y="0"/>
                  </a:moveTo>
                  <a:cubicBezTo>
                    <a:pt x="1786307" y="0"/>
                    <a:pt x="2267322" y="374427"/>
                    <a:pt x="2427717" y="890114"/>
                  </a:cubicBezTo>
                  <a:lnTo>
                    <a:pt x="2435680" y="921084"/>
                  </a:lnTo>
                  <a:lnTo>
                    <a:pt x="2409839" y="914440"/>
                  </a:lnTo>
                  <a:cubicBezTo>
                    <a:pt x="2327371" y="897564"/>
                    <a:pt x="2241985" y="888702"/>
                    <a:pt x="2154528" y="888702"/>
                  </a:cubicBezTo>
                  <a:lnTo>
                    <a:pt x="2154299" y="888713"/>
                  </a:lnTo>
                  <a:lnTo>
                    <a:pt x="2154070" y="888702"/>
                  </a:lnTo>
                  <a:cubicBezTo>
                    <a:pt x="1935508" y="888702"/>
                    <a:pt x="1729878" y="944127"/>
                    <a:pt x="1550442" y="1041701"/>
                  </a:cubicBezTo>
                  <a:lnTo>
                    <a:pt x="1475634" y="1087194"/>
                  </a:lnTo>
                  <a:lnTo>
                    <a:pt x="1446231" y="1105057"/>
                  </a:lnTo>
                  <a:lnTo>
                    <a:pt x="1446101" y="1105154"/>
                  </a:lnTo>
                  <a:lnTo>
                    <a:pt x="1446029" y="1105198"/>
                  </a:lnTo>
                  <a:lnTo>
                    <a:pt x="1432635" y="1115224"/>
                  </a:lnTo>
                  <a:lnTo>
                    <a:pt x="1348706" y="1177985"/>
                  </a:lnTo>
                  <a:cubicBezTo>
                    <a:pt x="1317423" y="1203802"/>
                    <a:pt x="1287400" y="1231092"/>
                    <a:pt x="1258743" y="1259748"/>
                  </a:cubicBezTo>
                  <a:lnTo>
                    <a:pt x="1217841" y="1304752"/>
                  </a:lnTo>
                  <a:lnTo>
                    <a:pt x="1176938" y="1259748"/>
                  </a:lnTo>
                  <a:cubicBezTo>
                    <a:pt x="1148281" y="1231092"/>
                    <a:pt x="1118258" y="1203802"/>
                    <a:pt x="1086975" y="1177985"/>
                  </a:cubicBezTo>
                  <a:lnTo>
                    <a:pt x="1003898" y="1115861"/>
                  </a:lnTo>
                  <a:lnTo>
                    <a:pt x="989653" y="1105198"/>
                  </a:lnTo>
                  <a:lnTo>
                    <a:pt x="989576" y="1105151"/>
                  </a:lnTo>
                  <a:lnTo>
                    <a:pt x="989450" y="1105057"/>
                  </a:lnTo>
                  <a:lnTo>
                    <a:pt x="961032" y="1087792"/>
                  </a:lnTo>
                  <a:lnTo>
                    <a:pt x="885240" y="1041701"/>
                  </a:lnTo>
                  <a:cubicBezTo>
                    <a:pt x="705804" y="944127"/>
                    <a:pt x="500174" y="888702"/>
                    <a:pt x="281612" y="888702"/>
                  </a:cubicBezTo>
                  <a:lnTo>
                    <a:pt x="281382" y="888713"/>
                  </a:lnTo>
                  <a:lnTo>
                    <a:pt x="281153" y="888702"/>
                  </a:lnTo>
                  <a:cubicBezTo>
                    <a:pt x="193696" y="888702"/>
                    <a:pt x="108310" y="897564"/>
                    <a:pt x="25842" y="914440"/>
                  </a:cubicBezTo>
                  <a:lnTo>
                    <a:pt x="0" y="921084"/>
                  </a:lnTo>
                  <a:lnTo>
                    <a:pt x="7963" y="890114"/>
                  </a:lnTo>
                  <a:cubicBezTo>
                    <a:pt x="168359" y="374427"/>
                    <a:pt x="649374" y="0"/>
                    <a:pt x="1217840" y="0"/>
                  </a:cubicBezTo>
                  <a:close/>
                </a:path>
              </a:pathLst>
            </a:custGeom>
            <a:solidFill>
              <a:srgbClr val="2DB5F1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2959E8C3-A48B-14D0-7DB1-DCDAACCF5596}"/>
                </a:ext>
              </a:extLst>
            </p:cNvPr>
            <p:cNvSpPr/>
            <p:nvPr/>
          </p:nvSpPr>
          <p:spPr>
            <a:xfrm>
              <a:off x="3081090" y="2294128"/>
              <a:ext cx="1266747" cy="1267560"/>
            </a:xfrm>
            <a:custGeom>
              <a:avLst/>
              <a:gdLst>
                <a:gd name="connsiteX0" fmla="*/ 936395 w 1266747"/>
                <a:gd name="connsiteY0" fmla="*/ 0 h 1267560"/>
                <a:gd name="connsiteX1" fmla="*/ 1065645 w 1266747"/>
                <a:gd name="connsiteY1" fmla="*/ 6534 h 1267560"/>
                <a:gd name="connsiteX2" fmla="*/ 1191384 w 1266747"/>
                <a:gd name="connsiteY2" fmla="*/ 25744 h 1267560"/>
                <a:gd name="connsiteX3" fmla="*/ 1217822 w 1266747"/>
                <a:gd name="connsiteY3" fmla="*/ 32547 h 1267560"/>
                <a:gd name="connsiteX4" fmla="*/ 1241029 w 1266747"/>
                <a:gd name="connsiteY4" fmla="*/ 122807 h 1267560"/>
                <a:gd name="connsiteX5" fmla="*/ 1260226 w 1266747"/>
                <a:gd name="connsiteY5" fmla="*/ 248592 h 1267560"/>
                <a:gd name="connsiteX6" fmla="*/ 1266747 w 1266747"/>
                <a:gd name="connsiteY6" fmla="*/ 377717 h 1267560"/>
                <a:gd name="connsiteX7" fmla="*/ 1260230 w 1266747"/>
                <a:gd name="connsiteY7" fmla="*/ 506905 h 1267560"/>
                <a:gd name="connsiteX8" fmla="*/ 977590 w 1266747"/>
                <a:gd name="connsiteY8" fmla="*/ 1183641 h 1267560"/>
                <a:gd name="connsiteX9" fmla="*/ 901396 w 1266747"/>
                <a:gd name="connsiteY9" fmla="*/ 1267560 h 1267560"/>
                <a:gd name="connsiteX10" fmla="*/ 895856 w 1266747"/>
                <a:gd name="connsiteY10" fmla="*/ 1261465 h 1267560"/>
                <a:gd name="connsiteX11" fmla="*/ 376975 w 1266747"/>
                <a:gd name="connsiteY11" fmla="*/ 947535 h 1267560"/>
                <a:gd name="connsiteX12" fmla="*/ 281588 w 1266747"/>
                <a:gd name="connsiteY12" fmla="*/ 923012 h 1267560"/>
                <a:gd name="connsiteX13" fmla="*/ 273126 w 1266747"/>
                <a:gd name="connsiteY13" fmla="*/ 890103 h 1267560"/>
                <a:gd name="connsiteX14" fmla="*/ 40797 w 1266747"/>
                <a:gd name="connsiteY14" fmla="*/ 460998 h 1267560"/>
                <a:gd name="connsiteX15" fmla="*/ 0 w 1266747"/>
                <a:gd name="connsiteY15" fmla="*/ 416109 h 1267560"/>
                <a:gd name="connsiteX16" fmla="*/ 40705 w 1266747"/>
                <a:gd name="connsiteY16" fmla="*/ 371277 h 1267560"/>
                <a:gd name="connsiteX17" fmla="*/ 130635 w 1266747"/>
                <a:gd name="connsiteY17" fmla="*/ 289460 h 1267560"/>
                <a:gd name="connsiteX18" fmla="*/ 214731 w 1266747"/>
                <a:gd name="connsiteY18" fmla="*/ 226511 h 1267560"/>
                <a:gd name="connsiteX19" fmla="*/ 228197 w 1266747"/>
                <a:gd name="connsiteY19" fmla="*/ 216441 h 1267560"/>
                <a:gd name="connsiteX20" fmla="*/ 257730 w 1266747"/>
                <a:gd name="connsiteY20" fmla="*/ 198481 h 1267560"/>
                <a:gd name="connsiteX21" fmla="*/ 332777 w 1266747"/>
                <a:gd name="connsiteY21" fmla="*/ 152889 h 1267560"/>
                <a:gd name="connsiteX22" fmla="*/ 807098 w 1266747"/>
                <a:gd name="connsiteY22" fmla="*/ 6530 h 1267560"/>
                <a:gd name="connsiteX23" fmla="*/ 936395 w 1266747"/>
                <a:gd name="connsiteY23" fmla="*/ 0 h 1267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66747" h="1267560">
                  <a:moveTo>
                    <a:pt x="936395" y="0"/>
                  </a:moveTo>
                  <a:lnTo>
                    <a:pt x="1065645" y="6534"/>
                  </a:lnTo>
                  <a:cubicBezTo>
                    <a:pt x="1108217" y="10862"/>
                    <a:pt x="1150165" y="17301"/>
                    <a:pt x="1191384" y="25744"/>
                  </a:cubicBezTo>
                  <a:lnTo>
                    <a:pt x="1217822" y="32547"/>
                  </a:lnTo>
                  <a:lnTo>
                    <a:pt x="1241029" y="122807"/>
                  </a:lnTo>
                  <a:cubicBezTo>
                    <a:pt x="1249467" y="164041"/>
                    <a:pt x="1255902" y="206005"/>
                    <a:pt x="1260226" y="248592"/>
                  </a:cubicBezTo>
                  <a:lnTo>
                    <a:pt x="1266747" y="377717"/>
                  </a:lnTo>
                  <a:lnTo>
                    <a:pt x="1260230" y="506905"/>
                  </a:lnTo>
                  <a:cubicBezTo>
                    <a:pt x="1234290" y="762594"/>
                    <a:pt x="1132438" y="995819"/>
                    <a:pt x="977590" y="1183641"/>
                  </a:cubicBezTo>
                  <a:lnTo>
                    <a:pt x="901396" y="1267560"/>
                  </a:lnTo>
                  <a:lnTo>
                    <a:pt x="895856" y="1261465"/>
                  </a:lnTo>
                  <a:cubicBezTo>
                    <a:pt x="752626" y="1118257"/>
                    <a:pt x="575245" y="1009194"/>
                    <a:pt x="376975" y="947535"/>
                  </a:cubicBezTo>
                  <a:lnTo>
                    <a:pt x="281588" y="923012"/>
                  </a:lnTo>
                  <a:lnTo>
                    <a:pt x="273126" y="890103"/>
                  </a:lnTo>
                  <a:cubicBezTo>
                    <a:pt x="223773" y="731430"/>
                    <a:pt x="144066" y="586131"/>
                    <a:pt x="40797" y="460998"/>
                  </a:cubicBezTo>
                  <a:lnTo>
                    <a:pt x="0" y="416109"/>
                  </a:lnTo>
                  <a:lnTo>
                    <a:pt x="40705" y="371277"/>
                  </a:lnTo>
                  <a:cubicBezTo>
                    <a:pt x="69351" y="342602"/>
                    <a:pt x="99364" y="315294"/>
                    <a:pt x="130635" y="289460"/>
                  </a:cubicBezTo>
                  <a:lnTo>
                    <a:pt x="214731" y="226511"/>
                  </a:lnTo>
                  <a:lnTo>
                    <a:pt x="228197" y="216441"/>
                  </a:lnTo>
                  <a:lnTo>
                    <a:pt x="257730" y="198481"/>
                  </a:lnTo>
                  <a:lnTo>
                    <a:pt x="332777" y="152889"/>
                  </a:lnTo>
                  <a:cubicBezTo>
                    <a:pt x="476379" y="74880"/>
                    <a:pt x="636750" y="23829"/>
                    <a:pt x="807098" y="6530"/>
                  </a:cubicBezTo>
                  <a:lnTo>
                    <a:pt x="936395" y="0"/>
                  </a:lnTo>
                  <a:close/>
                </a:path>
              </a:pathLst>
            </a:custGeom>
            <a:solidFill>
              <a:srgbClr val="43C9EE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95EB7CBA-4E23-99AF-1B2E-D713FFDD1A66}"/>
                </a:ext>
              </a:extLst>
            </p:cNvPr>
            <p:cNvSpPr/>
            <p:nvPr/>
          </p:nvSpPr>
          <p:spPr>
            <a:xfrm>
              <a:off x="1814216" y="2294128"/>
              <a:ext cx="1266747" cy="1266674"/>
            </a:xfrm>
            <a:custGeom>
              <a:avLst/>
              <a:gdLst>
                <a:gd name="connsiteX0" fmla="*/ 330352 w 1266747"/>
                <a:gd name="connsiteY0" fmla="*/ 0 h 1266674"/>
                <a:gd name="connsiteX1" fmla="*/ 459649 w 1266747"/>
                <a:gd name="connsiteY1" fmla="*/ 6530 h 1266674"/>
                <a:gd name="connsiteX2" fmla="*/ 933970 w 1266747"/>
                <a:gd name="connsiteY2" fmla="*/ 152889 h 1266674"/>
                <a:gd name="connsiteX3" fmla="*/ 1010002 w 1266747"/>
                <a:gd name="connsiteY3" fmla="*/ 199079 h 1266674"/>
                <a:gd name="connsiteX4" fmla="*/ 1038546 w 1266747"/>
                <a:gd name="connsiteY4" fmla="*/ 216438 h 1266674"/>
                <a:gd name="connsiteX5" fmla="*/ 1052868 w 1266747"/>
                <a:gd name="connsiteY5" fmla="*/ 227148 h 1266674"/>
                <a:gd name="connsiteX6" fmla="*/ 1136112 w 1266747"/>
                <a:gd name="connsiteY6" fmla="*/ 289460 h 1266674"/>
                <a:gd name="connsiteX7" fmla="*/ 1226042 w 1266747"/>
                <a:gd name="connsiteY7" fmla="*/ 371277 h 1266674"/>
                <a:gd name="connsiteX8" fmla="*/ 1266747 w 1266747"/>
                <a:gd name="connsiteY8" fmla="*/ 416109 h 1266674"/>
                <a:gd name="connsiteX9" fmla="*/ 1225950 w 1266747"/>
                <a:gd name="connsiteY9" fmla="*/ 460998 h 1266674"/>
                <a:gd name="connsiteX10" fmla="*/ 993621 w 1266747"/>
                <a:gd name="connsiteY10" fmla="*/ 890103 h 1266674"/>
                <a:gd name="connsiteX11" fmla="*/ 985265 w 1266747"/>
                <a:gd name="connsiteY11" fmla="*/ 922600 h 1266674"/>
                <a:gd name="connsiteX12" fmla="*/ 888175 w 1266747"/>
                <a:gd name="connsiteY12" fmla="*/ 947564 h 1266674"/>
                <a:gd name="connsiteX13" fmla="*/ 369107 w 1266747"/>
                <a:gd name="connsiteY13" fmla="*/ 1261656 h 1266674"/>
                <a:gd name="connsiteX14" fmla="*/ 364546 w 1266747"/>
                <a:gd name="connsiteY14" fmla="*/ 1266674 h 1266674"/>
                <a:gd name="connsiteX15" fmla="*/ 289157 w 1266747"/>
                <a:gd name="connsiteY15" fmla="*/ 1183641 h 1266674"/>
                <a:gd name="connsiteX16" fmla="*/ 6517 w 1266747"/>
                <a:gd name="connsiteY16" fmla="*/ 506905 h 1266674"/>
                <a:gd name="connsiteX17" fmla="*/ 0 w 1266747"/>
                <a:gd name="connsiteY17" fmla="*/ 377707 h 1266674"/>
                <a:gd name="connsiteX18" fmla="*/ 6520 w 1266747"/>
                <a:gd name="connsiteY18" fmla="*/ 248592 h 1266674"/>
                <a:gd name="connsiteX19" fmla="*/ 25717 w 1266747"/>
                <a:gd name="connsiteY19" fmla="*/ 122807 h 1266674"/>
                <a:gd name="connsiteX20" fmla="*/ 48924 w 1266747"/>
                <a:gd name="connsiteY20" fmla="*/ 32549 h 1266674"/>
                <a:gd name="connsiteX21" fmla="*/ 75364 w 1266747"/>
                <a:gd name="connsiteY21" fmla="*/ 25744 h 1266674"/>
                <a:gd name="connsiteX22" fmla="*/ 201103 w 1266747"/>
                <a:gd name="connsiteY22" fmla="*/ 6534 h 1266674"/>
                <a:gd name="connsiteX23" fmla="*/ 330352 w 1266747"/>
                <a:gd name="connsiteY23" fmla="*/ 0 h 1266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66747" h="1266674">
                  <a:moveTo>
                    <a:pt x="330352" y="0"/>
                  </a:moveTo>
                  <a:lnTo>
                    <a:pt x="459649" y="6530"/>
                  </a:lnTo>
                  <a:cubicBezTo>
                    <a:pt x="629998" y="23829"/>
                    <a:pt x="790369" y="74880"/>
                    <a:pt x="933970" y="152889"/>
                  </a:cubicBezTo>
                  <a:lnTo>
                    <a:pt x="1010002" y="199079"/>
                  </a:lnTo>
                  <a:lnTo>
                    <a:pt x="1038546" y="216438"/>
                  </a:lnTo>
                  <a:lnTo>
                    <a:pt x="1052868" y="227148"/>
                  </a:lnTo>
                  <a:lnTo>
                    <a:pt x="1136112" y="289460"/>
                  </a:lnTo>
                  <a:cubicBezTo>
                    <a:pt x="1167384" y="315294"/>
                    <a:pt x="1197396" y="342602"/>
                    <a:pt x="1226042" y="371277"/>
                  </a:cubicBezTo>
                  <a:lnTo>
                    <a:pt x="1266747" y="416109"/>
                  </a:lnTo>
                  <a:lnTo>
                    <a:pt x="1225950" y="460998"/>
                  </a:lnTo>
                  <a:cubicBezTo>
                    <a:pt x="1122681" y="586131"/>
                    <a:pt x="1042974" y="731430"/>
                    <a:pt x="993621" y="890103"/>
                  </a:cubicBezTo>
                  <a:lnTo>
                    <a:pt x="985265" y="922600"/>
                  </a:lnTo>
                  <a:lnTo>
                    <a:pt x="888175" y="947564"/>
                  </a:lnTo>
                  <a:cubicBezTo>
                    <a:pt x="689834" y="1009255"/>
                    <a:pt x="512390" y="1118374"/>
                    <a:pt x="369107" y="1261656"/>
                  </a:cubicBezTo>
                  <a:lnTo>
                    <a:pt x="364546" y="1266674"/>
                  </a:lnTo>
                  <a:lnTo>
                    <a:pt x="289157" y="1183641"/>
                  </a:lnTo>
                  <a:cubicBezTo>
                    <a:pt x="134309" y="995819"/>
                    <a:pt x="32457" y="762594"/>
                    <a:pt x="6517" y="506905"/>
                  </a:cubicBezTo>
                  <a:lnTo>
                    <a:pt x="0" y="377707"/>
                  </a:lnTo>
                  <a:lnTo>
                    <a:pt x="6520" y="248592"/>
                  </a:lnTo>
                  <a:cubicBezTo>
                    <a:pt x="10844" y="206005"/>
                    <a:pt x="17279" y="164041"/>
                    <a:pt x="25717" y="122807"/>
                  </a:cubicBezTo>
                  <a:lnTo>
                    <a:pt x="48924" y="32549"/>
                  </a:lnTo>
                  <a:lnTo>
                    <a:pt x="75364" y="25744"/>
                  </a:lnTo>
                  <a:cubicBezTo>
                    <a:pt x="116583" y="17301"/>
                    <a:pt x="158531" y="10862"/>
                    <a:pt x="201103" y="6534"/>
                  </a:cubicBezTo>
                  <a:lnTo>
                    <a:pt x="330352" y="0"/>
                  </a:lnTo>
                  <a:close/>
                </a:path>
              </a:pathLst>
            </a:custGeom>
            <a:solidFill>
              <a:srgbClr val="009CE8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54EAF1FD-DDED-48FB-F1FF-8B68C20A72FD}"/>
                </a:ext>
              </a:extLst>
            </p:cNvPr>
            <p:cNvSpPr/>
            <p:nvPr/>
          </p:nvSpPr>
          <p:spPr>
            <a:xfrm>
              <a:off x="3982530" y="2326499"/>
              <a:ext cx="1302014" cy="2469290"/>
            </a:xfrm>
            <a:custGeom>
              <a:avLst/>
              <a:gdLst>
                <a:gd name="connsiteX0" fmla="*/ 316335 w 1302014"/>
                <a:gd name="connsiteY0" fmla="*/ 0 h 2469290"/>
                <a:gd name="connsiteX1" fmla="*/ 411900 w 1302014"/>
                <a:gd name="connsiteY1" fmla="*/ 24572 h 2469290"/>
                <a:gd name="connsiteX2" fmla="*/ 1302014 w 1302014"/>
                <a:gd name="connsiteY2" fmla="*/ 1234449 h 2469290"/>
                <a:gd name="connsiteX3" fmla="*/ 411900 w 1302014"/>
                <a:gd name="connsiteY3" fmla="*/ 2444326 h 2469290"/>
                <a:gd name="connsiteX4" fmla="*/ 314810 w 1302014"/>
                <a:gd name="connsiteY4" fmla="*/ 2469290 h 2469290"/>
                <a:gd name="connsiteX5" fmla="*/ 314845 w 1302014"/>
                <a:gd name="connsiteY5" fmla="*/ 2469155 h 2469290"/>
                <a:gd name="connsiteX6" fmla="*/ 316690 w 1302014"/>
                <a:gd name="connsiteY6" fmla="*/ 2468680 h 2469290"/>
                <a:gd name="connsiteX7" fmla="*/ 339598 w 1302014"/>
                <a:gd name="connsiteY7" fmla="*/ 2379594 h 2469290"/>
                <a:gd name="connsiteX8" fmla="*/ 365327 w 1302014"/>
                <a:gd name="connsiteY8" fmla="*/ 2124416 h 2469290"/>
                <a:gd name="connsiteX9" fmla="*/ 76149 w 1302014"/>
                <a:gd name="connsiteY9" fmla="*/ 1319010 h 2469290"/>
                <a:gd name="connsiteX10" fmla="*/ 0 w 1302014"/>
                <a:gd name="connsiteY10" fmla="*/ 1235238 h 2469290"/>
                <a:gd name="connsiteX11" fmla="*/ 76043 w 1302014"/>
                <a:gd name="connsiteY11" fmla="*/ 1151569 h 2469290"/>
                <a:gd name="connsiteX12" fmla="*/ 365326 w 1302014"/>
                <a:gd name="connsiteY12" fmla="*/ 345747 h 2469290"/>
                <a:gd name="connsiteX13" fmla="*/ 365306 w 1302014"/>
                <a:gd name="connsiteY13" fmla="*/ 345346 h 2469290"/>
                <a:gd name="connsiteX14" fmla="*/ 365327 w 1302014"/>
                <a:gd name="connsiteY14" fmla="*/ 344924 h 2469290"/>
                <a:gd name="connsiteX15" fmla="*/ 339598 w 1302014"/>
                <a:gd name="connsiteY15" fmla="*/ 89447 h 2469290"/>
                <a:gd name="connsiteX16" fmla="*/ 316690 w 1302014"/>
                <a:gd name="connsiteY16" fmla="*/ 256 h 2469290"/>
                <a:gd name="connsiteX17" fmla="*/ 316381 w 1302014"/>
                <a:gd name="connsiteY17" fmla="*/ 176 h 2469290"/>
                <a:gd name="connsiteX18" fmla="*/ 316335 w 1302014"/>
                <a:gd name="connsiteY18" fmla="*/ 0 h 2469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02014" h="2469290">
                  <a:moveTo>
                    <a:pt x="316335" y="0"/>
                  </a:moveTo>
                  <a:lnTo>
                    <a:pt x="411900" y="24572"/>
                  </a:lnTo>
                  <a:cubicBezTo>
                    <a:pt x="927587" y="184968"/>
                    <a:pt x="1302014" y="665982"/>
                    <a:pt x="1302014" y="1234449"/>
                  </a:cubicBezTo>
                  <a:cubicBezTo>
                    <a:pt x="1302014" y="1802916"/>
                    <a:pt x="927587" y="2283931"/>
                    <a:pt x="411900" y="2444326"/>
                  </a:cubicBezTo>
                  <a:lnTo>
                    <a:pt x="314810" y="2469290"/>
                  </a:lnTo>
                  <a:lnTo>
                    <a:pt x="314845" y="2469155"/>
                  </a:lnTo>
                  <a:lnTo>
                    <a:pt x="316690" y="2468680"/>
                  </a:lnTo>
                  <a:lnTo>
                    <a:pt x="339598" y="2379594"/>
                  </a:lnTo>
                  <a:cubicBezTo>
                    <a:pt x="356468" y="2297169"/>
                    <a:pt x="365327" y="2211827"/>
                    <a:pt x="365327" y="2124416"/>
                  </a:cubicBezTo>
                  <a:cubicBezTo>
                    <a:pt x="365327" y="1818477"/>
                    <a:pt x="256805" y="1537880"/>
                    <a:pt x="76149" y="1319010"/>
                  </a:cubicBezTo>
                  <a:lnTo>
                    <a:pt x="0" y="1235238"/>
                  </a:lnTo>
                  <a:lnTo>
                    <a:pt x="76043" y="1151569"/>
                  </a:lnTo>
                  <a:cubicBezTo>
                    <a:pt x="256764" y="932586"/>
                    <a:pt x="365326" y="651844"/>
                    <a:pt x="365326" y="345747"/>
                  </a:cubicBezTo>
                  <a:lnTo>
                    <a:pt x="365306" y="345346"/>
                  </a:lnTo>
                  <a:lnTo>
                    <a:pt x="365327" y="344924"/>
                  </a:lnTo>
                  <a:cubicBezTo>
                    <a:pt x="365327" y="257410"/>
                    <a:pt x="356468" y="171969"/>
                    <a:pt x="339598" y="89447"/>
                  </a:cubicBezTo>
                  <a:lnTo>
                    <a:pt x="316690" y="256"/>
                  </a:lnTo>
                  <a:lnTo>
                    <a:pt x="316381" y="176"/>
                  </a:lnTo>
                  <a:lnTo>
                    <a:pt x="316335" y="0"/>
                  </a:lnTo>
                  <a:close/>
                </a:path>
              </a:pathLst>
            </a:custGeom>
            <a:solidFill>
              <a:srgbClr val="2251FF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B7C4D9FD-9643-C83B-4204-E8838FDFB8A8}"/>
                </a:ext>
              </a:extLst>
            </p:cNvPr>
            <p:cNvSpPr/>
            <p:nvPr/>
          </p:nvSpPr>
          <p:spPr>
            <a:xfrm>
              <a:off x="877508" y="2326499"/>
              <a:ext cx="1301209" cy="2468234"/>
            </a:xfrm>
            <a:custGeom>
              <a:avLst/>
              <a:gdLst>
                <a:gd name="connsiteX0" fmla="*/ 985678 w 1301209"/>
                <a:gd name="connsiteY0" fmla="*/ 0 h 2468234"/>
                <a:gd name="connsiteX1" fmla="*/ 985632 w 1301209"/>
                <a:gd name="connsiteY1" fmla="*/ 178 h 2468234"/>
                <a:gd name="connsiteX2" fmla="*/ 985326 w 1301209"/>
                <a:gd name="connsiteY2" fmla="*/ 257 h 2468234"/>
                <a:gd name="connsiteX3" fmla="*/ 962416 w 1301209"/>
                <a:gd name="connsiteY3" fmla="*/ 89447 h 2468234"/>
                <a:gd name="connsiteX4" fmla="*/ 936687 w 1301209"/>
                <a:gd name="connsiteY4" fmla="*/ 344924 h 2468234"/>
                <a:gd name="connsiteX5" fmla="*/ 936708 w 1301209"/>
                <a:gd name="connsiteY5" fmla="*/ 345336 h 2468234"/>
                <a:gd name="connsiteX6" fmla="*/ 936687 w 1301209"/>
                <a:gd name="connsiteY6" fmla="*/ 345747 h 2468234"/>
                <a:gd name="connsiteX7" fmla="*/ 1225970 w 1301209"/>
                <a:gd name="connsiteY7" fmla="*/ 1151569 h 2468234"/>
                <a:gd name="connsiteX8" fmla="*/ 1301209 w 1301209"/>
                <a:gd name="connsiteY8" fmla="*/ 1234353 h 2468234"/>
                <a:gd name="connsiteX9" fmla="*/ 1224052 w 1301209"/>
                <a:gd name="connsiteY9" fmla="*/ 1319248 h 2468234"/>
                <a:gd name="connsiteX10" fmla="*/ 934769 w 1301209"/>
                <a:gd name="connsiteY10" fmla="*/ 2125070 h 2468234"/>
                <a:gd name="connsiteX11" fmla="*/ 960507 w 1301209"/>
                <a:gd name="connsiteY11" fmla="*/ 2380381 h 2468234"/>
                <a:gd name="connsiteX12" fmla="*/ 983096 w 1301209"/>
                <a:gd name="connsiteY12" fmla="*/ 2468234 h 2468234"/>
                <a:gd name="connsiteX13" fmla="*/ 890114 w 1301209"/>
                <a:gd name="connsiteY13" fmla="*/ 2444326 h 2468234"/>
                <a:gd name="connsiteX14" fmla="*/ 0 w 1301209"/>
                <a:gd name="connsiteY14" fmla="*/ 1234449 h 2468234"/>
                <a:gd name="connsiteX15" fmla="*/ 890114 w 1301209"/>
                <a:gd name="connsiteY15" fmla="*/ 24572 h 2468234"/>
                <a:gd name="connsiteX16" fmla="*/ 985678 w 1301209"/>
                <a:gd name="connsiteY16" fmla="*/ 0 h 2468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01209" h="2468234">
                  <a:moveTo>
                    <a:pt x="985678" y="0"/>
                  </a:moveTo>
                  <a:lnTo>
                    <a:pt x="985632" y="178"/>
                  </a:lnTo>
                  <a:lnTo>
                    <a:pt x="985326" y="257"/>
                  </a:lnTo>
                  <a:lnTo>
                    <a:pt x="962416" y="89447"/>
                  </a:lnTo>
                  <a:cubicBezTo>
                    <a:pt x="945547" y="171969"/>
                    <a:pt x="936687" y="257410"/>
                    <a:pt x="936687" y="344924"/>
                  </a:cubicBezTo>
                  <a:lnTo>
                    <a:pt x="936708" y="345336"/>
                  </a:lnTo>
                  <a:lnTo>
                    <a:pt x="936687" y="345747"/>
                  </a:lnTo>
                  <a:cubicBezTo>
                    <a:pt x="936687" y="651844"/>
                    <a:pt x="1045249" y="932586"/>
                    <a:pt x="1225970" y="1151569"/>
                  </a:cubicBezTo>
                  <a:lnTo>
                    <a:pt x="1301209" y="1234353"/>
                  </a:lnTo>
                  <a:lnTo>
                    <a:pt x="1224052" y="1319248"/>
                  </a:lnTo>
                  <a:cubicBezTo>
                    <a:pt x="1043331" y="1538231"/>
                    <a:pt x="934769" y="1818973"/>
                    <a:pt x="934769" y="2125070"/>
                  </a:cubicBezTo>
                  <a:cubicBezTo>
                    <a:pt x="934769" y="2212527"/>
                    <a:pt x="943631" y="2297913"/>
                    <a:pt x="960507" y="2380381"/>
                  </a:cubicBezTo>
                  <a:lnTo>
                    <a:pt x="983096" y="2468234"/>
                  </a:lnTo>
                  <a:lnTo>
                    <a:pt x="890114" y="2444326"/>
                  </a:lnTo>
                  <a:cubicBezTo>
                    <a:pt x="374427" y="2283931"/>
                    <a:pt x="0" y="1802916"/>
                    <a:pt x="0" y="1234449"/>
                  </a:cubicBezTo>
                  <a:cubicBezTo>
                    <a:pt x="0" y="665982"/>
                    <a:pt x="374427" y="184968"/>
                    <a:pt x="890114" y="24572"/>
                  </a:cubicBezTo>
                  <a:lnTo>
                    <a:pt x="985678" y="0"/>
                  </a:lnTo>
                  <a:close/>
                </a:path>
              </a:pathLst>
            </a:custGeom>
            <a:solidFill>
              <a:srgbClr val="061F79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268D4A57-4B34-3E00-2228-8F25260FF7DD}"/>
                </a:ext>
              </a:extLst>
            </p:cNvPr>
            <p:cNvSpPr/>
            <p:nvPr/>
          </p:nvSpPr>
          <p:spPr>
            <a:xfrm>
              <a:off x="3080963" y="2710167"/>
              <a:ext cx="127" cy="140"/>
            </a:xfrm>
            <a:custGeom>
              <a:avLst/>
              <a:gdLst>
                <a:gd name="connsiteX0" fmla="*/ 64 w 127"/>
                <a:gd name="connsiteY0" fmla="*/ 0 h 140"/>
                <a:gd name="connsiteX1" fmla="*/ 127 w 127"/>
                <a:gd name="connsiteY1" fmla="*/ 70 h 140"/>
                <a:gd name="connsiteX2" fmla="*/ 64 w 127"/>
                <a:gd name="connsiteY2" fmla="*/ 140 h 140"/>
                <a:gd name="connsiteX3" fmla="*/ 0 w 127"/>
                <a:gd name="connsiteY3" fmla="*/ 70 h 140"/>
                <a:gd name="connsiteX4" fmla="*/ 64 w 127"/>
                <a:gd name="connsiteY4" fmla="*/ 0 h 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" h="140">
                  <a:moveTo>
                    <a:pt x="64" y="0"/>
                  </a:moveTo>
                  <a:lnTo>
                    <a:pt x="127" y="70"/>
                  </a:lnTo>
                  <a:lnTo>
                    <a:pt x="64" y="140"/>
                  </a:lnTo>
                  <a:lnTo>
                    <a:pt x="0" y="7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chemeClr val="accent6">
                <a:lumMod val="75000"/>
                <a:alpha val="35000"/>
              </a:schemeClr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7F4B9C2D-31F4-B435-1883-AF6589BD13A9}"/>
                </a:ext>
              </a:extLst>
            </p:cNvPr>
            <p:cNvSpPr/>
            <p:nvPr/>
          </p:nvSpPr>
          <p:spPr>
            <a:xfrm>
              <a:off x="2799628" y="2710308"/>
              <a:ext cx="562903" cy="506795"/>
            </a:xfrm>
            <a:custGeom>
              <a:avLst/>
              <a:gdLst>
                <a:gd name="connsiteX0" fmla="*/ 281399 w 562903"/>
                <a:gd name="connsiteY0" fmla="*/ 0 h 506795"/>
                <a:gd name="connsiteX1" fmla="*/ 322364 w 562903"/>
                <a:gd name="connsiteY1" fmla="*/ 45119 h 506795"/>
                <a:gd name="connsiteX2" fmla="*/ 554608 w 562903"/>
                <a:gd name="connsiteY2" fmla="*/ 474503 h 506795"/>
                <a:gd name="connsiteX3" fmla="*/ 562903 w 562903"/>
                <a:gd name="connsiteY3" fmla="*/ 506795 h 506795"/>
                <a:gd name="connsiteX4" fmla="*/ 537075 w 562903"/>
                <a:gd name="connsiteY4" fmla="*/ 500155 h 506795"/>
                <a:gd name="connsiteX5" fmla="*/ 281857 w 562903"/>
                <a:gd name="connsiteY5" fmla="*/ 474431 h 506795"/>
                <a:gd name="connsiteX6" fmla="*/ 281398 w 562903"/>
                <a:gd name="connsiteY6" fmla="*/ 474454 h 506795"/>
                <a:gd name="connsiteX7" fmla="*/ 280939 w 562903"/>
                <a:gd name="connsiteY7" fmla="*/ 474431 h 506795"/>
                <a:gd name="connsiteX8" fmla="*/ 280689 w 562903"/>
                <a:gd name="connsiteY8" fmla="*/ 474444 h 506795"/>
                <a:gd name="connsiteX9" fmla="*/ 280439 w 562903"/>
                <a:gd name="connsiteY9" fmla="*/ 474431 h 506795"/>
                <a:gd name="connsiteX10" fmla="*/ 279960 w 562903"/>
                <a:gd name="connsiteY10" fmla="*/ 474455 h 506795"/>
                <a:gd name="connsiteX11" fmla="*/ 279480 w 562903"/>
                <a:gd name="connsiteY11" fmla="*/ 474431 h 506795"/>
                <a:gd name="connsiteX12" fmla="*/ 24169 w 562903"/>
                <a:gd name="connsiteY12" fmla="*/ 500169 h 506795"/>
                <a:gd name="connsiteX13" fmla="*/ 0 w 562903"/>
                <a:gd name="connsiteY13" fmla="*/ 506384 h 506795"/>
                <a:gd name="connsiteX14" fmla="*/ 8189 w 562903"/>
                <a:gd name="connsiteY14" fmla="*/ 474503 h 506795"/>
                <a:gd name="connsiteX15" fmla="*/ 240433 w 562903"/>
                <a:gd name="connsiteY15" fmla="*/ 45119 h 506795"/>
                <a:gd name="connsiteX16" fmla="*/ 281399 w 562903"/>
                <a:gd name="connsiteY16" fmla="*/ 0 h 506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62903" h="506795">
                  <a:moveTo>
                    <a:pt x="281399" y="0"/>
                  </a:moveTo>
                  <a:lnTo>
                    <a:pt x="322364" y="45119"/>
                  </a:lnTo>
                  <a:cubicBezTo>
                    <a:pt x="425596" y="170333"/>
                    <a:pt x="505274" y="315727"/>
                    <a:pt x="554608" y="474503"/>
                  </a:cubicBezTo>
                  <a:lnTo>
                    <a:pt x="562903" y="506795"/>
                  </a:lnTo>
                  <a:lnTo>
                    <a:pt x="537075" y="500155"/>
                  </a:lnTo>
                  <a:cubicBezTo>
                    <a:pt x="454638" y="483289"/>
                    <a:pt x="369282" y="474431"/>
                    <a:pt x="281857" y="474431"/>
                  </a:cubicBezTo>
                  <a:lnTo>
                    <a:pt x="281398" y="474454"/>
                  </a:lnTo>
                  <a:lnTo>
                    <a:pt x="280939" y="474431"/>
                  </a:lnTo>
                  <a:lnTo>
                    <a:pt x="280689" y="474444"/>
                  </a:lnTo>
                  <a:lnTo>
                    <a:pt x="280439" y="474431"/>
                  </a:lnTo>
                  <a:lnTo>
                    <a:pt x="279960" y="474455"/>
                  </a:lnTo>
                  <a:lnTo>
                    <a:pt x="279480" y="474431"/>
                  </a:lnTo>
                  <a:cubicBezTo>
                    <a:pt x="192024" y="474431"/>
                    <a:pt x="106637" y="483293"/>
                    <a:pt x="24169" y="500169"/>
                  </a:cubicBezTo>
                  <a:lnTo>
                    <a:pt x="0" y="506384"/>
                  </a:lnTo>
                  <a:lnTo>
                    <a:pt x="8189" y="474503"/>
                  </a:lnTo>
                  <a:cubicBezTo>
                    <a:pt x="57523" y="315727"/>
                    <a:pt x="137202" y="170333"/>
                    <a:pt x="240433" y="45119"/>
                  </a:cubicBezTo>
                  <a:lnTo>
                    <a:pt x="281399" y="0"/>
                  </a:lnTo>
                  <a:close/>
                </a:path>
              </a:pathLst>
            </a:custGeom>
            <a:solidFill>
              <a:srgbClr val="41CDED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369C3988-68CA-9D4E-F6D4-300F68A5D2BA}"/>
                </a:ext>
              </a:extLst>
            </p:cNvPr>
            <p:cNvSpPr/>
            <p:nvPr/>
          </p:nvSpPr>
          <p:spPr>
            <a:xfrm>
              <a:off x="3080775" y="3184761"/>
              <a:ext cx="281794" cy="32722"/>
            </a:xfrm>
            <a:custGeom>
              <a:avLst/>
              <a:gdLst>
                <a:gd name="connsiteX0" fmla="*/ 250 w 281794"/>
                <a:gd name="connsiteY0" fmla="*/ 0 h 32722"/>
                <a:gd name="connsiteX1" fmla="*/ 129270 w 281794"/>
                <a:gd name="connsiteY1" fmla="*/ 6514 h 32722"/>
                <a:gd name="connsiteX2" fmla="*/ 255009 w 281794"/>
                <a:gd name="connsiteY2" fmla="*/ 25702 h 32722"/>
                <a:gd name="connsiteX3" fmla="*/ 281757 w 281794"/>
                <a:gd name="connsiteY3" fmla="*/ 32578 h 32722"/>
                <a:gd name="connsiteX4" fmla="*/ 281794 w 281794"/>
                <a:gd name="connsiteY4" fmla="*/ 32722 h 32722"/>
                <a:gd name="connsiteX5" fmla="*/ 254581 w 281794"/>
                <a:gd name="connsiteY5" fmla="*/ 25722 h 32722"/>
                <a:gd name="connsiteX6" fmla="*/ 128807 w 281794"/>
                <a:gd name="connsiteY6" fmla="*/ 6519 h 32722"/>
                <a:gd name="connsiteX7" fmla="*/ 0 w 281794"/>
                <a:gd name="connsiteY7" fmla="*/ 13 h 32722"/>
                <a:gd name="connsiteX8" fmla="*/ 250 w 281794"/>
                <a:gd name="connsiteY8" fmla="*/ 0 h 3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1794" h="32722">
                  <a:moveTo>
                    <a:pt x="250" y="0"/>
                  </a:moveTo>
                  <a:lnTo>
                    <a:pt x="129270" y="6514"/>
                  </a:lnTo>
                  <a:cubicBezTo>
                    <a:pt x="171842" y="10837"/>
                    <a:pt x="213790" y="17269"/>
                    <a:pt x="255009" y="25702"/>
                  </a:cubicBezTo>
                  <a:lnTo>
                    <a:pt x="281757" y="32578"/>
                  </a:lnTo>
                  <a:lnTo>
                    <a:pt x="281794" y="32722"/>
                  </a:lnTo>
                  <a:lnTo>
                    <a:pt x="254581" y="25722"/>
                  </a:lnTo>
                  <a:cubicBezTo>
                    <a:pt x="213351" y="17282"/>
                    <a:pt x="171391" y="10846"/>
                    <a:pt x="128807" y="6519"/>
                  </a:cubicBezTo>
                  <a:lnTo>
                    <a:pt x="0" y="13"/>
                  </a:lnTo>
                  <a:lnTo>
                    <a:pt x="250" y="0"/>
                  </a:lnTo>
                  <a:close/>
                </a:path>
              </a:pathLst>
            </a:custGeom>
            <a:solidFill>
              <a:schemeClr val="accent6">
                <a:lumMod val="75000"/>
                <a:alpha val="35000"/>
              </a:schemeClr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7036E913-2B8E-121D-9C8D-2A865776FBD6}"/>
                </a:ext>
              </a:extLst>
            </p:cNvPr>
            <p:cNvSpPr/>
            <p:nvPr/>
          </p:nvSpPr>
          <p:spPr>
            <a:xfrm>
              <a:off x="2799521" y="3184762"/>
              <a:ext cx="280316" cy="32340"/>
            </a:xfrm>
            <a:custGeom>
              <a:avLst/>
              <a:gdLst>
                <a:gd name="connsiteX0" fmla="*/ 280066 w 280316"/>
                <a:gd name="connsiteY0" fmla="*/ 0 h 32340"/>
                <a:gd name="connsiteX1" fmla="*/ 280316 w 280316"/>
                <a:gd name="connsiteY1" fmla="*/ 13 h 32340"/>
                <a:gd name="connsiteX2" fmla="*/ 151566 w 280316"/>
                <a:gd name="connsiteY2" fmla="*/ 6513 h 32340"/>
                <a:gd name="connsiteX3" fmla="*/ 25827 w 280316"/>
                <a:gd name="connsiteY3" fmla="*/ 25700 h 32340"/>
                <a:gd name="connsiteX4" fmla="*/ 0 w 280316"/>
                <a:gd name="connsiteY4" fmla="*/ 32340 h 32340"/>
                <a:gd name="connsiteX5" fmla="*/ 34 w 280316"/>
                <a:gd name="connsiteY5" fmla="*/ 32209 h 32340"/>
                <a:gd name="connsiteX6" fmla="*/ 25255 w 280316"/>
                <a:gd name="connsiteY6" fmla="*/ 25721 h 32340"/>
                <a:gd name="connsiteX7" fmla="*/ 151029 w 280316"/>
                <a:gd name="connsiteY7" fmla="*/ 6518 h 32340"/>
                <a:gd name="connsiteX8" fmla="*/ 280066 w 280316"/>
                <a:gd name="connsiteY8" fmla="*/ 0 h 32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316" h="32340">
                  <a:moveTo>
                    <a:pt x="280066" y="0"/>
                  </a:moveTo>
                  <a:lnTo>
                    <a:pt x="280316" y="13"/>
                  </a:lnTo>
                  <a:lnTo>
                    <a:pt x="151566" y="6513"/>
                  </a:lnTo>
                  <a:cubicBezTo>
                    <a:pt x="108994" y="10836"/>
                    <a:pt x="67046" y="17267"/>
                    <a:pt x="25827" y="25700"/>
                  </a:cubicBezTo>
                  <a:lnTo>
                    <a:pt x="0" y="32340"/>
                  </a:lnTo>
                  <a:lnTo>
                    <a:pt x="34" y="32209"/>
                  </a:lnTo>
                  <a:lnTo>
                    <a:pt x="25255" y="25721"/>
                  </a:lnTo>
                  <a:cubicBezTo>
                    <a:pt x="66485" y="17281"/>
                    <a:pt x="108446" y="10845"/>
                    <a:pt x="151029" y="6518"/>
                  </a:cubicBezTo>
                  <a:lnTo>
                    <a:pt x="280066" y="0"/>
                  </a:lnTo>
                  <a:close/>
                </a:path>
              </a:pathLst>
            </a:custGeom>
            <a:solidFill>
              <a:schemeClr val="accent6">
                <a:lumMod val="75000"/>
                <a:alpha val="35000"/>
              </a:schemeClr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FEC4809C-B214-D9C9-5EBD-54D67E31A297}"/>
                </a:ext>
              </a:extLst>
            </p:cNvPr>
            <p:cNvSpPr/>
            <p:nvPr/>
          </p:nvSpPr>
          <p:spPr>
            <a:xfrm>
              <a:off x="2750904" y="3184798"/>
              <a:ext cx="660245" cy="754244"/>
            </a:xfrm>
            <a:custGeom>
              <a:avLst/>
              <a:gdLst>
                <a:gd name="connsiteX0" fmla="*/ 329392 w 660245"/>
                <a:gd name="connsiteY0" fmla="*/ 0 h 754244"/>
                <a:gd name="connsiteX1" fmla="*/ 457730 w 660245"/>
                <a:gd name="connsiteY1" fmla="*/ 6481 h 754244"/>
                <a:gd name="connsiteX2" fmla="*/ 583515 w 660245"/>
                <a:gd name="connsiteY2" fmla="*/ 25678 h 754244"/>
                <a:gd name="connsiteX3" fmla="*/ 611730 w 660245"/>
                <a:gd name="connsiteY3" fmla="*/ 32933 h 754244"/>
                <a:gd name="connsiteX4" fmla="*/ 634539 w 660245"/>
                <a:gd name="connsiteY4" fmla="*/ 121626 h 754244"/>
                <a:gd name="connsiteX5" fmla="*/ 651150 w 660245"/>
                <a:gd name="connsiteY5" fmla="*/ 230457 h 754244"/>
                <a:gd name="connsiteX6" fmla="*/ 653728 w 660245"/>
                <a:gd name="connsiteY6" fmla="*/ 247364 h 754244"/>
                <a:gd name="connsiteX7" fmla="*/ 660245 w 660245"/>
                <a:gd name="connsiteY7" fmla="*/ 376562 h 754244"/>
                <a:gd name="connsiteX8" fmla="*/ 653725 w 660245"/>
                <a:gd name="connsiteY8" fmla="*/ 505676 h 754244"/>
                <a:gd name="connsiteX9" fmla="*/ 634528 w 660245"/>
                <a:gd name="connsiteY9" fmla="*/ 631461 h 754244"/>
                <a:gd name="connsiteX10" fmla="*/ 611347 w 660245"/>
                <a:gd name="connsiteY10" fmla="*/ 721617 h 754244"/>
                <a:gd name="connsiteX11" fmla="*/ 584453 w 660245"/>
                <a:gd name="connsiteY11" fmla="*/ 728535 h 754244"/>
                <a:gd name="connsiteX12" fmla="*/ 458679 w 660245"/>
                <a:gd name="connsiteY12" fmla="*/ 747738 h 754244"/>
                <a:gd name="connsiteX13" fmla="*/ 329882 w 660245"/>
                <a:gd name="connsiteY13" fmla="*/ 754244 h 754244"/>
                <a:gd name="connsiteX14" fmla="*/ 201102 w 660245"/>
                <a:gd name="connsiteY14" fmla="*/ 747734 h 754244"/>
                <a:gd name="connsiteX15" fmla="*/ 75363 w 660245"/>
                <a:gd name="connsiteY15" fmla="*/ 728524 h 754244"/>
                <a:gd name="connsiteX16" fmla="*/ 48925 w 660245"/>
                <a:gd name="connsiteY16" fmla="*/ 721720 h 754244"/>
                <a:gd name="connsiteX17" fmla="*/ 25717 w 660245"/>
                <a:gd name="connsiteY17" fmla="*/ 631461 h 754244"/>
                <a:gd name="connsiteX18" fmla="*/ 6520 w 660245"/>
                <a:gd name="connsiteY18" fmla="*/ 505676 h 754244"/>
                <a:gd name="connsiteX19" fmla="*/ 0 w 660245"/>
                <a:gd name="connsiteY19" fmla="*/ 376562 h 754244"/>
                <a:gd name="connsiteX20" fmla="*/ 6486 w 660245"/>
                <a:gd name="connsiteY20" fmla="*/ 247973 h 754244"/>
                <a:gd name="connsiteX21" fmla="*/ 6517 w 660245"/>
                <a:gd name="connsiteY21" fmla="*/ 247364 h 754244"/>
                <a:gd name="connsiteX22" fmla="*/ 8131 w 660245"/>
                <a:gd name="connsiteY22" fmla="*/ 236777 h 754244"/>
                <a:gd name="connsiteX23" fmla="*/ 25708 w 660245"/>
                <a:gd name="connsiteY23" fmla="*/ 121626 h 754244"/>
                <a:gd name="connsiteX24" fmla="*/ 48617 w 660245"/>
                <a:gd name="connsiteY24" fmla="*/ 32541 h 754244"/>
                <a:gd name="connsiteX25" fmla="*/ 75363 w 660245"/>
                <a:gd name="connsiteY25" fmla="*/ 25665 h 754244"/>
                <a:gd name="connsiteX26" fmla="*/ 201102 w 660245"/>
                <a:gd name="connsiteY26" fmla="*/ 6477 h 754244"/>
                <a:gd name="connsiteX27" fmla="*/ 329392 w 660245"/>
                <a:gd name="connsiteY27" fmla="*/ 0 h 754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60245" h="754244">
                  <a:moveTo>
                    <a:pt x="329392" y="0"/>
                  </a:moveTo>
                  <a:lnTo>
                    <a:pt x="457730" y="6481"/>
                  </a:lnTo>
                  <a:cubicBezTo>
                    <a:pt x="500317" y="10806"/>
                    <a:pt x="542281" y="17240"/>
                    <a:pt x="583515" y="25678"/>
                  </a:cubicBezTo>
                  <a:lnTo>
                    <a:pt x="611730" y="32933"/>
                  </a:lnTo>
                  <a:lnTo>
                    <a:pt x="634539" y="121626"/>
                  </a:lnTo>
                  <a:lnTo>
                    <a:pt x="651150" y="230457"/>
                  </a:lnTo>
                  <a:lnTo>
                    <a:pt x="653728" y="247364"/>
                  </a:lnTo>
                  <a:lnTo>
                    <a:pt x="660245" y="376562"/>
                  </a:lnTo>
                  <a:lnTo>
                    <a:pt x="653725" y="505676"/>
                  </a:lnTo>
                  <a:cubicBezTo>
                    <a:pt x="649401" y="548263"/>
                    <a:pt x="642966" y="590227"/>
                    <a:pt x="634528" y="631461"/>
                  </a:cubicBezTo>
                  <a:lnTo>
                    <a:pt x="611347" y="721617"/>
                  </a:lnTo>
                  <a:lnTo>
                    <a:pt x="584453" y="728535"/>
                  </a:lnTo>
                  <a:cubicBezTo>
                    <a:pt x="543223" y="736975"/>
                    <a:pt x="501263" y="743412"/>
                    <a:pt x="458679" y="747738"/>
                  </a:cubicBezTo>
                  <a:lnTo>
                    <a:pt x="329882" y="754244"/>
                  </a:lnTo>
                  <a:lnTo>
                    <a:pt x="201102" y="747734"/>
                  </a:lnTo>
                  <a:cubicBezTo>
                    <a:pt x="158531" y="743406"/>
                    <a:pt x="116582" y="736968"/>
                    <a:pt x="75363" y="728524"/>
                  </a:cubicBezTo>
                  <a:lnTo>
                    <a:pt x="48925" y="721720"/>
                  </a:lnTo>
                  <a:lnTo>
                    <a:pt x="25717" y="631461"/>
                  </a:lnTo>
                  <a:cubicBezTo>
                    <a:pt x="17279" y="590227"/>
                    <a:pt x="10845" y="548263"/>
                    <a:pt x="6520" y="505676"/>
                  </a:cubicBezTo>
                  <a:lnTo>
                    <a:pt x="0" y="376562"/>
                  </a:lnTo>
                  <a:lnTo>
                    <a:pt x="6486" y="247973"/>
                  </a:lnTo>
                  <a:lnTo>
                    <a:pt x="6517" y="247364"/>
                  </a:lnTo>
                  <a:lnTo>
                    <a:pt x="8131" y="236777"/>
                  </a:lnTo>
                  <a:lnTo>
                    <a:pt x="25708" y="121626"/>
                  </a:lnTo>
                  <a:lnTo>
                    <a:pt x="48617" y="32541"/>
                  </a:lnTo>
                  <a:lnTo>
                    <a:pt x="75363" y="25665"/>
                  </a:lnTo>
                  <a:cubicBezTo>
                    <a:pt x="116582" y="17232"/>
                    <a:pt x="158531" y="10800"/>
                    <a:pt x="201102" y="6477"/>
                  </a:cubicBezTo>
                  <a:lnTo>
                    <a:pt x="329392" y="0"/>
                  </a:lnTo>
                  <a:close/>
                </a:path>
              </a:pathLst>
            </a:custGeom>
            <a:solidFill>
              <a:schemeClr val="accent6"/>
            </a:solidFill>
            <a:ln w="6350" cap="sq">
              <a:solidFill>
                <a:schemeClr val="accent6">
                  <a:lumMod val="50000"/>
                </a:scheme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0420CD6F-B42D-9301-1F1D-A75C2DD30169}"/>
                </a:ext>
              </a:extLst>
            </p:cNvPr>
            <p:cNvSpPr/>
            <p:nvPr/>
          </p:nvSpPr>
          <p:spPr>
            <a:xfrm>
              <a:off x="2799409" y="3216692"/>
              <a:ext cx="219" cy="317"/>
            </a:xfrm>
            <a:custGeom>
              <a:avLst/>
              <a:gdLst>
                <a:gd name="connsiteX0" fmla="*/ 219 w 219"/>
                <a:gd name="connsiteY0" fmla="*/ 0 h 317"/>
                <a:gd name="connsiteX1" fmla="*/ 147 w 219"/>
                <a:gd name="connsiteY1" fmla="*/ 280 h 317"/>
                <a:gd name="connsiteX2" fmla="*/ 0 w 219"/>
                <a:gd name="connsiteY2" fmla="*/ 317 h 317"/>
                <a:gd name="connsiteX3" fmla="*/ 72 w 219"/>
                <a:gd name="connsiteY3" fmla="*/ 37 h 317"/>
                <a:gd name="connsiteX4" fmla="*/ 219 w 219"/>
                <a:gd name="connsiteY4" fmla="*/ 0 h 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" h="317">
                  <a:moveTo>
                    <a:pt x="219" y="0"/>
                  </a:moveTo>
                  <a:lnTo>
                    <a:pt x="147" y="280"/>
                  </a:lnTo>
                  <a:lnTo>
                    <a:pt x="0" y="317"/>
                  </a:lnTo>
                  <a:lnTo>
                    <a:pt x="72" y="37"/>
                  </a:lnTo>
                  <a:lnTo>
                    <a:pt x="219" y="0"/>
                  </a:lnTo>
                  <a:close/>
                </a:path>
              </a:pathLst>
            </a:custGeom>
            <a:solidFill>
              <a:schemeClr val="accent6">
                <a:lumMod val="75000"/>
                <a:alpha val="35000"/>
              </a:schemeClr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5765279A-1AE9-44CD-5F70-69CDC0D20F37}"/>
                </a:ext>
              </a:extLst>
            </p:cNvPr>
            <p:cNvSpPr/>
            <p:nvPr/>
          </p:nvSpPr>
          <p:spPr>
            <a:xfrm>
              <a:off x="2179328" y="3217008"/>
              <a:ext cx="620081" cy="344680"/>
            </a:xfrm>
            <a:custGeom>
              <a:avLst/>
              <a:gdLst>
                <a:gd name="connsiteX0" fmla="*/ 620081 w 620081"/>
                <a:gd name="connsiteY0" fmla="*/ 0 h 344680"/>
                <a:gd name="connsiteX1" fmla="*/ 620048 w 620081"/>
                <a:gd name="connsiteY1" fmla="*/ 132 h 344680"/>
                <a:gd name="connsiteX2" fmla="*/ 524659 w 620081"/>
                <a:gd name="connsiteY2" fmla="*/ 24655 h 344680"/>
                <a:gd name="connsiteX3" fmla="*/ 5779 w 620081"/>
                <a:gd name="connsiteY3" fmla="*/ 338585 h 344680"/>
                <a:gd name="connsiteX4" fmla="*/ 239 w 620081"/>
                <a:gd name="connsiteY4" fmla="*/ 344680 h 344680"/>
                <a:gd name="connsiteX5" fmla="*/ 0 w 620081"/>
                <a:gd name="connsiteY5" fmla="*/ 344418 h 344680"/>
                <a:gd name="connsiteX6" fmla="*/ 5026 w 620081"/>
                <a:gd name="connsiteY6" fmla="*/ 338885 h 344680"/>
                <a:gd name="connsiteX7" fmla="*/ 524053 w 620081"/>
                <a:gd name="connsiteY7" fmla="*/ 24701 h 344680"/>
                <a:gd name="connsiteX8" fmla="*/ 620081 w 620081"/>
                <a:gd name="connsiteY8" fmla="*/ 0 h 344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0081" h="344680">
                  <a:moveTo>
                    <a:pt x="620081" y="0"/>
                  </a:moveTo>
                  <a:lnTo>
                    <a:pt x="620048" y="132"/>
                  </a:lnTo>
                  <a:lnTo>
                    <a:pt x="524659" y="24655"/>
                  </a:lnTo>
                  <a:cubicBezTo>
                    <a:pt x="326390" y="86314"/>
                    <a:pt x="149009" y="195377"/>
                    <a:pt x="5779" y="338585"/>
                  </a:cubicBezTo>
                  <a:lnTo>
                    <a:pt x="239" y="344680"/>
                  </a:lnTo>
                  <a:lnTo>
                    <a:pt x="0" y="344418"/>
                  </a:lnTo>
                  <a:lnTo>
                    <a:pt x="5026" y="338885"/>
                  </a:lnTo>
                  <a:cubicBezTo>
                    <a:pt x="148297" y="195561"/>
                    <a:pt x="325728" y="86410"/>
                    <a:pt x="524053" y="24701"/>
                  </a:cubicBezTo>
                  <a:lnTo>
                    <a:pt x="620081" y="0"/>
                  </a:lnTo>
                  <a:close/>
                </a:path>
              </a:pathLst>
            </a:custGeom>
            <a:solidFill>
              <a:schemeClr val="accent6">
                <a:lumMod val="75000"/>
                <a:alpha val="35000"/>
              </a:schemeClr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CC300C81-E9FB-0094-F728-D30E4A198936}"/>
                </a:ext>
              </a:extLst>
            </p:cNvPr>
            <p:cNvSpPr/>
            <p:nvPr/>
          </p:nvSpPr>
          <p:spPr>
            <a:xfrm>
              <a:off x="2750883" y="3217102"/>
              <a:ext cx="48639" cy="344174"/>
            </a:xfrm>
            <a:custGeom>
              <a:avLst/>
              <a:gdLst>
                <a:gd name="connsiteX0" fmla="*/ 48639 w 48639"/>
                <a:gd name="connsiteY0" fmla="*/ 0 h 344174"/>
                <a:gd name="connsiteX1" fmla="*/ 25728 w 48639"/>
                <a:gd name="connsiteY1" fmla="*/ 89193 h 344174"/>
                <a:gd name="connsiteX2" fmla="*/ 8152 w 48639"/>
                <a:gd name="connsiteY2" fmla="*/ 204473 h 344174"/>
                <a:gd name="connsiteX3" fmla="*/ 6539 w 48639"/>
                <a:gd name="connsiteY3" fmla="*/ 215041 h 344174"/>
                <a:gd name="connsiteX4" fmla="*/ 6538 w 48639"/>
                <a:gd name="connsiteY4" fmla="*/ 215060 h 344174"/>
                <a:gd name="connsiteX5" fmla="*/ 6538 w 48639"/>
                <a:gd name="connsiteY5" fmla="*/ 215060 h 344174"/>
                <a:gd name="connsiteX6" fmla="*/ 6507 w 48639"/>
                <a:gd name="connsiteY6" fmla="*/ 215669 h 344174"/>
                <a:gd name="connsiteX7" fmla="*/ 17 w 48639"/>
                <a:gd name="connsiteY7" fmla="*/ 344174 h 344174"/>
                <a:gd name="connsiteX8" fmla="*/ 0 w 48639"/>
                <a:gd name="connsiteY8" fmla="*/ 343846 h 344174"/>
                <a:gd name="connsiteX9" fmla="*/ 25738 w 48639"/>
                <a:gd name="connsiteY9" fmla="*/ 88535 h 344174"/>
                <a:gd name="connsiteX10" fmla="*/ 48493 w 48639"/>
                <a:gd name="connsiteY10" fmla="*/ 38 h 344174"/>
                <a:gd name="connsiteX11" fmla="*/ 48639 w 48639"/>
                <a:gd name="connsiteY11" fmla="*/ 0 h 344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8639" h="344174">
                  <a:moveTo>
                    <a:pt x="48639" y="0"/>
                  </a:moveTo>
                  <a:lnTo>
                    <a:pt x="25728" y="89193"/>
                  </a:lnTo>
                  <a:lnTo>
                    <a:pt x="8152" y="204473"/>
                  </a:lnTo>
                  <a:lnTo>
                    <a:pt x="6539" y="215041"/>
                  </a:lnTo>
                  <a:lnTo>
                    <a:pt x="6538" y="215060"/>
                  </a:lnTo>
                  <a:lnTo>
                    <a:pt x="6538" y="215060"/>
                  </a:lnTo>
                  <a:lnTo>
                    <a:pt x="6507" y="215669"/>
                  </a:lnTo>
                  <a:lnTo>
                    <a:pt x="17" y="344174"/>
                  </a:lnTo>
                  <a:lnTo>
                    <a:pt x="0" y="343846"/>
                  </a:lnTo>
                  <a:cubicBezTo>
                    <a:pt x="0" y="256390"/>
                    <a:pt x="8862" y="171003"/>
                    <a:pt x="25738" y="88535"/>
                  </a:cubicBezTo>
                  <a:lnTo>
                    <a:pt x="48493" y="38"/>
                  </a:lnTo>
                  <a:lnTo>
                    <a:pt x="48639" y="0"/>
                  </a:lnTo>
                  <a:close/>
                </a:path>
              </a:pathLst>
            </a:custGeom>
            <a:solidFill>
              <a:schemeClr val="accent6">
                <a:lumMod val="75000"/>
                <a:alpha val="35000"/>
              </a:schemeClr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61A43D8A-652F-F500-BF20-F95F5137966D}"/>
                </a:ext>
              </a:extLst>
            </p:cNvPr>
            <p:cNvSpPr/>
            <p:nvPr/>
          </p:nvSpPr>
          <p:spPr>
            <a:xfrm>
              <a:off x="3362531" y="3217103"/>
              <a:ext cx="249" cy="435"/>
            </a:xfrm>
            <a:custGeom>
              <a:avLst/>
              <a:gdLst>
                <a:gd name="connsiteX0" fmla="*/ 0 w 249"/>
                <a:gd name="connsiteY0" fmla="*/ 0 h 435"/>
                <a:gd name="connsiteX1" fmla="*/ 147 w 249"/>
                <a:gd name="connsiteY1" fmla="*/ 38 h 435"/>
                <a:gd name="connsiteX2" fmla="*/ 249 w 249"/>
                <a:gd name="connsiteY2" fmla="*/ 435 h 435"/>
                <a:gd name="connsiteX3" fmla="*/ 102 w 249"/>
                <a:gd name="connsiteY3" fmla="*/ 397 h 435"/>
                <a:gd name="connsiteX4" fmla="*/ 0 w 249"/>
                <a:gd name="connsiteY4" fmla="*/ 0 h 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9" h="435">
                  <a:moveTo>
                    <a:pt x="0" y="0"/>
                  </a:moveTo>
                  <a:lnTo>
                    <a:pt x="147" y="38"/>
                  </a:lnTo>
                  <a:lnTo>
                    <a:pt x="249" y="435"/>
                  </a:lnTo>
                  <a:lnTo>
                    <a:pt x="102" y="3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75000"/>
                <a:alpha val="35000"/>
              </a:schemeClr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5827DB2E-0557-4038-04C9-B038F594A2A2}"/>
                </a:ext>
              </a:extLst>
            </p:cNvPr>
            <p:cNvSpPr/>
            <p:nvPr/>
          </p:nvSpPr>
          <p:spPr>
            <a:xfrm>
              <a:off x="3362570" y="3217483"/>
              <a:ext cx="127" cy="264"/>
            </a:xfrm>
            <a:custGeom>
              <a:avLst/>
              <a:gdLst>
                <a:gd name="connsiteX0" fmla="*/ 0 w 127"/>
                <a:gd name="connsiteY0" fmla="*/ 0 h 264"/>
                <a:gd name="connsiteX1" fmla="*/ 63 w 127"/>
                <a:gd name="connsiteY1" fmla="*/ 16 h 264"/>
                <a:gd name="connsiteX2" fmla="*/ 127 w 127"/>
                <a:gd name="connsiteY2" fmla="*/ 264 h 264"/>
                <a:gd name="connsiteX3" fmla="*/ 64 w 127"/>
                <a:gd name="connsiteY3" fmla="*/ 248 h 264"/>
                <a:gd name="connsiteX4" fmla="*/ 0 w 127"/>
                <a:gd name="connsiteY4" fmla="*/ 0 h 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" h="264">
                  <a:moveTo>
                    <a:pt x="0" y="0"/>
                  </a:moveTo>
                  <a:lnTo>
                    <a:pt x="63" y="16"/>
                  </a:lnTo>
                  <a:lnTo>
                    <a:pt x="127" y="264"/>
                  </a:lnTo>
                  <a:lnTo>
                    <a:pt x="64" y="2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75000"/>
                <a:alpha val="35000"/>
              </a:schemeClr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91EA3E9A-5FB6-C560-BE76-74F4CA203AB8}"/>
                </a:ext>
              </a:extLst>
            </p:cNvPr>
            <p:cNvSpPr/>
            <p:nvPr/>
          </p:nvSpPr>
          <p:spPr>
            <a:xfrm>
              <a:off x="3362780" y="3217537"/>
              <a:ext cx="618465" cy="344804"/>
            </a:xfrm>
            <a:custGeom>
              <a:avLst/>
              <a:gdLst>
                <a:gd name="connsiteX0" fmla="*/ 0 w 618465"/>
                <a:gd name="connsiteY0" fmla="*/ 0 h 344804"/>
                <a:gd name="connsiteX1" fmla="*/ 93974 w 618465"/>
                <a:gd name="connsiteY1" fmla="*/ 24172 h 344804"/>
                <a:gd name="connsiteX2" fmla="*/ 613001 w 618465"/>
                <a:gd name="connsiteY2" fmla="*/ 338356 h 344804"/>
                <a:gd name="connsiteX3" fmla="*/ 618465 w 618465"/>
                <a:gd name="connsiteY3" fmla="*/ 344372 h 344804"/>
                <a:gd name="connsiteX4" fmla="*/ 618073 w 618465"/>
                <a:gd name="connsiteY4" fmla="*/ 344804 h 344804"/>
                <a:gd name="connsiteX5" fmla="*/ 612113 w 618465"/>
                <a:gd name="connsiteY5" fmla="*/ 338247 h 344804"/>
                <a:gd name="connsiteX6" fmla="*/ 93045 w 618465"/>
                <a:gd name="connsiteY6" fmla="*/ 24155 h 344804"/>
                <a:gd name="connsiteX7" fmla="*/ 63 w 618465"/>
                <a:gd name="connsiteY7" fmla="*/ 248 h 344804"/>
                <a:gd name="connsiteX8" fmla="*/ 0 w 618465"/>
                <a:gd name="connsiteY8" fmla="*/ 0 h 344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8465" h="344804">
                  <a:moveTo>
                    <a:pt x="0" y="0"/>
                  </a:moveTo>
                  <a:lnTo>
                    <a:pt x="93974" y="24172"/>
                  </a:lnTo>
                  <a:cubicBezTo>
                    <a:pt x="292300" y="85881"/>
                    <a:pt x="469731" y="195032"/>
                    <a:pt x="613001" y="338356"/>
                  </a:cubicBezTo>
                  <a:lnTo>
                    <a:pt x="618465" y="344372"/>
                  </a:lnTo>
                  <a:lnTo>
                    <a:pt x="618073" y="344804"/>
                  </a:lnTo>
                  <a:lnTo>
                    <a:pt x="612113" y="338247"/>
                  </a:lnTo>
                  <a:cubicBezTo>
                    <a:pt x="468831" y="194965"/>
                    <a:pt x="291386" y="85846"/>
                    <a:pt x="93045" y="24155"/>
                  </a:cubicBezTo>
                  <a:lnTo>
                    <a:pt x="63" y="2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75000"/>
                <a:alpha val="35000"/>
              </a:schemeClr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090D11A6-809A-4411-E160-D637D6BCDF2A}"/>
                </a:ext>
              </a:extLst>
            </p:cNvPr>
            <p:cNvSpPr/>
            <p:nvPr/>
          </p:nvSpPr>
          <p:spPr>
            <a:xfrm>
              <a:off x="3362697" y="3217748"/>
              <a:ext cx="48473" cy="343529"/>
            </a:xfrm>
            <a:custGeom>
              <a:avLst/>
              <a:gdLst>
                <a:gd name="connsiteX0" fmla="*/ 0 w 48473"/>
                <a:gd name="connsiteY0" fmla="*/ 0 h 343529"/>
                <a:gd name="connsiteX1" fmla="*/ 146 w 48473"/>
                <a:gd name="connsiteY1" fmla="*/ 38 h 343529"/>
                <a:gd name="connsiteX2" fmla="*/ 22735 w 48473"/>
                <a:gd name="connsiteY2" fmla="*/ 87890 h 343529"/>
                <a:gd name="connsiteX3" fmla="*/ 48473 w 48473"/>
                <a:gd name="connsiteY3" fmla="*/ 343201 h 343529"/>
                <a:gd name="connsiteX4" fmla="*/ 48457 w 48473"/>
                <a:gd name="connsiteY4" fmla="*/ 343529 h 343529"/>
                <a:gd name="connsiteX5" fmla="*/ 41935 w 48473"/>
                <a:gd name="connsiteY5" fmla="*/ 214396 h 343529"/>
                <a:gd name="connsiteX6" fmla="*/ 39357 w 48473"/>
                <a:gd name="connsiteY6" fmla="*/ 197508 h 343529"/>
                <a:gd name="connsiteX7" fmla="*/ 22745 w 48473"/>
                <a:gd name="connsiteY7" fmla="*/ 88548 h 343529"/>
                <a:gd name="connsiteX8" fmla="*/ 0 w 48473"/>
                <a:gd name="connsiteY8" fmla="*/ 0 h 343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473" h="343529">
                  <a:moveTo>
                    <a:pt x="0" y="0"/>
                  </a:moveTo>
                  <a:lnTo>
                    <a:pt x="146" y="38"/>
                  </a:lnTo>
                  <a:lnTo>
                    <a:pt x="22735" y="87890"/>
                  </a:lnTo>
                  <a:cubicBezTo>
                    <a:pt x="39611" y="170358"/>
                    <a:pt x="48473" y="255745"/>
                    <a:pt x="48473" y="343201"/>
                  </a:cubicBezTo>
                  <a:lnTo>
                    <a:pt x="48457" y="343529"/>
                  </a:lnTo>
                  <a:lnTo>
                    <a:pt x="41935" y="214396"/>
                  </a:lnTo>
                  <a:lnTo>
                    <a:pt x="39357" y="197508"/>
                  </a:lnTo>
                  <a:lnTo>
                    <a:pt x="22745" y="885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75000"/>
                <a:alpha val="35000"/>
              </a:schemeClr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2D444436-FEB3-55E3-CF19-CF645C5ABBCC}"/>
                </a:ext>
              </a:extLst>
            </p:cNvPr>
            <p:cNvSpPr/>
            <p:nvPr/>
          </p:nvSpPr>
          <p:spPr>
            <a:xfrm>
              <a:off x="2178717" y="3560803"/>
              <a:ext cx="611" cy="673"/>
            </a:xfrm>
            <a:custGeom>
              <a:avLst/>
              <a:gdLst>
                <a:gd name="connsiteX0" fmla="*/ 45 w 611"/>
                <a:gd name="connsiteY0" fmla="*/ 0 h 673"/>
                <a:gd name="connsiteX1" fmla="*/ 611 w 611"/>
                <a:gd name="connsiteY1" fmla="*/ 624 h 673"/>
                <a:gd name="connsiteX2" fmla="*/ 566 w 611"/>
                <a:gd name="connsiteY2" fmla="*/ 673 h 673"/>
                <a:gd name="connsiteX3" fmla="*/ 0 w 611"/>
                <a:gd name="connsiteY3" fmla="*/ 50 h 673"/>
                <a:gd name="connsiteX4" fmla="*/ 45 w 611"/>
                <a:gd name="connsiteY4" fmla="*/ 0 h 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1" h="673">
                  <a:moveTo>
                    <a:pt x="45" y="0"/>
                  </a:moveTo>
                  <a:lnTo>
                    <a:pt x="611" y="624"/>
                  </a:lnTo>
                  <a:lnTo>
                    <a:pt x="566" y="673"/>
                  </a:lnTo>
                  <a:lnTo>
                    <a:pt x="0" y="50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chemeClr val="accent6">
                <a:lumMod val="75000"/>
                <a:alpha val="35000"/>
              </a:schemeClr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DC4A6AF5-A4A8-216D-A89B-3473203E9A70}"/>
                </a:ext>
              </a:extLst>
            </p:cNvPr>
            <p:cNvSpPr/>
            <p:nvPr/>
          </p:nvSpPr>
          <p:spPr>
            <a:xfrm>
              <a:off x="2178889" y="3561475"/>
              <a:ext cx="633" cy="696"/>
            </a:xfrm>
            <a:custGeom>
              <a:avLst/>
              <a:gdLst>
                <a:gd name="connsiteX0" fmla="*/ 394 w 633"/>
                <a:gd name="connsiteY0" fmla="*/ 0 h 696"/>
                <a:gd name="connsiteX1" fmla="*/ 633 w 633"/>
                <a:gd name="connsiteY1" fmla="*/ 263 h 696"/>
                <a:gd name="connsiteX2" fmla="*/ 238 w 633"/>
                <a:gd name="connsiteY2" fmla="*/ 696 h 696"/>
                <a:gd name="connsiteX3" fmla="*/ 0 w 633"/>
                <a:gd name="connsiteY3" fmla="*/ 434 h 696"/>
                <a:gd name="connsiteX4" fmla="*/ 394 w 633"/>
                <a:gd name="connsiteY4" fmla="*/ 0 h 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3" h="696">
                  <a:moveTo>
                    <a:pt x="394" y="0"/>
                  </a:moveTo>
                  <a:lnTo>
                    <a:pt x="633" y="263"/>
                  </a:lnTo>
                  <a:lnTo>
                    <a:pt x="238" y="696"/>
                  </a:lnTo>
                  <a:lnTo>
                    <a:pt x="0" y="434"/>
                  </a:lnTo>
                  <a:lnTo>
                    <a:pt x="394" y="0"/>
                  </a:lnTo>
                  <a:close/>
                </a:path>
              </a:pathLst>
            </a:custGeom>
            <a:solidFill>
              <a:schemeClr val="accent6">
                <a:lumMod val="75000"/>
                <a:alpha val="35000"/>
              </a:schemeClr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E3D991A8-A477-38C2-289F-E504DB4CA943}"/>
                </a:ext>
              </a:extLst>
            </p:cNvPr>
            <p:cNvSpPr/>
            <p:nvPr/>
          </p:nvSpPr>
          <p:spPr>
            <a:xfrm>
              <a:off x="2750882" y="3561689"/>
              <a:ext cx="48796" cy="344791"/>
            </a:xfrm>
            <a:custGeom>
              <a:avLst/>
              <a:gdLst>
                <a:gd name="connsiteX0" fmla="*/ 4 w 48796"/>
                <a:gd name="connsiteY0" fmla="*/ 0 h 344791"/>
                <a:gd name="connsiteX1" fmla="*/ 6538 w 48796"/>
                <a:gd name="connsiteY1" fmla="*/ 129374 h 344791"/>
                <a:gd name="connsiteX2" fmla="*/ 25728 w 48796"/>
                <a:gd name="connsiteY2" fmla="*/ 255093 h 344791"/>
                <a:gd name="connsiteX3" fmla="*/ 48796 w 48796"/>
                <a:gd name="connsiteY3" fmla="*/ 344791 h 344791"/>
                <a:gd name="connsiteX4" fmla="*/ 48639 w 48796"/>
                <a:gd name="connsiteY4" fmla="*/ 344751 h 344791"/>
                <a:gd name="connsiteX5" fmla="*/ 25729 w 48796"/>
                <a:gd name="connsiteY5" fmla="*/ 255560 h 344791"/>
                <a:gd name="connsiteX6" fmla="*/ 0 w 48796"/>
                <a:gd name="connsiteY6" fmla="*/ 84 h 344791"/>
                <a:gd name="connsiteX7" fmla="*/ 4 w 48796"/>
                <a:gd name="connsiteY7" fmla="*/ 0 h 344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8796" h="344791">
                  <a:moveTo>
                    <a:pt x="4" y="0"/>
                  </a:moveTo>
                  <a:lnTo>
                    <a:pt x="6538" y="129374"/>
                  </a:lnTo>
                  <a:cubicBezTo>
                    <a:pt x="10862" y="171939"/>
                    <a:pt x="17294" y="213881"/>
                    <a:pt x="25728" y="255093"/>
                  </a:cubicBezTo>
                  <a:lnTo>
                    <a:pt x="48796" y="344791"/>
                  </a:lnTo>
                  <a:lnTo>
                    <a:pt x="48639" y="344751"/>
                  </a:lnTo>
                  <a:lnTo>
                    <a:pt x="25729" y="255560"/>
                  </a:lnTo>
                  <a:cubicBezTo>
                    <a:pt x="8860" y="173039"/>
                    <a:pt x="0" y="87597"/>
                    <a:pt x="0" y="84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chemeClr val="accent6">
                <a:lumMod val="75000"/>
                <a:alpha val="35000"/>
              </a:schemeClr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2D08D794-A6F1-042E-4071-58007F1CA58C}"/>
                </a:ext>
              </a:extLst>
            </p:cNvPr>
            <p:cNvSpPr/>
            <p:nvPr/>
          </p:nvSpPr>
          <p:spPr>
            <a:xfrm>
              <a:off x="3362401" y="3561689"/>
              <a:ext cx="48769" cy="344689"/>
            </a:xfrm>
            <a:custGeom>
              <a:avLst/>
              <a:gdLst>
                <a:gd name="connsiteX0" fmla="*/ 48765 w 48769"/>
                <a:gd name="connsiteY0" fmla="*/ 0 h 344689"/>
                <a:gd name="connsiteX1" fmla="*/ 48769 w 48769"/>
                <a:gd name="connsiteY1" fmla="*/ 84 h 344689"/>
                <a:gd name="connsiteX2" fmla="*/ 23042 w 48769"/>
                <a:gd name="connsiteY2" fmla="*/ 255560 h 344689"/>
                <a:gd name="connsiteX3" fmla="*/ 158 w 48769"/>
                <a:gd name="connsiteY3" fmla="*/ 344648 h 344689"/>
                <a:gd name="connsiteX4" fmla="*/ 0 w 48769"/>
                <a:gd name="connsiteY4" fmla="*/ 344689 h 344689"/>
                <a:gd name="connsiteX5" fmla="*/ 23041 w 48769"/>
                <a:gd name="connsiteY5" fmla="*/ 255093 h 344689"/>
                <a:gd name="connsiteX6" fmla="*/ 42231 w 48769"/>
                <a:gd name="connsiteY6" fmla="*/ 129374 h 344689"/>
                <a:gd name="connsiteX7" fmla="*/ 48765 w 48769"/>
                <a:gd name="connsiteY7" fmla="*/ 0 h 344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8769" h="344689">
                  <a:moveTo>
                    <a:pt x="48765" y="0"/>
                  </a:moveTo>
                  <a:lnTo>
                    <a:pt x="48769" y="84"/>
                  </a:lnTo>
                  <a:cubicBezTo>
                    <a:pt x="48769" y="87597"/>
                    <a:pt x="39911" y="173039"/>
                    <a:pt x="23042" y="255560"/>
                  </a:cubicBezTo>
                  <a:lnTo>
                    <a:pt x="158" y="344648"/>
                  </a:lnTo>
                  <a:lnTo>
                    <a:pt x="0" y="344689"/>
                  </a:lnTo>
                  <a:lnTo>
                    <a:pt x="23041" y="255093"/>
                  </a:lnTo>
                  <a:cubicBezTo>
                    <a:pt x="31476" y="213881"/>
                    <a:pt x="37908" y="171939"/>
                    <a:pt x="42231" y="129374"/>
                  </a:cubicBezTo>
                  <a:lnTo>
                    <a:pt x="48765" y="0"/>
                  </a:lnTo>
                  <a:close/>
                </a:path>
              </a:pathLst>
            </a:custGeom>
            <a:solidFill>
              <a:schemeClr val="accent6">
                <a:lumMod val="75000"/>
                <a:alpha val="35000"/>
              </a:schemeClr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5E2A135C-7D02-370F-B82C-F8729A57D03E}"/>
                </a:ext>
              </a:extLst>
            </p:cNvPr>
            <p:cNvSpPr/>
            <p:nvPr/>
          </p:nvSpPr>
          <p:spPr>
            <a:xfrm>
              <a:off x="2179522" y="3561689"/>
              <a:ext cx="178477" cy="150019"/>
            </a:xfrm>
            <a:custGeom>
              <a:avLst/>
              <a:gdLst>
                <a:gd name="connsiteX0" fmla="*/ 45 w 178477"/>
                <a:gd name="connsiteY0" fmla="*/ 0 h 150019"/>
                <a:gd name="connsiteX1" fmla="*/ 5585 w 178477"/>
                <a:gd name="connsiteY1" fmla="*/ 6102 h 150019"/>
                <a:gd name="connsiteX2" fmla="*/ 95515 w 178477"/>
                <a:gd name="connsiteY2" fmla="*/ 87918 h 150019"/>
                <a:gd name="connsiteX3" fmla="*/ 178477 w 178477"/>
                <a:gd name="connsiteY3" fmla="*/ 150019 h 150019"/>
                <a:gd name="connsiteX4" fmla="*/ 95682 w 178477"/>
                <a:gd name="connsiteY4" fmla="*/ 88106 h 150019"/>
                <a:gd name="connsiteX5" fmla="*/ 5719 w 178477"/>
                <a:gd name="connsiteY5" fmla="*/ 6343 h 150019"/>
                <a:gd name="connsiteX6" fmla="*/ 0 w 178477"/>
                <a:gd name="connsiteY6" fmla="*/ 50 h 150019"/>
                <a:gd name="connsiteX7" fmla="*/ 45 w 178477"/>
                <a:gd name="connsiteY7" fmla="*/ 0 h 150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8477" h="150019">
                  <a:moveTo>
                    <a:pt x="45" y="0"/>
                  </a:moveTo>
                  <a:lnTo>
                    <a:pt x="5585" y="6102"/>
                  </a:lnTo>
                  <a:cubicBezTo>
                    <a:pt x="34231" y="34777"/>
                    <a:pt x="64243" y="62085"/>
                    <a:pt x="95515" y="87918"/>
                  </a:cubicBezTo>
                  <a:lnTo>
                    <a:pt x="178477" y="150019"/>
                  </a:lnTo>
                  <a:lnTo>
                    <a:pt x="95682" y="88106"/>
                  </a:lnTo>
                  <a:cubicBezTo>
                    <a:pt x="64399" y="62289"/>
                    <a:pt x="34376" y="34999"/>
                    <a:pt x="5719" y="6343"/>
                  </a:cubicBezTo>
                  <a:lnTo>
                    <a:pt x="0" y="50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chemeClr val="accent6">
                <a:lumMod val="75000"/>
                <a:alpha val="35000"/>
              </a:schemeClr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C3C64186-3275-6640-C3F0-676F46C4252C}"/>
                </a:ext>
              </a:extLst>
            </p:cNvPr>
            <p:cNvSpPr/>
            <p:nvPr/>
          </p:nvSpPr>
          <p:spPr>
            <a:xfrm>
              <a:off x="3981372" y="3561689"/>
              <a:ext cx="1158" cy="1275"/>
            </a:xfrm>
            <a:custGeom>
              <a:avLst/>
              <a:gdLst>
                <a:gd name="connsiteX0" fmla="*/ 1113 w 1158"/>
                <a:gd name="connsiteY0" fmla="*/ 0 h 1275"/>
                <a:gd name="connsiteX1" fmla="*/ 1158 w 1158"/>
                <a:gd name="connsiteY1" fmla="*/ 49 h 1275"/>
                <a:gd name="connsiteX2" fmla="*/ 44 w 1158"/>
                <a:gd name="connsiteY2" fmla="*/ 1275 h 1275"/>
                <a:gd name="connsiteX3" fmla="*/ 0 w 1158"/>
                <a:gd name="connsiteY3" fmla="*/ 1226 h 1275"/>
                <a:gd name="connsiteX4" fmla="*/ 1113 w 1158"/>
                <a:gd name="connsiteY4" fmla="*/ 0 h 1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8" h="1275">
                  <a:moveTo>
                    <a:pt x="1113" y="0"/>
                  </a:moveTo>
                  <a:lnTo>
                    <a:pt x="1158" y="49"/>
                  </a:lnTo>
                  <a:lnTo>
                    <a:pt x="44" y="1275"/>
                  </a:lnTo>
                  <a:lnTo>
                    <a:pt x="0" y="1226"/>
                  </a:lnTo>
                  <a:lnTo>
                    <a:pt x="1113" y="0"/>
                  </a:lnTo>
                  <a:close/>
                </a:path>
              </a:pathLst>
            </a:custGeom>
            <a:solidFill>
              <a:schemeClr val="accent6">
                <a:lumMod val="75000"/>
                <a:alpha val="35000"/>
              </a:schemeClr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9CE2471C-97F2-EFA2-0125-3CB67C558EAB}"/>
                </a:ext>
              </a:extLst>
            </p:cNvPr>
            <p:cNvSpPr/>
            <p:nvPr/>
          </p:nvSpPr>
          <p:spPr>
            <a:xfrm>
              <a:off x="1814194" y="3562171"/>
              <a:ext cx="1266674" cy="1265597"/>
            </a:xfrm>
            <a:custGeom>
              <a:avLst/>
              <a:gdLst>
                <a:gd name="connsiteX0" fmla="*/ 364932 w 1266674"/>
                <a:gd name="connsiteY0" fmla="*/ 0 h 1265597"/>
                <a:gd name="connsiteX1" fmla="*/ 370159 w 1266674"/>
                <a:gd name="connsiteY1" fmla="*/ 5752 h 1265597"/>
                <a:gd name="connsiteX2" fmla="*/ 889186 w 1266674"/>
                <a:gd name="connsiteY2" fmla="*/ 319936 h 1265597"/>
                <a:gd name="connsiteX3" fmla="*/ 985593 w 1266674"/>
                <a:gd name="connsiteY3" fmla="*/ 344734 h 1265597"/>
                <a:gd name="connsiteX4" fmla="*/ 993622 w 1266674"/>
                <a:gd name="connsiteY4" fmla="*/ 375954 h 1265597"/>
                <a:gd name="connsiteX5" fmla="*/ 1225866 w 1266674"/>
                <a:gd name="connsiteY5" fmla="*/ 804837 h 1265597"/>
                <a:gd name="connsiteX6" fmla="*/ 1266674 w 1266674"/>
                <a:gd name="connsiteY6" fmla="*/ 849731 h 1265597"/>
                <a:gd name="connsiteX7" fmla="*/ 1225929 w 1266674"/>
                <a:gd name="connsiteY7" fmla="*/ 894562 h 1265597"/>
                <a:gd name="connsiteX8" fmla="*/ 459670 w 1266674"/>
                <a:gd name="connsiteY8" fmla="*/ 1259067 h 1265597"/>
                <a:gd name="connsiteX9" fmla="*/ 330373 w 1266674"/>
                <a:gd name="connsiteY9" fmla="*/ 1265597 h 1265597"/>
                <a:gd name="connsiteX10" fmla="*/ 201124 w 1266674"/>
                <a:gd name="connsiteY10" fmla="*/ 1259071 h 1265597"/>
                <a:gd name="connsiteX11" fmla="*/ 75385 w 1266674"/>
                <a:gd name="connsiteY11" fmla="*/ 1239883 h 1265597"/>
                <a:gd name="connsiteX12" fmla="*/ 48638 w 1266674"/>
                <a:gd name="connsiteY12" fmla="*/ 1233007 h 1265597"/>
                <a:gd name="connsiteX13" fmla="*/ 25729 w 1266674"/>
                <a:gd name="connsiteY13" fmla="*/ 1143922 h 1265597"/>
                <a:gd name="connsiteX14" fmla="*/ 0 w 1266674"/>
                <a:gd name="connsiteY14" fmla="*/ 888744 h 1265597"/>
                <a:gd name="connsiteX15" fmla="*/ 289178 w 1266674"/>
                <a:gd name="connsiteY15" fmla="*/ 83338 h 1265597"/>
                <a:gd name="connsiteX16" fmla="*/ 364932 w 1266674"/>
                <a:gd name="connsiteY16" fmla="*/ 0 h 126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266674" h="1265597">
                  <a:moveTo>
                    <a:pt x="364932" y="0"/>
                  </a:moveTo>
                  <a:lnTo>
                    <a:pt x="370159" y="5752"/>
                  </a:lnTo>
                  <a:cubicBezTo>
                    <a:pt x="513430" y="149077"/>
                    <a:pt x="690861" y="258228"/>
                    <a:pt x="889186" y="319936"/>
                  </a:cubicBezTo>
                  <a:lnTo>
                    <a:pt x="985593" y="344734"/>
                  </a:lnTo>
                  <a:lnTo>
                    <a:pt x="993622" y="375954"/>
                  </a:lnTo>
                  <a:cubicBezTo>
                    <a:pt x="1042956" y="534545"/>
                    <a:pt x="1122635" y="679769"/>
                    <a:pt x="1225866" y="804837"/>
                  </a:cubicBezTo>
                  <a:lnTo>
                    <a:pt x="1266674" y="849731"/>
                  </a:lnTo>
                  <a:lnTo>
                    <a:pt x="1225929" y="894562"/>
                  </a:lnTo>
                  <a:cubicBezTo>
                    <a:pt x="1025334" y="1095157"/>
                    <a:pt x="757780" y="1228793"/>
                    <a:pt x="459670" y="1259067"/>
                  </a:cubicBezTo>
                  <a:lnTo>
                    <a:pt x="330373" y="1265597"/>
                  </a:lnTo>
                  <a:lnTo>
                    <a:pt x="201124" y="1259071"/>
                  </a:lnTo>
                  <a:cubicBezTo>
                    <a:pt x="158552" y="1254748"/>
                    <a:pt x="116604" y="1248317"/>
                    <a:pt x="75385" y="1239883"/>
                  </a:cubicBezTo>
                  <a:lnTo>
                    <a:pt x="48638" y="1233007"/>
                  </a:lnTo>
                  <a:lnTo>
                    <a:pt x="25729" y="1143922"/>
                  </a:lnTo>
                  <a:cubicBezTo>
                    <a:pt x="8860" y="1061497"/>
                    <a:pt x="0" y="976155"/>
                    <a:pt x="0" y="888744"/>
                  </a:cubicBezTo>
                  <a:cubicBezTo>
                    <a:pt x="0" y="582805"/>
                    <a:pt x="108522" y="302208"/>
                    <a:pt x="289178" y="83338"/>
                  </a:cubicBezTo>
                  <a:lnTo>
                    <a:pt x="364932" y="0"/>
                  </a:lnTo>
                  <a:close/>
                </a:path>
              </a:pathLst>
            </a:custGeom>
            <a:solidFill>
              <a:srgbClr val="5B91C9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8F2ADE0F-D87B-61A1-CECA-564214248641}"/>
                </a:ext>
              </a:extLst>
            </p:cNvPr>
            <p:cNvSpPr/>
            <p:nvPr/>
          </p:nvSpPr>
          <p:spPr>
            <a:xfrm>
              <a:off x="3362328" y="3562342"/>
              <a:ext cx="619044" cy="344315"/>
            </a:xfrm>
            <a:custGeom>
              <a:avLst/>
              <a:gdLst>
                <a:gd name="connsiteX0" fmla="*/ 618524 w 619044"/>
                <a:gd name="connsiteY0" fmla="*/ 0 h 344315"/>
                <a:gd name="connsiteX1" fmla="*/ 619044 w 619044"/>
                <a:gd name="connsiteY1" fmla="*/ 573 h 344315"/>
                <a:gd name="connsiteX2" fmla="*/ 614617 w 619044"/>
                <a:gd name="connsiteY2" fmla="*/ 5449 h 344315"/>
                <a:gd name="connsiteX3" fmla="*/ 524687 w 619044"/>
                <a:gd name="connsiteY3" fmla="*/ 87265 h 344315"/>
                <a:gd name="connsiteX4" fmla="*/ 442708 w 619044"/>
                <a:gd name="connsiteY4" fmla="*/ 148631 h 344315"/>
                <a:gd name="connsiteX5" fmla="*/ 427113 w 619044"/>
                <a:gd name="connsiteY5" fmla="*/ 160293 h 344315"/>
                <a:gd name="connsiteX6" fmla="*/ 399770 w 619044"/>
                <a:gd name="connsiteY6" fmla="*/ 176920 h 344315"/>
                <a:gd name="connsiteX7" fmla="*/ 322544 w 619044"/>
                <a:gd name="connsiteY7" fmla="*/ 223836 h 344315"/>
                <a:gd name="connsiteX8" fmla="*/ 95414 w 619044"/>
                <a:gd name="connsiteY8" fmla="*/ 319782 h 344315"/>
                <a:gd name="connsiteX9" fmla="*/ 0 w 619044"/>
                <a:gd name="connsiteY9" fmla="*/ 344315 h 344315"/>
                <a:gd name="connsiteX10" fmla="*/ 46 w 619044"/>
                <a:gd name="connsiteY10" fmla="*/ 344138 h 344315"/>
                <a:gd name="connsiteX11" fmla="*/ 204 w 619044"/>
                <a:gd name="connsiteY11" fmla="*/ 344097 h 344315"/>
                <a:gd name="connsiteX12" fmla="*/ 230 w 619044"/>
                <a:gd name="connsiteY12" fmla="*/ 343995 h 344315"/>
                <a:gd name="connsiteX13" fmla="*/ 94425 w 619044"/>
                <a:gd name="connsiteY13" fmla="*/ 319766 h 344315"/>
                <a:gd name="connsiteX14" fmla="*/ 613452 w 619044"/>
                <a:gd name="connsiteY14" fmla="*/ 5582 h 344315"/>
                <a:gd name="connsiteX15" fmla="*/ 618524 w 619044"/>
                <a:gd name="connsiteY15" fmla="*/ 0 h 344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19044" h="344315">
                  <a:moveTo>
                    <a:pt x="618524" y="0"/>
                  </a:moveTo>
                  <a:lnTo>
                    <a:pt x="619044" y="573"/>
                  </a:lnTo>
                  <a:lnTo>
                    <a:pt x="614617" y="5449"/>
                  </a:lnTo>
                  <a:cubicBezTo>
                    <a:pt x="585971" y="34124"/>
                    <a:pt x="555959" y="61432"/>
                    <a:pt x="524687" y="87265"/>
                  </a:cubicBezTo>
                  <a:lnTo>
                    <a:pt x="442708" y="148631"/>
                  </a:lnTo>
                  <a:lnTo>
                    <a:pt x="427113" y="160293"/>
                  </a:lnTo>
                  <a:lnTo>
                    <a:pt x="399770" y="176920"/>
                  </a:lnTo>
                  <a:lnTo>
                    <a:pt x="322544" y="223836"/>
                  </a:lnTo>
                  <a:cubicBezTo>
                    <a:pt x="250743" y="262841"/>
                    <a:pt x="174750" y="295106"/>
                    <a:pt x="95414" y="319782"/>
                  </a:cubicBezTo>
                  <a:lnTo>
                    <a:pt x="0" y="344315"/>
                  </a:lnTo>
                  <a:lnTo>
                    <a:pt x="46" y="344138"/>
                  </a:lnTo>
                  <a:lnTo>
                    <a:pt x="204" y="344097"/>
                  </a:lnTo>
                  <a:lnTo>
                    <a:pt x="230" y="343995"/>
                  </a:lnTo>
                  <a:lnTo>
                    <a:pt x="94425" y="319766"/>
                  </a:lnTo>
                  <a:cubicBezTo>
                    <a:pt x="292751" y="258058"/>
                    <a:pt x="470182" y="148907"/>
                    <a:pt x="613452" y="5582"/>
                  </a:cubicBezTo>
                  <a:lnTo>
                    <a:pt x="618524" y="0"/>
                  </a:lnTo>
                  <a:close/>
                </a:path>
              </a:pathLst>
            </a:custGeom>
            <a:solidFill>
              <a:schemeClr val="accent6">
                <a:lumMod val="75000"/>
                <a:alpha val="35000"/>
              </a:schemeClr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0CD57AAC-2DBD-FDBA-7937-B3E712BC11E1}"/>
                </a:ext>
              </a:extLst>
            </p:cNvPr>
            <p:cNvSpPr/>
            <p:nvPr/>
          </p:nvSpPr>
          <p:spPr>
            <a:xfrm>
              <a:off x="3081184" y="3562963"/>
              <a:ext cx="1264755" cy="1264805"/>
            </a:xfrm>
            <a:custGeom>
              <a:avLst/>
              <a:gdLst>
                <a:gd name="connsiteX0" fmla="*/ 900233 w 1264755"/>
                <a:gd name="connsiteY0" fmla="*/ 0 h 1264805"/>
                <a:gd name="connsiteX1" fmla="*/ 975472 w 1264755"/>
                <a:gd name="connsiteY1" fmla="*/ 82784 h 1264805"/>
                <a:gd name="connsiteX2" fmla="*/ 1264755 w 1264755"/>
                <a:gd name="connsiteY2" fmla="*/ 888606 h 1264805"/>
                <a:gd name="connsiteX3" fmla="*/ 1239017 w 1264755"/>
                <a:gd name="connsiteY3" fmla="*/ 1143917 h 1264805"/>
                <a:gd name="connsiteX4" fmla="*/ 1216192 w 1264755"/>
                <a:gd name="connsiteY4" fmla="*/ 1232691 h 1264805"/>
                <a:gd name="connsiteX5" fmla="*/ 1191290 w 1264755"/>
                <a:gd name="connsiteY5" fmla="*/ 1239091 h 1264805"/>
                <a:gd name="connsiteX6" fmla="*/ 1065551 w 1264755"/>
                <a:gd name="connsiteY6" fmla="*/ 1258279 h 1264805"/>
                <a:gd name="connsiteX7" fmla="*/ 936301 w 1264755"/>
                <a:gd name="connsiteY7" fmla="*/ 1264805 h 1264805"/>
                <a:gd name="connsiteX8" fmla="*/ 807004 w 1264755"/>
                <a:gd name="connsiteY8" fmla="*/ 1258275 h 1264805"/>
                <a:gd name="connsiteX9" fmla="*/ 40745 w 1264755"/>
                <a:gd name="connsiteY9" fmla="*/ 893770 h 1264805"/>
                <a:gd name="connsiteX10" fmla="*/ 0 w 1264755"/>
                <a:gd name="connsiteY10" fmla="*/ 848939 h 1264805"/>
                <a:gd name="connsiteX11" fmla="*/ 40808 w 1264755"/>
                <a:gd name="connsiteY11" fmla="*/ 804045 h 1264805"/>
                <a:gd name="connsiteX12" fmla="*/ 273052 w 1264755"/>
                <a:gd name="connsiteY12" fmla="*/ 375162 h 1264805"/>
                <a:gd name="connsiteX13" fmla="*/ 281125 w 1264755"/>
                <a:gd name="connsiteY13" fmla="*/ 343769 h 1264805"/>
                <a:gd name="connsiteX14" fmla="*/ 376881 w 1264755"/>
                <a:gd name="connsiteY14" fmla="*/ 319123 h 1264805"/>
                <a:gd name="connsiteX15" fmla="*/ 603929 w 1264755"/>
                <a:gd name="connsiteY15" fmla="*/ 223115 h 1264805"/>
                <a:gd name="connsiteX16" fmla="*/ 680915 w 1264755"/>
                <a:gd name="connsiteY16" fmla="*/ 176298 h 1264805"/>
                <a:gd name="connsiteX17" fmla="*/ 708139 w 1264755"/>
                <a:gd name="connsiteY17" fmla="*/ 159759 h 1264805"/>
                <a:gd name="connsiteX18" fmla="*/ 708258 w 1264755"/>
                <a:gd name="connsiteY18" fmla="*/ 159671 h 1264805"/>
                <a:gd name="connsiteX19" fmla="*/ 708342 w 1264755"/>
                <a:gd name="connsiteY19" fmla="*/ 159619 h 1264805"/>
                <a:gd name="connsiteX20" fmla="*/ 723853 w 1264755"/>
                <a:gd name="connsiteY20" fmla="*/ 148009 h 1264805"/>
                <a:gd name="connsiteX21" fmla="*/ 805664 w 1264755"/>
                <a:gd name="connsiteY21" fmla="*/ 86831 h 1264805"/>
                <a:gd name="connsiteX22" fmla="*/ 895627 w 1264755"/>
                <a:gd name="connsiteY22" fmla="*/ 5068 h 1264805"/>
                <a:gd name="connsiteX23" fmla="*/ 900233 w 1264755"/>
                <a:gd name="connsiteY23" fmla="*/ 0 h 1264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64755" h="1264805">
                  <a:moveTo>
                    <a:pt x="900233" y="0"/>
                  </a:moveTo>
                  <a:lnTo>
                    <a:pt x="975472" y="82784"/>
                  </a:lnTo>
                  <a:cubicBezTo>
                    <a:pt x="1156193" y="301767"/>
                    <a:pt x="1264755" y="582509"/>
                    <a:pt x="1264755" y="888606"/>
                  </a:cubicBezTo>
                  <a:cubicBezTo>
                    <a:pt x="1264755" y="976063"/>
                    <a:pt x="1255893" y="1061449"/>
                    <a:pt x="1239017" y="1143917"/>
                  </a:cubicBezTo>
                  <a:lnTo>
                    <a:pt x="1216192" y="1232691"/>
                  </a:lnTo>
                  <a:lnTo>
                    <a:pt x="1191290" y="1239091"/>
                  </a:lnTo>
                  <a:cubicBezTo>
                    <a:pt x="1150071" y="1247525"/>
                    <a:pt x="1108123" y="1253956"/>
                    <a:pt x="1065551" y="1258279"/>
                  </a:cubicBezTo>
                  <a:lnTo>
                    <a:pt x="936301" y="1264805"/>
                  </a:lnTo>
                  <a:lnTo>
                    <a:pt x="807004" y="1258275"/>
                  </a:lnTo>
                  <a:cubicBezTo>
                    <a:pt x="508894" y="1228001"/>
                    <a:pt x="241340" y="1094365"/>
                    <a:pt x="40745" y="893770"/>
                  </a:cubicBezTo>
                  <a:lnTo>
                    <a:pt x="0" y="848939"/>
                  </a:lnTo>
                  <a:lnTo>
                    <a:pt x="40808" y="804045"/>
                  </a:lnTo>
                  <a:cubicBezTo>
                    <a:pt x="144040" y="678977"/>
                    <a:pt x="223718" y="533753"/>
                    <a:pt x="273052" y="375162"/>
                  </a:cubicBezTo>
                  <a:lnTo>
                    <a:pt x="281125" y="343769"/>
                  </a:lnTo>
                  <a:lnTo>
                    <a:pt x="376881" y="319123"/>
                  </a:lnTo>
                  <a:cubicBezTo>
                    <a:pt x="456189" y="294431"/>
                    <a:pt x="532155" y="262145"/>
                    <a:pt x="603929" y="223115"/>
                  </a:cubicBezTo>
                  <a:lnTo>
                    <a:pt x="680915" y="176298"/>
                  </a:lnTo>
                  <a:lnTo>
                    <a:pt x="708139" y="159759"/>
                  </a:lnTo>
                  <a:lnTo>
                    <a:pt x="708258" y="159671"/>
                  </a:lnTo>
                  <a:lnTo>
                    <a:pt x="708342" y="159619"/>
                  </a:lnTo>
                  <a:lnTo>
                    <a:pt x="723853" y="148009"/>
                  </a:lnTo>
                  <a:lnTo>
                    <a:pt x="805664" y="86831"/>
                  </a:lnTo>
                  <a:cubicBezTo>
                    <a:pt x="836947" y="61014"/>
                    <a:pt x="866970" y="33724"/>
                    <a:pt x="895627" y="5068"/>
                  </a:cubicBezTo>
                  <a:lnTo>
                    <a:pt x="900233" y="0"/>
                  </a:lnTo>
                  <a:close/>
                </a:path>
              </a:pathLst>
            </a:custGeom>
            <a:solidFill>
              <a:srgbClr val="51A4FF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C2F9651C-9425-6222-4CF0-C666ABF817AE}"/>
                </a:ext>
              </a:extLst>
            </p:cNvPr>
            <p:cNvSpPr/>
            <p:nvPr/>
          </p:nvSpPr>
          <p:spPr>
            <a:xfrm>
              <a:off x="2357999" y="3711708"/>
              <a:ext cx="14607" cy="10923"/>
            </a:xfrm>
            <a:custGeom>
              <a:avLst/>
              <a:gdLst>
                <a:gd name="connsiteX0" fmla="*/ 0 w 14607"/>
                <a:gd name="connsiteY0" fmla="*/ 0 h 10923"/>
                <a:gd name="connsiteX1" fmla="*/ 14607 w 14607"/>
                <a:gd name="connsiteY1" fmla="*/ 10923 h 10923"/>
                <a:gd name="connsiteX2" fmla="*/ 14528 w 14607"/>
                <a:gd name="connsiteY2" fmla="*/ 10875 h 10923"/>
                <a:gd name="connsiteX3" fmla="*/ 0 w 14607"/>
                <a:gd name="connsiteY3" fmla="*/ 0 h 10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07" h="10923">
                  <a:moveTo>
                    <a:pt x="0" y="0"/>
                  </a:moveTo>
                  <a:lnTo>
                    <a:pt x="14607" y="10923"/>
                  </a:lnTo>
                  <a:lnTo>
                    <a:pt x="14528" y="108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75000"/>
                <a:alpha val="35000"/>
              </a:schemeClr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DE0F30C7-C5AC-AF55-0C3A-8BF527228D3E}"/>
                </a:ext>
              </a:extLst>
            </p:cNvPr>
            <p:cNvSpPr/>
            <p:nvPr/>
          </p:nvSpPr>
          <p:spPr>
            <a:xfrm>
              <a:off x="2372605" y="3722631"/>
              <a:ext cx="28078" cy="17075"/>
            </a:xfrm>
            <a:custGeom>
              <a:avLst/>
              <a:gdLst>
                <a:gd name="connsiteX0" fmla="*/ 0 w 28078"/>
                <a:gd name="connsiteY0" fmla="*/ 0 h 17075"/>
                <a:gd name="connsiteX1" fmla="*/ 28078 w 28078"/>
                <a:gd name="connsiteY1" fmla="*/ 17075 h 17075"/>
                <a:gd name="connsiteX2" fmla="*/ 123 w 28078"/>
                <a:gd name="connsiteY2" fmla="*/ 92 h 17075"/>
                <a:gd name="connsiteX3" fmla="*/ 0 w 28078"/>
                <a:gd name="connsiteY3" fmla="*/ 0 h 17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078" h="17075">
                  <a:moveTo>
                    <a:pt x="0" y="0"/>
                  </a:moveTo>
                  <a:lnTo>
                    <a:pt x="28078" y="17075"/>
                  </a:lnTo>
                  <a:lnTo>
                    <a:pt x="123" y="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75000"/>
                <a:alpha val="35000"/>
              </a:schemeClr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4B837FAC-E41A-A8E0-7537-8525596F3D7B}"/>
                </a:ext>
              </a:extLst>
            </p:cNvPr>
            <p:cNvSpPr/>
            <p:nvPr/>
          </p:nvSpPr>
          <p:spPr>
            <a:xfrm>
              <a:off x="2400683" y="3739705"/>
              <a:ext cx="399060" cy="167028"/>
            </a:xfrm>
            <a:custGeom>
              <a:avLst/>
              <a:gdLst>
                <a:gd name="connsiteX0" fmla="*/ 0 w 399060"/>
                <a:gd name="connsiteY0" fmla="*/ 0 h 167028"/>
                <a:gd name="connsiteX1" fmla="*/ 76495 w 399060"/>
                <a:gd name="connsiteY1" fmla="*/ 46472 h 167028"/>
                <a:gd name="connsiteX2" fmla="*/ 303625 w 399060"/>
                <a:gd name="connsiteY2" fmla="*/ 142418 h 167028"/>
                <a:gd name="connsiteX3" fmla="*/ 399040 w 399060"/>
                <a:gd name="connsiteY3" fmla="*/ 166951 h 167028"/>
                <a:gd name="connsiteX4" fmla="*/ 399060 w 399060"/>
                <a:gd name="connsiteY4" fmla="*/ 167028 h 167028"/>
                <a:gd name="connsiteX5" fmla="*/ 303303 w 399060"/>
                <a:gd name="connsiteY5" fmla="*/ 142381 h 167028"/>
                <a:gd name="connsiteX6" fmla="*/ 76255 w 399060"/>
                <a:gd name="connsiteY6" fmla="*/ 46373 h 167028"/>
                <a:gd name="connsiteX7" fmla="*/ 0 w 399060"/>
                <a:gd name="connsiteY7" fmla="*/ 0 h 167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9060" h="167028">
                  <a:moveTo>
                    <a:pt x="0" y="0"/>
                  </a:moveTo>
                  <a:lnTo>
                    <a:pt x="76495" y="46472"/>
                  </a:lnTo>
                  <a:cubicBezTo>
                    <a:pt x="148296" y="85477"/>
                    <a:pt x="224289" y="117742"/>
                    <a:pt x="303625" y="142418"/>
                  </a:cubicBezTo>
                  <a:lnTo>
                    <a:pt x="399040" y="166951"/>
                  </a:lnTo>
                  <a:lnTo>
                    <a:pt x="399060" y="167028"/>
                  </a:lnTo>
                  <a:lnTo>
                    <a:pt x="303303" y="142381"/>
                  </a:lnTo>
                  <a:cubicBezTo>
                    <a:pt x="223995" y="117689"/>
                    <a:pt x="148030" y="85403"/>
                    <a:pt x="76255" y="4637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75000"/>
                <a:alpha val="35000"/>
              </a:schemeClr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46833562-7F9D-5816-0BED-09A5ADA5229E}"/>
                </a:ext>
              </a:extLst>
            </p:cNvPr>
            <p:cNvSpPr/>
            <p:nvPr/>
          </p:nvSpPr>
          <p:spPr>
            <a:xfrm>
              <a:off x="3362224" y="3906377"/>
              <a:ext cx="176" cy="140"/>
            </a:xfrm>
            <a:custGeom>
              <a:avLst/>
              <a:gdLst>
                <a:gd name="connsiteX0" fmla="*/ 176 w 176"/>
                <a:gd name="connsiteY0" fmla="*/ 0 h 140"/>
                <a:gd name="connsiteX1" fmla="*/ 150 w 176"/>
                <a:gd name="connsiteY1" fmla="*/ 102 h 140"/>
                <a:gd name="connsiteX2" fmla="*/ 0 w 176"/>
                <a:gd name="connsiteY2" fmla="*/ 140 h 140"/>
                <a:gd name="connsiteX3" fmla="*/ 26 w 176"/>
                <a:gd name="connsiteY3" fmla="*/ 38 h 140"/>
                <a:gd name="connsiteX4" fmla="*/ 176 w 176"/>
                <a:gd name="connsiteY4" fmla="*/ 0 h 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" h="140">
                  <a:moveTo>
                    <a:pt x="176" y="0"/>
                  </a:moveTo>
                  <a:lnTo>
                    <a:pt x="150" y="102"/>
                  </a:lnTo>
                  <a:lnTo>
                    <a:pt x="0" y="140"/>
                  </a:lnTo>
                  <a:lnTo>
                    <a:pt x="26" y="38"/>
                  </a:lnTo>
                  <a:lnTo>
                    <a:pt x="176" y="0"/>
                  </a:lnTo>
                  <a:close/>
                </a:path>
              </a:pathLst>
            </a:custGeom>
            <a:solidFill>
              <a:schemeClr val="accent6">
                <a:lumMod val="75000"/>
                <a:alpha val="35000"/>
              </a:schemeClr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3F9B5B48-C539-C4D8-A1CA-A3A03F86BA15}"/>
                </a:ext>
              </a:extLst>
            </p:cNvPr>
            <p:cNvSpPr/>
            <p:nvPr/>
          </p:nvSpPr>
          <p:spPr>
            <a:xfrm>
              <a:off x="2799679" y="3906479"/>
              <a:ext cx="195" cy="216"/>
            </a:xfrm>
            <a:custGeom>
              <a:avLst/>
              <a:gdLst>
                <a:gd name="connsiteX0" fmla="*/ 0 w 195"/>
                <a:gd name="connsiteY0" fmla="*/ 0 h 216"/>
                <a:gd name="connsiteX1" fmla="*/ 150 w 195"/>
                <a:gd name="connsiteY1" fmla="*/ 39 h 216"/>
                <a:gd name="connsiteX2" fmla="*/ 195 w 195"/>
                <a:gd name="connsiteY2" fmla="*/ 216 h 216"/>
                <a:gd name="connsiteX3" fmla="*/ 45 w 195"/>
                <a:gd name="connsiteY3" fmla="*/ 177 h 216"/>
                <a:gd name="connsiteX4" fmla="*/ 0 w 195"/>
                <a:gd name="connsiteY4" fmla="*/ 0 h 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5" h="216">
                  <a:moveTo>
                    <a:pt x="0" y="0"/>
                  </a:moveTo>
                  <a:lnTo>
                    <a:pt x="150" y="39"/>
                  </a:lnTo>
                  <a:lnTo>
                    <a:pt x="195" y="216"/>
                  </a:lnTo>
                  <a:lnTo>
                    <a:pt x="45" y="1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75000"/>
                <a:alpha val="35000"/>
              </a:schemeClr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F911A768-8CFC-B3AE-563F-863E1793534B}"/>
                </a:ext>
              </a:extLst>
            </p:cNvPr>
            <p:cNvSpPr/>
            <p:nvPr/>
          </p:nvSpPr>
          <p:spPr>
            <a:xfrm>
              <a:off x="3081026" y="3906518"/>
              <a:ext cx="281199" cy="32549"/>
            </a:xfrm>
            <a:custGeom>
              <a:avLst/>
              <a:gdLst>
                <a:gd name="connsiteX0" fmla="*/ 281199 w 281199"/>
                <a:gd name="connsiteY0" fmla="*/ 0 h 32549"/>
                <a:gd name="connsiteX1" fmla="*/ 281153 w 281199"/>
                <a:gd name="connsiteY1" fmla="*/ 178 h 32549"/>
                <a:gd name="connsiteX2" fmla="*/ 255311 w 281199"/>
                <a:gd name="connsiteY2" fmla="*/ 6822 h 32549"/>
                <a:gd name="connsiteX3" fmla="*/ 129526 w 281199"/>
                <a:gd name="connsiteY3" fmla="*/ 26019 h 32549"/>
                <a:gd name="connsiteX4" fmla="*/ 230 w 281199"/>
                <a:gd name="connsiteY4" fmla="*/ 32549 h 32549"/>
                <a:gd name="connsiteX5" fmla="*/ 0 w 281199"/>
                <a:gd name="connsiteY5" fmla="*/ 32537 h 32549"/>
                <a:gd name="connsiteX6" fmla="*/ 129020 w 281199"/>
                <a:gd name="connsiteY6" fmla="*/ 26015 h 32549"/>
                <a:gd name="connsiteX7" fmla="*/ 254759 w 281199"/>
                <a:gd name="connsiteY7" fmla="*/ 6805 h 32549"/>
                <a:gd name="connsiteX8" fmla="*/ 281199 w 281199"/>
                <a:gd name="connsiteY8" fmla="*/ 0 h 32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1199" h="32549">
                  <a:moveTo>
                    <a:pt x="281199" y="0"/>
                  </a:moveTo>
                  <a:lnTo>
                    <a:pt x="281153" y="178"/>
                  </a:lnTo>
                  <a:lnTo>
                    <a:pt x="255311" y="6822"/>
                  </a:lnTo>
                  <a:cubicBezTo>
                    <a:pt x="214077" y="15260"/>
                    <a:pt x="172113" y="21695"/>
                    <a:pt x="129526" y="26019"/>
                  </a:cubicBezTo>
                  <a:lnTo>
                    <a:pt x="230" y="32549"/>
                  </a:lnTo>
                  <a:lnTo>
                    <a:pt x="0" y="32537"/>
                  </a:lnTo>
                  <a:lnTo>
                    <a:pt x="129020" y="26015"/>
                  </a:lnTo>
                  <a:cubicBezTo>
                    <a:pt x="171592" y="21687"/>
                    <a:pt x="213540" y="15249"/>
                    <a:pt x="254759" y="6805"/>
                  </a:cubicBezTo>
                  <a:lnTo>
                    <a:pt x="281199" y="0"/>
                  </a:lnTo>
                  <a:close/>
                </a:path>
              </a:pathLst>
            </a:custGeom>
            <a:solidFill>
              <a:schemeClr val="accent6">
                <a:lumMod val="75000"/>
                <a:alpha val="35000"/>
              </a:schemeClr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930D4571-35C1-0FA0-8FA1-2BA5558184D1}"/>
                </a:ext>
              </a:extLst>
            </p:cNvPr>
            <p:cNvSpPr/>
            <p:nvPr/>
          </p:nvSpPr>
          <p:spPr>
            <a:xfrm>
              <a:off x="3362160" y="3906657"/>
              <a:ext cx="169" cy="115"/>
            </a:xfrm>
            <a:custGeom>
              <a:avLst/>
              <a:gdLst>
                <a:gd name="connsiteX0" fmla="*/ 169 w 169"/>
                <a:gd name="connsiteY0" fmla="*/ 0 h 115"/>
                <a:gd name="connsiteX1" fmla="*/ 149 w 169"/>
                <a:gd name="connsiteY1" fmla="*/ 76 h 115"/>
                <a:gd name="connsiteX2" fmla="*/ 0 w 169"/>
                <a:gd name="connsiteY2" fmla="*/ 115 h 115"/>
                <a:gd name="connsiteX3" fmla="*/ 19 w 169"/>
                <a:gd name="connsiteY3" fmla="*/ 39 h 115"/>
                <a:gd name="connsiteX4" fmla="*/ 169 w 169"/>
                <a:gd name="connsiteY4" fmla="*/ 0 h 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9" h="115">
                  <a:moveTo>
                    <a:pt x="169" y="0"/>
                  </a:moveTo>
                  <a:lnTo>
                    <a:pt x="149" y="76"/>
                  </a:lnTo>
                  <a:lnTo>
                    <a:pt x="0" y="115"/>
                  </a:lnTo>
                  <a:lnTo>
                    <a:pt x="19" y="39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chemeClr val="accent6">
                <a:lumMod val="75000"/>
                <a:alpha val="35000"/>
              </a:schemeClr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ECD8CA4F-17CD-71E6-9696-7AE04DDD157B}"/>
                </a:ext>
              </a:extLst>
            </p:cNvPr>
            <p:cNvSpPr/>
            <p:nvPr/>
          </p:nvSpPr>
          <p:spPr>
            <a:xfrm>
              <a:off x="2799873" y="3906695"/>
              <a:ext cx="280682" cy="32370"/>
            </a:xfrm>
            <a:custGeom>
              <a:avLst/>
              <a:gdLst>
                <a:gd name="connsiteX0" fmla="*/ 0 w 280682"/>
                <a:gd name="connsiteY0" fmla="*/ 0 h 32370"/>
                <a:gd name="connsiteX1" fmla="*/ 25841 w 280682"/>
                <a:gd name="connsiteY1" fmla="*/ 6644 h 32370"/>
                <a:gd name="connsiteX2" fmla="*/ 151626 w 280682"/>
                <a:gd name="connsiteY2" fmla="*/ 25841 h 32370"/>
                <a:gd name="connsiteX3" fmla="*/ 280682 w 280682"/>
                <a:gd name="connsiteY3" fmla="*/ 32358 h 32370"/>
                <a:gd name="connsiteX4" fmla="*/ 280453 w 280682"/>
                <a:gd name="connsiteY4" fmla="*/ 32370 h 32370"/>
                <a:gd name="connsiteX5" fmla="*/ 151214 w 280682"/>
                <a:gd name="connsiteY5" fmla="*/ 25837 h 32370"/>
                <a:gd name="connsiteX6" fmla="*/ 25475 w 280682"/>
                <a:gd name="connsiteY6" fmla="*/ 6628 h 32370"/>
                <a:gd name="connsiteX7" fmla="*/ 20 w 280682"/>
                <a:gd name="connsiteY7" fmla="*/ 76 h 32370"/>
                <a:gd name="connsiteX8" fmla="*/ 0 w 280682"/>
                <a:gd name="connsiteY8" fmla="*/ 0 h 32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682" h="32370">
                  <a:moveTo>
                    <a:pt x="0" y="0"/>
                  </a:moveTo>
                  <a:lnTo>
                    <a:pt x="25841" y="6644"/>
                  </a:lnTo>
                  <a:cubicBezTo>
                    <a:pt x="67075" y="15082"/>
                    <a:pt x="109039" y="21517"/>
                    <a:pt x="151626" y="25841"/>
                  </a:cubicBezTo>
                  <a:lnTo>
                    <a:pt x="280682" y="32358"/>
                  </a:lnTo>
                  <a:lnTo>
                    <a:pt x="280453" y="32370"/>
                  </a:lnTo>
                  <a:lnTo>
                    <a:pt x="151214" y="25837"/>
                  </a:lnTo>
                  <a:cubicBezTo>
                    <a:pt x="108642" y="21510"/>
                    <a:pt x="66694" y="15071"/>
                    <a:pt x="25475" y="6628"/>
                  </a:cubicBezTo>
                  <a:lnTo>
                    <a:pt x="20" y="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75000"/>
                <a:alpha val="35000"/>
              </a:schemeClr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0133C476-80AD-30AC-5A73-14D5A3F2C6D3}"/>
                </a:ext>
              </a:extLst>
            </p:cNvPr>
            <p:cNvSpPr/>
            <p:nvPr/>
          </p:nvSpPr>
          <p:spPr>
            <a:xfrm>
              <a:off x="2799743" y="3906734"/>
              <a:ext cx="194" cy="211"/>
            </a:xfrm>
            <a:custGeom>
              <a:avLst/>
              <a:gdLst>
                <a:gd name="connsiteX0" fmla="*/ 0 w 194"/>
                <a:gd name="connsiteY0" fmla="*/ 0 h 211"/>
                <a:gd name="connsiteX1" fmla="*/ 150 w 194"/>
                <a:gd name="connsiteY1" fmla="*/ 38 h 211"/>
                <a:gd name="connsiteX2" fmla="*/ 194 w 194"/>
                <a:gd name="connsiteY2" fmla="*/ 211 h 211"/>
                <a:gd name="connsiteX3" fmla="*/ 44 w 194"/>
                <a:gd name="connsiteY3" fmla="*/ 172 h 211"/>
                <a:gd name="connsiteX4" fmla="*/ 0 w 194"/>
                <a:gd name="connsiteY4" fmla="*/ 0 h 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4" h="211">
                  <a:moveTo>
                    <a:pt x="0" y="0"/>
                  </a:moveTo>
                  <a:lnTo>
                    <a:pt x="150" y="38"/>
                  </a:lnTo>
                  <a:lnTo>
                    <a:pt x="194" y="211"/>
                  </a:lnTo>
                  <a:lnTo>
                    <a:pt x="44" y="1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75000"/>
                <a:alpha val="35000"/>
              </a:schemeClr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47A9AE20-21E7-CF1E-900B-50763EE14A67}"/>
                </a:ext>
              </a:extLst>
            </p:cNvPr>
            <p:cNvSpPr/>
            <p:nvPr/>
          </p:nvSpPr>
          <p:spPr>
            <a:xfrm>
              <a:off x="2799937" y="3906771"/>
              <a:ext cx="562222" cy="504958"/>
            </a:xfrm>
            <a:custGeom>
              <a:avLst/>
              <a:gdLst>
                <a:gd name="connsiteX0" fmla="*/ 562222 w 562222"/>
                <a:gd name="connsiteY0" fmla="*/ 0 h 504958"/>
                <a:gd name="connsiteX1" fmla="*/ 554278 w 562222"/>
                <a:gd name="connsiteY1" fmla="*/ 30894 h 504958"/>
                <a:gd name="connsiteX2" fmla="*/ 321949 w 562222"/>
                <a:gd name="connsiteY2" fmla="*/ 459999 h 504958"/>
                <a:gd name="connsiteX3" fmla="*/ 281089 w 562222"/>
                <a:gd name="connsiteY3" fmla="*/ 504958 h 504958"/>
                <a:gd name="connsiteX4" fmla="*/ 240228 w 562222"/>
                <a:gd name="connsiteY4" fmla="*/ 459999 h 504958"/>
                <a:gd name="connsiteX5" fmla="*/ 7899 w 562222"/>
                <a:gd name="connsiteY5" fmla="*/ 30894 h 504958"/>
                <a:gd name="connsiteX6" fmla="*/ 0 w 562222"/>
                <a:gd name="connsiteY6" fmla="*/ 173 h 504958"/>
                <a:gd name="connsiteX7" fmla="*/ 24839 w 562222"/>
                <a:gd name="connsiteY7" fmla="*/ 6562 h 504958"/>
                <a:gd name="connsiteX8" fmla="*/ 280129 w 562222"/>
                <a:gd name="connsiteY8" fmla="*/ 32307 h 504958"/>
                <a:gd name="connsiteX9" fmla="*/ 280389 w 562222"/>
                <a:gd name="connsiteY9" fmla="*/ 32294 h 504958"/>
                <a:gd name="connsiteX10" fmla="*/ 280629 w 562222"/>
                <a:gd name="connsiteY10" fmla="*/ 32306 h 504958"/>
                <a:gd name="connsiteX11" fmla="*/ 280859 w 562222"/>
                <a:gd name="connsiteY11" fmla="*/ 32295 h 504958"/>
                <a:gd name="connsiteX12" fmla="*/ 281088 w 562222"/>
                <a:gd name="connsiteY12" fmla="*/ 32306 h 504958"/>
                <a:gd name="connsiteX13" fmla="*/ 281318 w 562222"/>
                <a:gd name="connsiteY13" fmla="*/ 32295 h 504958"/>
                <a:gd name="connsiteX14" fmla="*/ 281547 w 562222"/>
                <a:gd name="connsiteY14" fmla="*/ 32306 h 504958"/>
                <a:gd name="connsiteX15" fmla="*/ 536765 w 562222"/>
                <a:gd name="connsiteY15" fmla="*/ 6552 h 504958"/>
                <a:gd name="connsiteX16" fmla="*/ 562222 w 562222"/>
                <a:gd name="connsiteY16" fmla="*/ 0 h 504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62222" h="504958">
                  <a:moveTo>
                    <a:pt x="562222" y="0"/>
                  </a:moveTo>
                  <a:lnTo>
                    <a:pt x="554278" y="30894"/>
                  </a:lnTo>
                  <a:cubicBezTo>
                    <a:pt x="504925" y="189567"/>
                    <a:pt x="425218" y="334866"/>
                    <a:pt x="321949" y="459999"/>
                  </a:cubicBezTo>
                  <a:lnTo>
                    <a:pt x="281089" y="504958"/>
                  </a:lnTo>
                  <a:lnTo>
                    <a:pt x="240228" y="459999"/>
                  </a:lnTo>
                  <a:cubicBezTo>
                    <a:pt x="136959" y="334866"/>
                    <a:pt x="57252" y="189567"/>
                    <a:pt x="7899" y="30894"/>
                  </a:cubicBezTo>
                  <a:lnTo>
                    <a:pt x="0" y="173"/>
                  </a:lnTo>
                  <a:lnTo>
                    <a:pt x="24839" y="6562"/>
                  </a:lnTo>
                  <a:cubicBezTo>
                    <a:pt x="107300" y="23442"/>
                    <a:pt x="192680" y="32307"/>
                    <a:pt x="280129" y="32307"/>
                  </a:cubicBezTo>
                  <a:lnTo>
                    <a:pt x="280389" y="32294"/>
                  </a:lnTo>
                  <a:lnTo>
                    <a:pt x="280629" y="32306"/>
                  </a:lnTo>
                  <a:lnTo>
                    <a:pt x="280859" y="32295"/>
                  </a:lnTo>
                  <a:lnTo>
                    <a:pt x="281088" y="32306"/>
                  </a:lnTo>
                  <a:lnTo>
                    <a:pt x="281318" y="32295"/>
                  </a:lnTo>
                  <a:lnTo>
                    <a:pt x="281547" y="32306"/>
                  </a:lnTo>
                  <a:cubicBezTo>
                    <a:pt x="368972" y="32306"/>
                    <a:pt x="454328" y="23438"/>
                    <a:pt x="536765" y="6552"/>
                  </a:cubicBezTo>
                  <a:lnTo>
                    <a:pt x="562222" y="0"/>
                  </a:lnTo>
                  <a:close/>
                </a:path>
              </a:pathLst>
            </a:custGeom>
            <a:solidFill>
              <a:srgbClr val="6CC6FF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8FD9F0AB-A96E-7B62-944F-3DD6FE0ED8E8}"/>
                </a:ext>
              </a:extLst>
            </p:cNvPr>
            <p:cNvSpPr/>
            <p:nvPr/>
          </p:nvSpPr>
          <p:spPr>
            <a:xfrm>
              <a:off x="3080869" y="4411729"/>
              <a:ext cx="315" cy="346"/>
            </a:xfrm>
            <a:custGeom>
              <a:avLst/>
              <a:gdLst>
                <a:gd name="connsiteX0" fmla="*/ 158 w 315"/>
                <a:gd name="connsiteY0" fmla="*/ 0 h 346"/>
                <a:gd name="connsiteX1" fmla="*/ 315 w 315"/>
                <a:gd name="connsiteY1" fmla="*/ 173 h 346"/>
                <a:gd name="connsiteX2" fmla="*/ 158 w 315"/>
                <a:gd name="connsiteY2" fmla="*/ 346 h 346"/>
                <a:gd name="connsiteX3" fmla="*/ 0 w 315"/>
                <a:gd name="connsiteY3" fmla="*/ 173 h 346"/>
                <a:gd name="connsiteX4" fmla="*/ 158 w 315"/>
                <a:gd name="connsiteY4" fmla="*/ 0 h 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5" h="346">
                  <a:moveTo>
                    <a:pt x="158" y="0"/>
                  </a:moveTo>
                  <a:lnTo>
                    <a:pt x="315" y="173"/>
                  </a:lnTo>
                  <a:lnTo>
                    <a:pt x="158" y="346"/>
                  </a:lnTo>
                  <a:lnTo>
                    <a:pt x="0" y="17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6">
                <a:lumMod val="75000"/>
                <a:alpha val="35000"/>
              </a:schemeClr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53ED078C-0808-8D39-2530-22E8BA9D53B8}"/>
                </a:ext>
              </a:extLst>
            </p:cNvPr>
            <p:cNvSpPr/>
            <p:nvPr/>
          </p:nvSpPr>
          <p:spPr>
            <a:xfrm>
              <a:off x="1860603" y="4412075"/>
              <a:ext cx="2436737" cy="1306325"/>
            </a:xfrm>
            <a:custGeom>
              <a:avLst/>
              <a:gdLst>
                <a:gd name="connsiteX0" fmla="*/ 1220423 w 2436737"/>
                <a:gd name="connsiteY0" fmla="*/ 0 h 1306325"/>
                <a:gd name="connsiteX1" fmla="*/ 1261191 w 2436737"/>
                <a:gd name="connsiteY1" fmla="*/ 44849 h 1306325"/>
                <a:gd name="connsiteX2" fmla="*/ 2156652 w 2436737"/>
                <a:gd name="connsiteY2" fmla="*/ 415704 h 1306325"/>
                <a:gd name="connsiteX3" fmla="*/ 2156881 w 2436737"/>
                <a:gd name="connsiteY3" fmla="*/ 415693 h 1306325"/>
                <a:gd name="connsiteX4" fmla="*/ 2157110 w 2436737"/>
                <a:gd name="connsiteY4" fmla="*/ 415704 h 1306325"/>
                <a:gd name="connsiteX5" fmla="*/ 2412421 w 2436737"/>
                <a:gd name="connsiteY5" fmla="*/ 389966 h 1306325"/>
                <a:gd name="connsiteX6" fmla="*/ 2436737 w 2436737"/>
                <a:gd name="connsiteY6" fmla="*/ 383714 h 1306325"/>
                <a:gd name="connsiteX7" fmla="*/ 2428381 w 2436737"/>
                <a:gd name="connsiteY7" fmla="*/ 416211 h 1306325"/>
                <a:gd name="connsiteX8" fmla="*/ 1218504 w 2436737"/>
                <a:gd name="connsiteY8" fmla="*/ 1306325 h 1306325"/>
                <a:gd name="connsiteX9" fmla="*/ 8627 w 2436737"/>
                <a:gd name="connsiteY9" fmla="*/ 416211 h 1306325"/>
                <a:gd name="connsiteX10" fmla="*/ 0 w 2436737"/>
                <a:gd name="connsiteY10" fmla="*/ 382658 h 1306325"/>
                <a:gd name="connsiteX11" fmla="*/ 28424 w 2436737"/>
                <a:gd name="connsiteY11" fmla="*/ 389966 h 1306325"/>
                <a:gd name="connsiteX12" fmla="*/ 283735 w 2436737"/>
                <a:gd name="connsiteY12" fmla="*/ 415704 h 1306325"/>
                <a:gd name="connsiteX13" fmla="*/ 283964 w 2436737"/>
                <a:gd name="connsiteY13" fmla="*/ 415693 h 1306325"/>
                <a:gd name="connsiteX14" fmla="*/ 284194 w 2436737"/>
                <a:gd name="connsiteY14" fmla="*/ 415704 h 1306325"/>
                <a:gd name="connsiteX15" fmla="*/ 1179654 w 2436737"/>
                <a:gd name="connsiteY15" fmla="*/ 44849 h 1306325"/>
                <a:gd name="connsiteX16" fmla="*/ 1220423 w 2436737"/>
                <a:gd name="connsiteY16" fmla="*/ 0 h 1306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36737" h="1306325">
                  <a:moveTo>
                    <a:pt x="1220423" y="0"/>
                  </a:moveTo>
                  <a:lnTo>
                    <a:pt x="1261191" y="44849"/>
                  </a:lnTo>
                  <a:cubicBezTo>
                    <a:pt x="1490360" y="273982"/>
                    <a:pt x="1806953" y="415704"/>
                    <a:pt x="2156652" y="415704"/>
                  </a:cubicBezTo>
                  <a:lnTo>
                    <a:pt x="2156881" y="415693"/>
                  </a:lnTo>
                  <a:lnTo>
                    <a:pt x="2157110" y="415704"/>
                  </a:lnTo>
                  <a:cubicBezTo>
                    <a:pt x="2244567" y="415704"/>
                    <a:pt x="2329953" y="406842"/>
                    <a:pt x="2412421" y="389966"/>
                  </a:cubicBezTo>
                  <a:lnTo>
                    <a:pt x="2436737" y="383714"/>
                  </a:lnTo>
                  <a:lnTo>
                    <a:pt x="2428381" y="416211"/>
                  </a:lnTo>
                  <a:cubicBezTo>
                    <a:pt x="2267986" y="931898"/>
                    <a:pt x="1786971" y="1306325"/>
                    <a:pt x="1218504" y="1306325"/>
                  </a:cubicBezTo>
                  <a:cubicBezTo>
                    <a:pt x="650038" y="1306325"/>
                    <a:pt x="169023" y="931898"/>
                    <a:pt x="8627" y="416211"/>
                  </a:cubicBezTo>
                  <a:lnTo>
                    <a:pt x="0" y="382658"/>
                  </a:lnTo>
                  <a:lnTo>
                    <a:pt x="28424" y="389966"/>
                  </a:lnTo>
                  <a:cubicBezTo>
                    <a:pt x="110892" y="406842"/>
                    <a:pt x="196278" y="415704"/>
                    <a:pt x="283735" y="415704"/>
                  </a:cubicBezTo>
                  <a:lnTo>
                    <a:pt x="283964" y="415693"/>
                  </a:lnTo>
                  <a:lnTo>
                    <a:pt x="284194" y="415704"/>
                  </a:lnTo>
                  <a:cubicBezTo>
                    <a:pt x="633893" y="415704"/>
                    <a:pt x="950486" y="273982"/>
                    <a:pt x="1179654" y="44849"/>
                  </a:cubicBezTo>
                  <a:lnTo>
                    <a:pt x="1220423" y="0"/>
                  </a:lnTo>
                  <a:close/>
                </a:path>
              </a:pathLst>
            </a:custGeom>
            <a:solidFill>
              <a:srgbClr val="0679C3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TextBox 107">
              <a:extLst>
                <a:ext uri="{FF2B5EF4-FFF2-40B4-BE49-F238E27FC236}">
                  <a16:creationId xmlns:a16="http://schemas.microsoft.com/office/drawing/2014/main" id="{009FE71E-8B2C-19E1-DC21-95576DCB6E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34364" y="1724042"/>
              <a:ext cx="1443420" cy="297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ts val="300"/>
                </a:spcBef>
                <a:spcAft>
                  <a:spcPts val="300"/>
                </a:spcAft>
                <a:buFont typeface="Segoe UI" panose="020B0502040204020203" pitchFamily="34" charset="0"/>
                <a:buChar char="​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228600" indent="-225425">
                <a:spcAft>
                  <a:spcPts val="300"/>
                </a:spcAft>
                <a:buClr>
                  <a:schemeClr val="tx1"/>
                </a:buClr>
                <a:buFont typeface="Wingdings" panose="05000000000000000000" pitchFamily="2" charset="2"/>
                <a:buChar char="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515938" indent="-287338">
                <a:spcAft>
                  <a:spcPts val="3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742950" indent="-182563">
                <a:spcAft>
                  <a:spcPts val="300"/>
                </a:spcAft>
                <a:buClr>
                  <a:schemeClr val="tx1"/>
                </a:buClr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914400" indent="-136525">
                <a:spcAft>
                  <a:spcPts val="300"/>
                </a:spcAft>
                <a:buClr>
                  <a:schemeClr val="tx1"/>
                </a:buClr>
                <a:buSzPct val="100000"/>
                <a:buFont typeface="Arial" panose="020B0604020202020204" pitchFamily="34" charset="0"/>
                <a:buChar char="›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1371600" indent="-136525" fontAlgn="base">
                <a:spcBef>
                  <a:spcPct val="0"/>
                </a:spcBef>
                <a:spcAft>
                  <a:spcPts val="300"/>
                </a:spcAft>
                <a:buClr>
                  <a:schemeClr val="tx1"/>
                </a:buClr>
                <a:buSzPct val="100000"/>
                <a:buFont typeface="Arial" panose="020B0604020202020204" pitchFamily="34" charset="0"/>
                <a:buChar char="›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1828800" indent="-136525" fontAlgn="base">
                <a:spcBef>
                  <a:spcPct val="0"/>
                </a:spcBef>
                <a:spcAft>
                  <a:spcPts val="300"/>
                </a:spcAft>
                <a:buClr>
                  <a:schemeClr val="tx1"/>
                </a:buClr>
                <a:buSzPct val="100000"/>
                <a:buFont typeface="Arial" panose="020B0604020202020204" pitchFamily="34" charset="0"/>
                <a:buChar char="›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2286000" indent="-136525" fontAlgn="base">
                <a:spcBef>
                  <a:spcPct val="0"/>
                </a:spcBef>
                <a:spcAft>
                  <a:spcPts val="300"/>
                </a:spcAft>
                <a:buClr>
                  <a:schemeClr val="tx1"/>
                </a:buClr>
                <a:buSzPct val="100000"/>
                <a:buFont typeface="Arial" panose="020B0604020202020204" pitchFamily="34" charset="0"/>
                <a:buChar char="›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2743200" indent="-136525" fontAlgn="base">
                <a:spcBef>
                  <a:spcPct val="0"/>
                </a:spcBef>
                <a:spcAft>
                  <a:spcPts val="300"/>
                </a:spcAft>
                <a:buClr>
                  <a:schemeClr val="tx1"/>
                </a:buClr>
                <a:buSzPct val="100000"/>
                <a:buFont typeface="Arial" panose="020B0604020202020204" pitchFamily="34" charset="0"/>
                <a:buChar char="›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FFFFFF"/>
                </a:buClr>
                <a:buSzTx/>
                <a:buFont typeface="Segoe UI" panose="020B0502040204020203" pitchFamily="34" charset="0"/>
                <a:buChar char="​"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Physical</a:t>
              </a:r>
            </a:p>
          </p:txBody>
        </p:sp>
        <p:sp>
          <p:nvSpPr>
            <p:cNvPr id="42" name="TextBox 108">
              <a:extLst>
                <a:ext uri="{FF2B5EF4-FFF2-40B4-BE49-F238E27FC236}">
                  <a16:creationId xmlns:a16="http://schemas.microsoft.com/office/drawing/2014/main" id="{BF5B2467-FE76-33FF-0664-92DC8D405B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8811" y="3315260"/>
              <a:ext cx="1443420" cy="297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ts val="300"/>
                </a:spcBef>
                <a:spcAft>
                  <a:spcPts val="300"/>
                </a:spcAft>
                <a:buFont typeface="Segoe UI" panose="020B0502040204020203" pitchFamily="34" charset="0"/>
                <a:buChar char="​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228600" indent="-225425">
                <a:spcAft>
                  <a:spcPts val="300"/>
                </a:spcAft>
                <a:buClr>
                  <a:schemeClr val="tx1"/>
                </a:buClr>
                <a:buFont typeface="Wingdings" panose="05000000000000000000" pitchFamily="2" charset="2"/>
                <a:buChar char="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515938" indent="-287338">
                <a:spcAft>
                  <a:spcPts val="3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742950" indent="-182563">
                <a:spcAft>
                  <a:spcPts val="300"/>
                </a:spcAft>
                <a:buClr>
                  <a:schemeClr val="tx1"/>
                </a:buClr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914400" indent="-136525">
                <a:spcAft>
                  <a:spcPts val="300"/>
                </a:spcAft>
                <a:buClr>
                  <a:schemeClr val="tx1"/>
                </a:buClr>
                <a:buSzPct val="100000"/>
                <a:buFont typeface="Arial" panose="020B0604020202020204" pitchFamily="34" charset="0"/>
                <a:buChar char="›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1371600" indent="-136525" fontAlgn="base">
                <a:spcBef>
                  <a:spcPct val="0"/>
                </a:spcBef>
                <a:spcAft>
                  <a:spcPts val="300"/>
                </a:spcAft>
                <a:buClr>
                  <a:schemeClr val="tx1"/>
                </a:buClr>
                <a:buSzPct val="100000"/>
                <a:buFont typeface="Arial" panose="020B0604020202020204" pitchFamily="34" charset="0"/>
                <a:buChar char="›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1828800" indent="-136525" fontAlgn="base">
                <a:spcBef>
                  <a:spcPct val="0"/>
                </a:spcBef>
                <a:spcAft>
                  <a:spcPts val="300"/>
                </a:spcAft>
                <a:buClr>
                  <a:schemeClr val="tx1"/>
                </a:buClr>
                <a:buSzPct val="100000"/>
                <a:buFont typeface="Arial" panose="020B0604020202020204" pitchFamily="34" charset="0"/>
                <a:buChar char="›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2286000" indent="-136525" fontAlgn="base">
                <a:spcBef>
                  <a:spcPct val="0"/>
                </a:spcBef>
                <a:spcAft>
                  <a:spcPts val="300"/>
                </a:spcAft>
                <a:buClr>
                  <a:schemeClr val="tx1"/>
                </a:buClr>
                <a:buSzPct val="100000"/>
                <a:buFont typeface="Arial" panose="020B0604020202020204" pitchFamily="34" charset="0"/>
                <a:buChar char="›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2743200" indent="-136525" fontAlgn="base">
                <a:spcBef>
                  <a:spcPct val="0"/>
                </a:spcBef>
                <a:spcAft>
                  <a:spcPts val="300"/>
                </a:spcAft>
                <a:buClr>
                  <a:schemeClr val="tx1"/>
                </a:buClr>
                <a:buSzPct val="100000"/>
                <a:buFont typeface="Arial" panose="020B0604020202020204" pitchFamily="34" charset="0"/>
                <a:buChar char="›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FFFFFF"/>
                </a:buClr>
                <a:buSzTx/>
                <a:buFont typeface="Segoe UI" panose="020B0502040204020203" pitchFamily="34" charset="0"/>
                <a:buChar char="​"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Social</a:t>
              </a:r>
            </a:p>
          </p:txBody>
        </p:sp>
        <p:sp>
          <p:nvSpPr>
            <p:cNvPr id="43" name="TextBox 109">
              <a:extLst>
                <a:ext uri="{FF2B5EF4-FFF2-40B4-BE49-F238E27FC236}">
                  <a16:creationId xmlns:a16="http://schemas.microsoft.com/office/drawing/2014/main" id="{2C496433-8C09-E22B-00FF-7AAB092179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29419" y="3315260"/>
              <a:ext cx="1443420" cy="297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ts val="300"/>
                </a:spcBef>
                <a:spcAft>
                  <a:spcPts val="300"/>
                </a:spcAft>
                <a:buFont typeface="Segoe UI" panose="020B0502040204020203" pitchFamily="34" charset="0"/>
                <a:buChar char="​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228600" indent="-225425">
                <a:spcAft>
                  <a:spcPts val="300"/>
                </a:spcAft>
                <a:buClr>
                  <a:schemeClr val="tx1"/>
                </a:buClr>
                <a:buFont typeface="Wingdings" panose="05000000000000000000" pitchFamily="2" charset="2"/>
                <a:buChar char="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515938" indent="-287338">
                <a:spcAft>
                  <a:spcPts val="3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742950" indent="-182563">
                <a:spcAft>
                  <a:spcPts val="300"/>
                </a:spcAft>
                <a:buClr>
                  <a:schemeClr val="tx1"/>
                </a:buClr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914400" indent="-136525">
                <a:spcAft>
                  <a:spcPts val="300"/>
                </a:spcAft>
                <a:buClr>
                  <a:schemeClr val="tx1"/>
                </a:buClr>
                <a:buSzPct val="100000"/>
                <a:buFont typeface="Arial" panose="020B0604020202020204" pitchFamily="34" charset="0"/>
                <a:buChar char="›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1371600" indent="-136525" fontAlgn="base">
                <a:spcBef>
                  <a:spcPct val="0"/>
                </a:spcBef>
                <a:spcAft>
                  <a:spcPts val="300"/>
                </a:spcAft>
                <a:buClr>
                  <a:schemeClr val="tx1"/>
                </a:buClr>
                <a:buSzPct val="100000"/>
                <a:buFont typeface="Arial" panose="020B0604020202020204" pitchFamily="34" charset="0"/>
                <a:buChar char="›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1828800" indent="-136525" fontAlgn="base">
                <a:spcBef>
                  <a:spcPct val="0"/>
                </a:spcBef>
                <a:spcAft>
                  <a:spcPts val="300"/>
                </a:spcAft>
                <a:buClr>
                  <a:schemeClr val="tx1"/>
                </a:buClr>
                <a:buSzPct val="100000"/>
                <a:buFont typeface="Arial" panose="020B0604020202020204" pitchFamily="34" charset="0"/>
                <a:buChar char="›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2286000" indent="-136525" fontAlgn="base">
                <a:spcBef>
                  <a:spcPct val="0"/>
                </a:spcBef>
                <a:spcAft>
                  <a:spcPts val="300"/>
                </a:spcAft>
                <a:buClr>
                  <a:schemeClr val="tx1"/>
                </a:buClr>
                <a:buSzPct val="100000"/>
                <a:buFont typeface="Arial" panose="020B0604020202020204" pitchFamily="34" charset="0"/>
                <a:buChar char="›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2743200" indent="-136525" fontAlgn="base">
                <a:spcBef>
                  <a:spcPct val="0"/>
                </a:spcBef>
                <a:spcAft>
                  <a:spcPts val="300"/>
                </a:spcAft>
                <a:buClr>
                  <a:schemeClr val="tx1"/>
                </a:buClr>
                <a:buSzPct val="100000"/>
                <a:buFont typeface="Arial" panose="020B0604020202020204" pitchFamily="34" charset="0"/>
                <a:buChar char="›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FFFFFF"/>
                </a:buClr>
                <a:buSzTx/>
                <a:buFont typeface="Segoe UI" panose="020B0502040204020203" pitchFamily="34" charset="0"/>
                <a:buChar char="​"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Mental</a:t>
              </a:r>
            </a:p>
          </p:txBody>
        </p:sp>
        <p:sp>
          <p:nvSpPr>
            <p:cNvPr id="44" name="TextBox 110">
              <a:extLst>
                <a:ext uri="{FF2B5EF4-FFF2-40B4-BE49-F238E27FC236}">
                  <a16:creationId xmlns:a16="http://schemas.microsoft.com/office/drawing/2014/main" id="{C7F541DE-BB93-D22F-72CA-AD193F9C60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34364" y="5021642"/>
              <a:ext cx="1443420" cy="297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ts val="300"/>
                </a:spcBef>
                <a:spcAft>
                  <a:spcPts val="300"/>
                </a:spcAft>
                <a:buFont typeface="Segoe UI" panose="020B0502040204020203" pitchFamily="34" charset="0"/>
                <a:buChar char="​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228600" indent="-225425">
                <a:spcAft>
                  <a:spcPts val="300"/>
                </a:spcAft>
                <a:buClr>
                  <a:schemeClr val="tx1"/>
                </a:buClr>
                <a:buFont typeface="Wingdings" panose="05000000000000000000" pitchFamily="2" charset="2"/>
                <a:buChar char="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515938" indent="-287338">
                <a:spcAft>
                  <a:spcPts val="3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742950" indent="-182563">
                <a:spcAft>
                  <a:spcPts val="300"/>
                </a:spcAft>
                <a:buClr>
                  <a:schemeClr val="tx1"/>
                </a:buClr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914400" indent="-136525">
                <a:spcAft>
                  <a:spcPts val="300"/>
                </a:spcAft>
                <a:buClr>
                  <a:schemeClr val="tx1"/>
                </a:buClr>
                <a:buSzPct val="100000"/>
                <a:buFont typeface="Arial" panose="020B0604020202020204" pitchFamily="34" charset="0"/>
                <a:buChar char="›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1371600" indent="-136525" fontAlgn="base">
                <a:spcBef>
                  <a:spcPct val="0"/>
                </a:spcBef>
                <a:spcAft>
                  <a:spcPts val="300"/>
                </a:spcAft>
                <a:buClr>
                  <a:schemeClr val="tx1"/>
                </a:buClr>
                <a:buSzPct val="100000"/>
                <a:buFont typeface="Arial" panose="020B0604020202020204" pitchFamily="34" charset="0"/>
                <a:buChar char="›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1828800" indent="-136525" fontAlgn="base">
                <a:spcBef>
                  <a:spcPct val="0"/>
                </a:spcBef>
                <a:spcAft>
                  <a:spcPts val="300"/>
                </a:spcAft>
                <a:buClr>
                  <a:schemeClr val="tx1"/>
                </a:buClr>
                <a:buSzPct val="100000"/>
                <a:buFont typeface="Arial" panose="020B0604020202020204" pitchFamily="34" charset="0"/>
                <a:buChar char="›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2286000" indent="-136525" fontAlgn="base">
                <a:spcBef>
                  <a:spcPct val="0"/>
                </a:spcBef>
                <a:spcAft>
                  <a:spcPts val="300"/>
                </a:spcAft>
                <a:buClr>
                  <a:schemeClr val="tx1"/>
                </a:buClr>
                <a:buSzPct val="100000"/>
                <a:buFont typeface="Arial" panose="020B0604020202020204" pitchFamily="34" charset="0"/>
                <a:buChar char="›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2743200" indent="-136525" fontAlgn="base">
                <a:spcBef>
                  <a:spcPct val="0"/>
                </a:spcBef>
                <a:spcAft>
                  <a:spcPts val="300"/>
                </a:spcAft>
                <a:buClr>
                  <a:schemeClr val="tx1"/>
                </a:buClr>
                <a:buSzPct val="100000"/>
                <a:buFont typeface="Arial" panose="020B0604020202020204" pitchFamily="34" charset="0"/>
                <a:buChar char="›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FFFFFF"/>
                </a:buClr>
                <a:buSzTx/>
                <a:buFont typeface="Segoe UI" panose="020B0502040204020203" pitchFamily="34" charset="0"/>
                <a:buChar char="​"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Spiritual</a:t>
              </a: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34A11C0D-F221-843B-3038-1FCF9FF045D8}"/>
                </a:ext>
              </a:extLst>
            </p:cNvPr>
            <p:cNvSpPr/>
            <p:nvPr/>
          </p:nvSpPr>
          <p:spPr>
            <a:xfrm>
              <a:off x="651997" y="1138255"/>
              <a:ext cx="4813448" cy="4813448"/>
            </a:xfrm>
            <a:prstGeom prst="ellipse">
              <a:avLst/>
            </a:prstGeom>
            <a:noFill/>
            <a:ln w="19050" cap="sq">
              <a:solidFill>
                <a:schemeClr val="accent1"/>
              </a:solidFill>
              <a:prstDash val="dash"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" name="Customer value proposition">
              <a:extLst>
                <a:ext uri="{FF2B5EF4-FFF2-40B4-BE49-F238E27FC236}">
                  <a16:creationId xmlns:a16="http://schemas.microsoft.com/office/drawing/2014/main" id="{A0985455-B8FA-EFDB-A2BE-30455D8AC24B}"/>
                </a:ext>
              </a:extLst>
            </p:cNvPr>
            <p:cNvSpPr txBox="1">
              <a:spLocks/>
            </p:cNvSpPr>
            <p:nvPr/>
          </p:nvSpPr>
          <p:spPr>
            <a:xfrm rot="2735076">
              <a:off x="2865547" y="1468675"/>
              <a:ext cx="2883734" cy="1600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spcFirstLastPara="1" lIns="0" tIns="0" rIns="0" bIns="0">
              <a:prstTxWarp prst="textArchUp">
                <a:avLst>
                  <a:gd name="adj" fmla="val 8716790"/>
                </a:avLst>
              </a:prstTxWarp>
              <a:spAutoFit/>
            </a:bodyPr>
            <a:lstStyle>
              <a:lvl1pPr marL="349861" lvl="0" indent="-349861" defTabSz="913526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defRPr sz="1600"/>
              </a:lvl1pPr>
              <a:lvl2pPr marL="197607" lvl="1" indent="-195987" defTabSz="913526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hlink"/>
                </a:buClr>
                <a:buFont typeface="Arial" charset="0"/>
                <a:buChar char="▪"/>
                <a:defRPr sz="1600"/>
              </a:lvl2pPr>
              <a:lvl3pPr marL="466481" lvl="2" indent="-267255" defTabSz="913526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hlink"/>
                </a:buClr>
                <a:buFont typeface="Arial" charset="0"/>
                <a:buChar char="–"/>
                <a:defRPr sz="1600"/>
              </a:lvl3pPr>
              <a:lvl4pPr marL="626835" lvl="3" indent="-158733" defTabSz="913526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hlink"/>
                </a:buClr>
                <a:buFont typeface="Arial" charset="0"/>
                <a:buChar char="▫"/>
                <a:defRPr sz="1600"/>
              </a:lvl4pPr>
              <a:lvl5pPr marL="761271" lvl="4" indent="-132818" defTabSz="913526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hlink"/>
                </a:buClr>
                <a:buFont typeface="Arial" charset="0"/>
                <a:buChar char="-"/>
                <a:defRPr sz="1600"/>
              </a:lvl5pPr>
              <a:lvl6pPr marL="1227752" indent="-132818" defTabSz="913526" fontAlgn="base">
                <a:spcBef>
                  <a:spcPct val="0"/>
                </a:spcBef>
                <a:spcAft>
                  <a:spcPct val="0"/>
                </a:spcAft>
                <a:buClr>
                  <a:schemeClr val="hlink"/>
                </a:buClr>
                <a:buFont typeface="Arial" pitchFamily="34" charset="0"/>
                <a:buChar char="-"/>
                <a:defRPr sz="1600"/>
              </a:lvl6pPr>
              <a:lvl7pPr marL="1694234" indent="-132818" defTabSz="913526" fontAlgn="base">
                <a:spcBef>
                  <a:spcPct val="0"/>
                </a:spcBef>
                <a:spcAft>
                  <a:spcPct val="0"/>
                </a:spcAft>
                <a:buClr>
                  <a:schemeClr val="hlink"/>
                </a:buClr>
                <a:buFont typeface="Arial" pitchFamily="34" charset="0"/>
                <a:buChar char="-"/>
                <a:defRPr sz="1600"/>
              </a:lvl7pPr>
              <a:lvl8pPr marL="2160715" indent="-132818" defTabSz="913526" fontAlgn="base">
                <a:spcBef>
                  <a:spcPct val="0"/>
                </a:spcBef>
                <a:spcAft>
                  <a:spcPct val="0"/>
                </a:spcAft>
                <a:buClr>
                  <a:schemeClr val="hlink"/>
                </a:buClr>
                <a:buFont typeface="Arial" pitchFamily="34" charset="0"/>
                <a:buChar char="-"/>
                <a:defRPr sz="1600"/>
              </a:lvl8pPr>
              <a:lvl9pPr marL="2627196" indent="-132818" defTabSz="913526" fontAlgn="base">
                <a:spcBef>
                  <a:spcPct val="0"/>
                </a:spcBef>
                <a:spcAft>
                  <a:spcPct val="0"/>
                </a:spcAft>
                <a:buClr>
                  <a:schemeClr val="hlink"/>
                </a:buClr>
                <a:buFont typeface="Arial" pitchFamily="34" charset="0"/>
                <a:buChar char="-"/>
                <a:defRPr sz="1600"/>
              </a:lvl9pPr>
            </a:lstStyle>
            <a:p>
              <a:pPr marL="0" marR="0" lvl="0" indent="0" algn="ctr" defTabSz="91352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Interventions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8" name="Rectangle 227">
            <a:extLst>
              <a:ext uri="{FF2B5EF4-FFF2-40B4-BE49-F238E27FC236}">
                <a16:creationId xmlns:a16="http://schemas.microsoft.com/office/drawing/2014/main" id="{BA601A2F-32DF-CC3F-466B-D91517A19658}"/>
              </a:ext>
            </a:extLst>
          </p:cNvPr>
          <p:cNvSpPr/>
          <p:nvPr/>
        </p:nvSpPr>
        <p:spPr>
          <a:xfrm>
            <a:off x="1044575" y="1299457"/>
            <a:ext cx="4835525" cy="4035199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0EF218-FB11-1191-AC4A-20A1C054E70B}"/>
              </a:ext>
            </a:extLst>
          </p:cNvPr>
          <p:cNvSpPr txBox="1">
            <a:spLocks/>
          </p:cNvSpPr>
          <p:nvPr/>
        </p:nvSpPr>
        <p:spPr>
          <a:xfrm>
            <a:off x="1758950" y="1487913"/>
            <a:ext cx="4262438" cy="43088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Social: an individual’s ability to build healthy, nurturing, genuine, and supportive relationships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71C1E6B-116E-1740-4707-75659800A39F}"/>
              </a:ext>
            </a:extLst>
          </p:cNvPr>
          <p:cNvSpPr txBox="1">
            <a:spLocks/>
          </p:cNvSpPr>
          <p:nvPr/>
        </p:nvSpPr>
        <p:spPr>
          <a:xfrm>
            <a:off x="1758950" y="3944911"/>
            <a:ext cx="4262438" cy="43088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Spiritual: the extent to which people integrate meaning in their lives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E45ED19-C799-9F07-CF47-D552C3B7EA7A}"/>
              </a:ext>
            </a:extLst>
          </p:cNvPr>
          <p:cNvSpPr txBox="1">
            <a:spLocks/>
          </p:cNvSpPr>
          <p:nvPr/>
        </p:nvSpPr>
        <p:spPr>
          <a:xfrm>
            <a:off x="1291232" y="4686147"/>
            <a:ext cx="4730156" cy="43088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Holistic Health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: an integrated view of an individual's mental, physical, spiritual, and social functioning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AA51A9A-8854-0447-F74C-3DEB898BC755}"/>
              </a:ext>
            </a:extLst>
          </p:cNvPr>
          <p:cNvSpPr txBox="1">
            <a:spLocks/>
          </p:cNvSpPr>
          <p:nvPr/>
        </p:nvSpPr>
        <p:spPr>
          <a:xfrm>
            <a:off x="1758950" y="3197727"/>
            <a:ext cx="4262438" cy="43088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Mental: an individual's cognitive, behavioral, and emotional state of being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7535B22-22F6-2C4B-B31A-18531B180A20}"/>
              </a:ext>
            </a:extLst>
          </p:cNvPr>
          <p:cNvSpPr txBox="1">
            <a:spLocks/>
          </p:cNvSpPr>
          <p:nvPr/>
        </p:nvSpPr>
        <p:spPr>
          <a:xfrm>
            <a:off x="1758950" y="2235098"/>
            <a:ext cx="4262438" cy="64633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Physical: the extent to which an individual can competently perform physical tasks and activities without significant discomfort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25" name="Oval 124">
            <a:extLst>
              <a:ext uri="{FF2B5EF4-FFF2-40B4-BE49-F238E27FC236}">
                <a16:creationId xmlns:a16="http://schemas.microsoft.com/office/drawing/2014/main" id="{88432601-77CC-DA7E-3702-346A5940274D}"/>
              </a:ext>
            </a:extLst>
          </p:cNvPr>
          <p:cNvSpPr/>
          <p:nvPr/>
        </p:nvSpPr>
        <p:spPr>
          <a:xfrm>
            <a:off x="1291232" y="1487913"/>
            <a:ext cx="325043" cy="325043"/>
          </a:xfrm>
          <a:prstGeom prst="ellipse">
            <a:avLst/>
          </a:prstGeom>
          <a:solidFill>
            <a:schemeClr val="accent1">
              <a:alpha val="80392"/>
            </a:schemeClr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1" name="Oval 220">
            <a:extLst>
              <a:ext uri="{FF2B5EF4-FFF2-40B4-BE49-F238E27FC236}">
                <a16:creationId xmlns:a16="http://schemas.microsoft.com/office/drawing/2014/main" id="{F673BD29-5FE4-13FC-54C5-67187C311F2A}"/>
              </a:ext>
            </a:extLst>
          </p:cNvPr>
          <p:cNvSpPr/>
          <p:nvPr/>
        </p:nvSpPr>
        <p:spPr>
          <a:xfrm>
            <a:off x="1291232" y="2320618"/>
            <a:ext cx="325043" cy="325043"/>
          </a:xfrm>
          <a:prstGeom prst="ellipse">
            <a:avLst/>
          </a:prstGeom>
          <a:solidFill>
            <a:schemeClr val="accent2">
              <a:alpha val="80392"/>
            </a:schemeClr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2" name="Oval 221">
            <a:extLst>
              <a:ext uri="{FF2B5EF4-FFF2-40B4-BE49-F238E27FC236}">
                <a16:creationId xmlns:a16="http://schemas.microsoft.com/office/drawing/2014/main" id="{8A04EEA3-71FD-3DE7-0EC5-26970F383426}"/>
              </a:ext>
            </a:extLst>
          </p:cNvPr>
          <p:cNvSpPr/>
          <p:nvPr/>
        </p:nvSpPr>
        <p:spPr>
          <a:xfrm>
            <a:off x="1291232" y="3153323"/>
            <a:ext cx="325043" cy="325043"/>
          </a:xfrm>
          <a:prstGeom prst="ellipse">
            <a:avLst/>
          </a:prstGeom>
          <a:solidFill>
            <a:schemeClr val="accent3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3" name="Oval 222">
            <a:extLst>
              <a:ext uri="{FF2B5EF4-FFF2-40B4-BE49-F238E27FC236}">
                <a16:creationId xmlns:a16="http://schemas.microsoft.com/office/drawing/2014/main" id="{AC29D1E0-15DC-12AE-1678-27983502855B}"/>
              </a:ext>
            </a:extLst>
          </p:cNvPr>
          <p:cNvSpPr/>
          <p:nvPr/>
        </p:nvSpPr>
        <p:spPr>
          <a:xfrm>
            <a:off x="1291232" y="3986028"/>
            <a:ext cx="325043" cy="325043"/>
          </a:xfrm>
          <a:prstGeom prst="ellipse">
            <a:avLst/>
          </a:prstGeom>
          <a:solidFill>
            <a:srgbClr val="0679C3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8045FDD5-6E98-AE1D-52A2-B0181EEA2A0F}"/>
              </a:ext>
            </a:extLst>
          </p:cNvPr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8186567" y="6152972"/>
            <a:ext cx="2861449" cy="18466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C96B4"/>
                </a:solidFill>
                <a:effectLst/>
                <a:uLnTx/>
                <a:uFillTx/>
                <a:latin typeface="Georgia"/>
                <a:ea typeface="+mn-ea"/>
                <a:cs typeface="Arial" panose="020B0604020202020204" pitchFamily="34" charset="0"/>
              </a:rPr>
              <a:t>Strong employee health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69E83A36-76D6-1232-88E7-2AD9002E1C4A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1168679" y="6152972"/>
            <a:ext cx="2861449" cy="18466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E5546C"/>
                </a:solidFill>
                <a:effectLst/>
                <a:uLnTx/>
                <a:uFillTx/>
                <a:latin typeface="Georgia"/>
                <a:ea typeface="+mn-ea"/>
                <a:cs typeface="Arial" panose="020B0604020202020204" pitchFamily="34" charset="0"/>
              </a:rPr>
              <a:t>Critical employee health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720DF06D-AA25-1581-8218-09E3F5248AB5}"/>
              </a:ext>
            </a:extLst>
          </p:cNvPr>
          <p:cNvSpPr txBox="1"/>
          <p:nvPr/>
        </p:nvSpPr>
        <p:spPr>
          <a:xfrm>
            <a:off x="4784596" y="5630396"/>
            <a:ext cx="2733804" cy="430887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 employee’s health may shift along this continuum over time</a:t>
            </a:r>
            <a:endParaRPr kumimoji="0" lang="en-GB" sz="11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87F5C891-0123-ED65-38A5-D4BB4DE05602}"/>
              </a:ext>
            </a:extLst>
          </p:cNvPr>
          <p:cNvCxnSpPr>
            <a:cxnSpLocks/>
            <a:stCxn id="12" idx="3"/>
            <a:endCxn id="19" idx="43"/>
          </p:cNvCxnSpPr>
          <p:nvPr/>
        </p:nvCxnSpPr>
        <p:spPr>
          <a:xfrm flipV="1">
            <a:off x="700560" y="6068871"/>
            <a:ext cx="10792225" cy="6418"/>
          </a:xfrm>
          <a:prstGeom prst="line">
            <a:avLst/>
          </a:prstGeom>
          <a:ln w="38100" cap="flat">
            <a:gradFill>
              <a:gsLst>
                <a:gs pos="48000">
                  <a:srgbClr val="E5546C"/>
                </a:gs>
                <a:gs pos="52000">
                  <a:srgbClr val="1F9AAE"/>
                </a:gs>
              </a:gsLst>
              <a:lin ang="0" scaled="0"/>
            </a:gradFill>
            <a:miter lim="800000"/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AA3EFC04-DF4C-C43A-3BBE-4B7293AAB58E}"/>
              </a:ext>
            </a:extLst>
          </p:cNvPr>
          <p:cNvGrpSpPr/>
          <p:nvPr/>
        </p:nvGrpSpPr>
        <p:grpSpPr>
          <a:xfrm>
            <a:off x="547688" y="5806109"/>
            <a:ext cx="1812953" cy="478909"/>
            <a:chOff x="3110735" y="1025227"/>
            <a:chExt cx="1812953" cy="478909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95372E68-8DE2-6398-5347-F2A1A5A0C590}"/>
                </a:ext>
              </a:extLst>
            </p:cNvPr>
            <p:cNvSpPr/>
            <p:nvPr/>
          </p:nvSpPr>
          <p:spPr>
            <a:xfrm>
              <a:off x="3110735" y="1025227"/>
              <a:ext cx="505132" cy="478908"/>
            </a:xfrm>
            <a:custGeom>
              <a:avLst/>
              <a:gdLst>
                <a:gd name="connsiteX0" fmla="*/ 435986 w 437610"/>
                <a:gd name="connsiteY0" fmla="*/ 110588 h 371045"/>
                <a:gd name="connsiteX1" fmla="*/ 331344 w 437610"/>
                <a:gd name="connsiteY1" fmla="*/ 422 h 371045"/>
                <a:gd name="connsiteX2" fmla="*/ 218806 w 437610"/>
                <a:gd name="connsiteY2" fmla="*/ 59020 h 371045"/>
                <a:gd name="connsiteX3" fmla="*/ 84399 w 437610"/>
                <a:gd name="connsiteY3" fmla="*/ 3508 h 371045"/>
                <a:gd name="connsiteX4" fmla="*/ 1608 w 437610"/>
                <a:gd name="connsiteY4" fmla="*/ 110588 h 371045"/>
                <a:gd name="connsiteX5" fmla="*/ 218806 w 437610"/>
                <a:gd name="connsiteY5" fmla="*/ 370945 h 371045"/>
                <a:gd name="connsiteX6" fmla="*/ 435986 w 437610"/>
                <a:gd name="connsiteY6" fmla="*/ 110588 h 371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7610" h="371045">
                  <a:moveTo>
                    <a:pt x="435986" y="110588"/>
                  </a:moveTo>
                  <a:cubicBezTo>
                    <a:pt x="424346" y="37493"/>
                    <a:pt x="378741" y="4308"/>
                    <a:pt x="331344" y="422"/>
                  </a:cubicBezTo>
                  <a:cubicBezTo>
                    <a:pt x="252887" y="-5988"/>
                    <a:pt x="225655" y="48399"/>
                    <a:pt x="218806" y="59020"/>
                  </a:cubicBezTo>
                  <a:cubicBezTo>
                    <a:pt x="211939" y="48399"/>
                    <a:pt x="164047" y="-14161"/>
                    <a:pt x="84399" y="3508"/>
                  </a:cubicBezTo>
                  <a:cubicBezTo>
                    <a:pt x="45080" y="12233"/>
                    <a:pt x="11447" y="48838"/>
                    <a:pt x="1608" y="110588"/>
                  </a:cubicBezTo>
                  <a:cubicBezTo>
                    <a:pt x="-18347" y="235737"/>
                    <a:pt x="151903" y="320291"/>
                    <a:pt x="218806" y="370945"/>
                  </a:cubicBezTo>
                  <a:cubicBezTo>
                    <a:pt x="285691" y="320291"/>
                    <a:pt x="455950" y="235737"/>
                    <a:pt x="435986" y="110588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EC32D853-C806-05C1-8BA9-B653A4E2EE0D}"/>
                </a:ext>
              </a:extLst>
            </p:cNvPr>
            <p:cNvSpPr/>
            <p:nvPr/>
          </p:nvSpPr>
          <p:spPr>
            <a:xfrm>
              <a:off x="3110735" y="1025855"/>
              <a:ext cx="298742" cy="478281"/>
            </a:xfrm>
            <a:custGeom>
              <a:avLst/>
              <a:gdLst>
                <a:gd name="connsiteX0" fmla="*/ 218806 w 258809"/>
                <a:gd name="connsiteY0" fmla="*/ 370459 h 370560"/>
                <a:gd name="connsiteX1" fmla="*/ 24544 w 258809"/>
                <a:gd name="connsiteY1" fmla="*/ 208068 h 370560"/>
                <a:gd name="connsiteX2" fmla="*/ 108259 w 258809"/>
                <a:gd name="connsiteY2" fmla="*/ 208068 h 370560"/>
                <a:gd name="connsiteX3" fmla="*/ 123356 w 258809"/>
                <a:gd name="connsiteY3" fmla="*/ 248825 h 370560"/>
                <a:gd name="connsiteX4" fmla="*/ 166171 w 258809"/>
                <a:gd name="connsiteY4" fmla="*/ 110855 h 370560"/>
                <a:gd name="connsiteX5" fmla="*/ 212653 w 258809"/>
                <a:gd name="connsiteY5" fmla="*/ 321987 h 370560"/>
                <a:gd name="connsiteX6" fmla="*/ 255144 w 258809"/>
                <a:gd name="connsiteY6" fmla="*/ 196323 h 370560"/>
                <a:gd name="connsiteX7" fmla="*/ 258802 w 258809"/>
                <a:gd name="connsiteY7" fmla="*/ 206001 h 370560"/>
                <a:gd name="connsiteX8" fmla="*/ 258802 w 258809"/>
                <a:gd name="connsiteY8" fmla="*/ 342751 h 370560"/>
                <a:gd name="connsiteX9" fmla="*/ 218806 w 258809"/>
                <a:gd name="connsiteY9" fmla="*/ 370459 h 370560"/>
                <a:gd name="connsiteX10" fmla="*/ 214673 w 258809"/>
                <a:gd name="connsiteY10" fmla="*/ 285011 h 370560"/>
                <a:gd name="connsiteX11" fmla="*/ 167810 w 258809"/>
                <a:gd name="connsiteY11" fmla="*/ 72098 h 370560"/>
                <a:gd name="connsiteX12" fmla="*/ 122518 w 258809"/>
                <a:gd name="connsiteY12" fmla="*/ 218002 h 370560"/>
                <a:gd name="connsiteX13" fmla="*/ 116365 w 258809"/>
                <a:gd name="connsiteY13" fmla="*/ 201391 h 370560"/>
                <a:gd name="connsiteX14" fmla="*/ 116327 w 258809"/>
                <a:gd name="connsiteY14" fmla="*/ 201286 h 370560"/>
                <a:gd name="connsiteX15" fmla="*/ 116070 w 258809"/>
                <a:gd name="connsiteY15" fmla="*/ 200781 h 370560"/>
                <a:gd name="connsiteX16" fmla="*/ 115870 w 258809"/>
                <a:gd name="connsiteY16" fmla="*/ 200409 h 370560"/>
                <a:gd name="connsiteX17" fmla="*/ 115546 w 258809"/>
                <a:gd name="connsiteY17" fmla="*/ 199990 h 370560"/>
                <a:gd name="connsiteX18" fmla="*/ 115260 w 258809"/>
                <a:gd name="connsiteY18" fmla="*/ 199648 h 370560"/>
                <a:gd name="connsiteX19" fmla="*/ 114879 w 258809"/>
                <a:gd name="connsiteY19" fmla="*/ 199314 h 370560"/>
                <a:gd name="connsiteX20" fmla="*/ 114536 w 258809"/>
                <a:gd name="connsiteY20" fmla="*/ 199038 h 370560"/>
                <a:gd name="connsiteX21" fmla="*/ 114079 w 258809"/>
                <a:gd name="connsiteY21" fmla="*/ 198762 h 370560"/>
                <a:gd name="connsiteX22" fmla="*/ 113717 w 258809"/>
                <a:gd name="connsiteY22" fmla="*/ 198571 h 370560"/>
                <a:gd name="connsiteX23" fmla="*/ 113250 w 258809"/>
                <a:gd name="connsiteY23" fmla="*/ 198409 h 370560"/>
                <a:gd name="connsiteX24" fmla="*/ 112793 w 258809"/>
                <a:gd name="connsiteY24" fmla="*/ 198276 h 370560"/>
                <a:gd name="connsiteX25" fmla="*/ 112384 w 258809"/>
                <a:gd name="connsiteY25" fmla="*/ 198219 h 370560"/>
                <a:gd name="connsiteX26" fmla="*/ 111803 w 258809"/>
                <a:gd name="connsiteY26" fmla="*/ 198152 h 370560"/>
                <a:gd name="connsiteX27" fmla="*/ 111707 w 258809"/>
                <a:gd name="connsiteY27" fmla="*/ 198143 h 370560"/>
                <a:gd name="connsiteX28" fmla="*/ 18648 w 258809"/>
                <a:gd name="connsiteY28" fmla="*/ 198143 h 370560"/>
                <a:gd name="connsiteX29" fmla="*/ 1608 w 258809"/>
                <a:gd name="connsiteY29" fmla="*/ 110103 h 370560"/>
                <a:gd name="connsiteX30" fmla="*/ 84399 w 258809"/>
                <a:gd name="connsiteY30" fmla="*/ 3023 h 370560"/>
                <a:gd name="connsiteX31" fmla="*/ 112212 w 258809"/>
                <a:gd name="connsiteY31" fmla="*/ -101 h 370560"/>
                <a:gd name="connsiteX32" fmla="*/ 192298 w 258809"/>
                <a:gd name="connsiteY32" fmla="*/ 29998 h 370560"/>
                <a:gd name="connsiteX33" fmla="*/ 249610 w 258809"/>
                <a:gd name="connsiteY33" fmla="*/ 181693 h 370560"/>
                <a:gd name="connsiteX34" fmla="*/ 214673 w 258809"/>
                <a:gd name="connsiteY34" fmla="*/ 285011 h 370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58809" h="370560">
                  <a:moveTo>
                    <a:pt x="218806" y="370459"/>
                  </a:moveTo>
                  <a:cubicBezTo>
                    <a:pt x="171124" y="334360"/>
                    <a:pt x="70950" y="281039"/>
                    <a:pt x="24544" y="208068"/>
                  </a:cubicBezTo>
                  <a:lnTo>
                    <a:pt x="108259" y="208068"/>
                  </a:lnTo>
                  <a:lnTo>
                    <a:pt x="123356" y="248825"/>
                  </a:lnTo>
                  <a:lnTo>
                    <a:pt x="166171" y="110855"/>
                  </a:lnTo>
                  <a:lnTo>
                    <a:pt x="212653" y="321987"/>
                  </a:lnTo>
                  <a:lnTo>
                    <a:pt x="255144" y="196323"/>
                  </a:lnTo>
                  <a:lnTo>
                    <a:pt x="258802" y="206001"/>
                  </a:lnTo>
                  <a:lnTo>
                    <a:pt x="258802" y="342751"/>
                  </a:lnTo>
                  <a:cubicBezTo>
                    <a:pt x="243552" y="352914"/>
                    <a:pt x="229789" y="362144"/>
                    <a:pt x="218806" y="370459"/>
                  </a:cubicBezTo>
                  <a:close/>
                  <a:moveTo>
                    <a:pt x="214673" y="285011"/>
                  </a:moveTo>
                  <a:lnTo>
                    <a:pt x="167810" y="72098"/>
                  </a:lnTo>
                  <a:lnTo>
                    <a:pt x="122518" y="218002"/>
                  </a:lnTo>
                  <a:lnTo>
                    <a:pt x="116365" y="201391"/>
                  </a:lnTo>
                  <a:lnTo>
                    <a:pt x="116327" y="201286"/>
                  </a:lnTo>
                  <a:lnTo>
                    <a:pt x="116070" y="200781"/>
                  </a:lnTo>
                  <a:lnTo>
                    <a:pt x="115870" y="200409"/>
                  </a:lnTo>
                  <a:lnTo>
                    <a:pt x="115546" y="199990"/>
                  </a:lnTo>
                  <a:lnTo>
                    <a:pt x="115260" y="199648"/>
                  </a:lnTo>
                  <a:lnTo>
                    <a:pt x="114879" y="199314"/>
                  </a:lnTo>
                  <a:lnTo>
                    <a:pt x="114536" y="199038"/>
                  </a:lnTo>
                  <a:lnTo>
                    <a:pt x="114079" y="198762"/>
                  </a:lnTo>
                  <a:lnTo>
                    <a:pt x="113717" y="198571"/>
                  </a:lnTo>
                  <a:lnTo>
                    <a:pt x="113250" y="198409"/>
                  </a:lnTo>
                  <a:lnTo>
                    <a:pt x="112793" y="198276"/>
                  </a:lnTo>
                  <a:lnTo>
                    <a:pt x="112384" y="198219"/>
                  </a:lnTo>
                  <a:lnTo>
                    <a:pt x="111803" y="198152"/>
                  </a:lnTo>
                  <a:lnTo>
                    <a:pt x="111707" y="198143"/>
                  </a:lnTo>
                  <a:lnTo>
                    <a:pt x="18648" y="198143"/>
                  </a:lnTo>
                  <a:cubicBezTo>
                    <a:pt x="3818" y="171368"/>
                    <a:pt x="-3488" y="142059"/>
                    <a:pt x="1608" y="110103"/>
                  </a:cubicBezTo>
                  <a:cubicBezTo>
                    <a:pt x="11447" y="48352"/>
                    <a:pt x="45080" y="11748"/>
                    <a:pt x="84399" y="3023"/>
                  </a:cubicBezTo>
                  <a:cubicBezTo>
                    <a:pt x="94153" y="851"/>
                    <a:pt x="103421" y="-101"/>
                    <a:pt x="112212" y="-101"/>
                  </a:cubicBezTo>
                  <a:cubicBezTo>
                    <a:pt x="146988" y="-101"/>
                    <a:pt x="174039" y="14948"/>
                    <a:pt x="192298" y="29998"/>
                  </a:cubicBezTo>
                  <a:lnTo>
                    <a:pt x="249610" y="181693"/>
                  </a:lnTo>
                  <a:lnTo>
                    <a:pt x="214673" y="285011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5F3F59D-83FB-0C30-7FB0-BD2FAB4D9DA6}"/>
                </a:ext>
              </a:extLst>
            </p:cNvPr>
            <p:cNvSpPr/>
            <p:nvPr/>
          </p:nvSpPr>
          <p:spPr>
            <a:xfrm>
              <a:off x="3139005" y="1118911"/>
              <a:ext cx="1130031" cy="322530"/>
            </a:xfrm>
            <a:custGeom>
              <a:avLst/>
              <a:gdLst>
                <a:gd name="connsiteX0" fmla="*/ 431999 w 436959"/>
                <a:gd name="connsiteY0" fmla="*/ 125943 h 249888"/>
                <a:gd name="connsiteX1" fmla="*/ 326414 w 436959"/>
                <a:gd name="connsiteY1" fmla="*/ 125943 h 249888"/>
                <a:gd name="connsiteX2" fmla="*/ 326138 w 436959"/>
                <a:gd name="connsiteY2" fmla="*/ 125962 h 249888"/>
                <a:gd name="connsiteX3" fmla="*/ 325652 w 436959"/>
                <a:gd name="connsiteY3" fmla="*/ 126029 h 249888"/>
                <a:gd name="connsiteX4" fmla="*/ 325166 w 436959"/>
                <a:gd name="connsiteY4" fmla="*/ 126114 h 249888"/>
                <a:gd name="connsiteX5" fmla="*/ 324719 w 436959"/>
                <a:gd name="connsiteY5" fmla="*/ 126248 h 249888"/>
                <a:gd name="connsiteX6" fmla="*/ 324261 w 436959"/>
                <a:gd name="connsiteY6" fmla="*/ 126448 h 249888"/>
                <a:gd name="connsiteX7" fmla="*/ 323861 w 436959"/>
                <a:gd name="connsiteY7" fmla="*/ 126676 h 249888"/>
                <a:gd name="connsiteX8" fmla="*/ 323452 w 436959"/>
                <a:gd name="connsiteY8" fmla="*/ 126953 h 249888"/>
                <a:gd name="connsiteX9" fmla="*/ 323099 w 436959"/>
                <a:gd name="connsiteY9" fmla="*/ 127248 h 249888"/>
                <a:gd name="connsiteX10" fmla="*/ 322709 w 436959"/>
                <a:gd name="connsiteY10" fmla="*/ 127629 h 249888"/>
                <a:gd name="connsiteX11" fmla="*/ 322537 w 436959"/>
                <a:gd name="connsiteY11" fmla="*/ 127800 h 249888"/>
                <a:gd name="connsiteX12" fmla="*/ 314422 w 436959"/>
                <a:gd name="connsiteY12" fmla="*/ 137954 h 249888"/>
                <a:gd name="connsiteX13" fmla="*/ 300087 w 436959"/>
                <a:gd name="connsiteY13" fmla="*/ 101578 h 249888"/>
                <a:gd name="connsiteX14" fmla="*/ 283780 w 436959"/>
                <a:gd name="connsiteY14" fmla="*/ 149584 h 249888"/>
                <a:gd name="connsiteX15" fmla="*/ 263082 w 436959"/>
                <a:gd name="connsiteY15" fmla="*/ 68717 h 249888"/>
                <a:gd name="connsiteX16" fmla="*/ 214352 w 436959"/>
                <a:gd name="connsiteY16" fmla="*/ 212811 h 249888"/>
                <a:gd name="connsiteX17" fmla="*/ 167489 w 436959"/>
                <a:gd name="connsiteY17" fmla="*/ -101 h 249888"/>
                <a:gd name="connsiteX18" fmla="*/ 122198 w 436959"/>
                <a:gd name="connsiteY18" fmla="*/ 145803 h 249888"/>
                <a:gd name="connsiteX19" fmla="*/ 116045 w 436959"/>
                <a:gd name="connsiteY19" fmla="*/ 129191 h 249888"/>
                <a:gd name="connsiteX20" fmla="*/ 116007 w 436959"/>
                <a:gd name="connsiteY20" fmla="*/ 129086 h 249888"/>
                <a:gd name="connsiteX21" fmla="*/ 115750 w 436959"/>
                <a:gd name="connsiteY21" fmla="*/ 128581 h 249888"/>
                <a:gd name="connsiteX22" fmla="*/ 115550 w 436959"/>
                <a:gd name="connsiteY22" fmla="*/ 128210 h 249888"/>
                <a:gd name="connsiteX23" fmla="*/ 115226 w 436959"/>
                <a:gd name="connsiteY23" fmla="*/ 127791 h 249888"/>
                <a:gd name="connsiteX24" fmla="*/ 114940 w 436959"/>
                <a:gd name="connsiteY24" fmla="*/ 127448 h 249888"/>
                <a:gd name="connsiteX25" fmla="*/ 114559 w 436959"/>
                <a:gd name="connsiteY25" fmla="*/ 127115 h 249888"/>
                <a:gd name="connsiteX26" fmla="*/ 114216 w 436959"/>
                <a:gd name="connsiteY26" fmla="*/ 126838 h 249888"/>
                <a:gd name="connsiteX27" fmla="*/ 113759 w 436959"/>
                <a:gd name="connsiteY27" fmla="*/ 126562 h 249888"/>
                <a:gd name="connsiteX28" fmla="*/ 113397 w 436959"/>
                <a:gd name="connsiteY28" fmla="*/ 126372 h 249888"/>
                <a:gd name="connsiteX29" fmla="*/ 112930 w 436959"/>
                <a:gd name="connsiteY29" fmla="*/ 126210 h 249888"/>
                <a:gd name="connsiteX30" fmla="*/ 112473 w 436959"/>
                <a:gd name="connsiteY30" fmla="*/ 126076 h 249888"/>
                <a:gd name="connsiteX31" fmla="*/ 112063 w 436959"/>
                <a:gd name="connsiteY31" fmla="*/ 126019 h 249888"/>
                <a:gd name="connsiteX32" fmla="*/ 111482 w 436959"/>
                <a:gd name="connsiteY32" fmla="*/ 125953 h 249888"/>
                <a:gd name="connsiteX33" fmla="*/ 111387 w 436959"/>
                <a:gd name="connsiteY33" fmla="*/ 125943 h 249888"/>
                <a:gd name="connsiteX34" fmla="*/ 4955 w 436959"/>
                <a:gd name="connsiteY34" fmla="*/ 125943 h 249888"/>
                <a:gd name="connsiteX35" fmla="*/ -8 w 436959"/>
                <a:gd name="connsiteY35" fmla="*/ 130906 h 249888"/>
                <a:gd name="connsiteX36" fmla="*/ 4955 w 436959"/>
                <a:gd name="connsiteY36" fmla="*/ 135868 h 249888"/>
                <a:gd name="connsiteX37" fmla="*/ 107939 w 436959"/>
                <a:gd name="connsiteY37" fmla="*/ 135868 h 249888"/>
                <a:gd name="connsiteX38" fmla="*/ 123036 w 436959"/>
                <a:gd name="connsiteY38" fmla="*/ 176626 h 249888"/>
                <a:gd name="connsiteX39" fmla="*/ 165851 w 436959"/>
                <a:gd name="connsiteY39" fmla="*/ 38656 h 249888"/>
                <a:gd name="connsiteX40" fmla="*/ 212333 w 436959"/>
                <a:gd name="connsiteY40" fmla="*/ 249787 h 249888"/>
                <a:gd name="connsiteX41" fmla="*/ 261768 w 436959"/>
                <a:gd name="connsiteY41" fmla="*/ 103597 h 249888"/>
                <a:gd name="connsiteX42" fmla="*/ 282437 w 436959"/>
                <a:gd name="connsiteY42" fmla="*/ 184388 h 249888"/>
                <a:gd name="connsiteX43" fmla="*/ 300782 w 436959"/>
                <a:gd name="connsiteY43" fmla="*/ 130410 h 249888"/>
                <a:gd name="connsiteX44" fmla="*/ 311460 w 436959"/>
                <a:gd name="connsiteY44" fmla="*/ 157528 h 249888"/>
                <a:gd name="connsiteX45" fmla="*/ 328805 w 436959"/>
                <a:gd name="connsiteY45" fmla="*/ 135868 h 249888"/>
                <a:gd name="connsiteX46" fmla="*/ 431999 w 436959"/>
                <a:gd name="connsiteY46" fmla="*/ 135868 h 249888"/>
                <a:gd name="connsiteX47" fmla="*/ 436952 w 436959"/>
                <a:gd name="connsiteY47" fmla="*/ 130906 h 249888"/>
                <a:gd name="connsiteX48" fmla="*/ 431999 w 436959"/>
                <a:gd name="connsiteY48" fmla="*/ 125943 h 249888"/>
                <a:gd name="connsiteX0" fmla="*/ 432007 w 978979"/>
                <a:gd name="connsiteY0" fmla="*/ 126044 h 249888"/>
                <a:gd name="connsiteX1" fmla="*/ 326422 w 978979"/>
                <a:gd name="connsiteY1" fmla="*/ 126044 h 249888"/>
                <a:gd name="connsiteX2" fmla="*/ 326146 w 978979"/>
                <a:gd name="connsiteY2" fmla="*/ 126063 h 249888"/>
                <a:gd name="connsiteX3" fmla="*/ 325660 w 978979"/>
                <a:gd name="connsiteY3" fmla="*/ 126130 h 249888"/>
                <a:gd name="connsiteX4" fmla="*/ 325174 w 978979"/>
                <a:gd name="connsiteY4" fmla="*/ 126215 h 249888"/>
                <a:gd name="connsiteX5" fmla="*/ 324727 w 978979"/>
                <a:gd name="connsiteY5" fmla="*/ 126349 h 249888"/>
                <a:gd name="connsiteX6" fmla="*/ 324269 w 978979"/>
                <a:gd name="connsiteY6" fmla="*/ 126549 h 249888"/>
                <a:gd name="connsiteX7" fmla="*/ 323869 w 978979"/>
                <a:gd name="connsiteY7" fmla="*/ 126777 h 249888"/>
                <a:gd name="connsiteX8" fmla="*/ 323460 w 978979"/>
                <a:gd name="connsiteY8" fmla="*/ 127054 h 249888"/>
                <a:gd name="connsiteX9" fmla="*/ 323107 w 978979"/>
                <a:gd name="connsiteY9" fmla="*/ 127349 h 249888"/>
                <a:gd name="connsiteX10" fmla="*/ 322717 w 978979"/>
                <a:gd name="connsiteY10" fmla="*/ 127730 h 249888"/>
                <a:gd name="connsiteX11" fmla="*/ 322545 w 978979"/>
                <a:gd name="connsiteY11" fmla="*/ 127901 h 249888"/>
                <a:gd name="connsiteX12" fmla="*/ 314430 w 978979"/>
                <a:gd name="connsiteY12" fmla="*/ 138055 h 249888"/>
                <a:gd name="connsiteX13" fmla="*/ 300095 w 978979"/>
                <a:gd name="connsiteY13" fmla="*/ 101679 h 249888"/>
                <a:gd name="connsiteX14" fmla="*/ 283788 w 978979"/>
                <a:gd name="connsiteY14" fmla="*/ 149685 h 249888"/>
                <a:gd name="connsiteX15" fmla="*/ 263090 w 978979"/>
                <a:gd name="connsiteY15" fmla="*/ 68818 h 249888"/>
                <a:gd name="connsiteX16" fmla="*/ 214360 w 978979"/>
                <a:gd name="connsiteY16" fmla="*/ 212912 h 249888"/>
                <a:gd name="connsiteX17" fmla="*/ 167497 w 978979"/>
                <a:gd name="connsiteY17" fmla="*/ 0 h 249888"/>
                <a:gd name="connsiteX18" fmla="*/ 122206 w 978979"/>
                <a:gd name="connsiteY18" fmla="*/ 145904 h 249888"/>
                <a:gd name="connsiteX19" fmla="*/ 116053 w 978979"/>
                <a:gd name="connsiteY19" fmla="*/ 129292 h 249888"/>
                <a:gd name="connsiteX20" fmla="*/ 116015 w 978979"/>
                <a:gd name="connsiteY20" fmla="*/ 129187 h 249888"/>
                <a:gd name="connsiteX21" fmla="*/ 115758 w 978979"/>
                <a:gd name="connsiteY21" fmla="*/ 128682 h 249888"/>
                <a:gd name="connsiteX22" fmla="*/ 115558 w 978979"/>
                <a:gd name="connsiteY22" fmla="*/ 128311 h 249888"/>
                <a:gd name="connsiteX23" fmla="*/ 115234 w 978979"/>
                <a:gd name="connsiteY23" fmla="*/ 127892 h 249888"/>
                <a:gd name="connsiteX24" fmla="*/ 114948 w 978979"/>
                <a:gd name="connsiteY24" fmla="*/ 127549 h 249888"/>
                <a:gd name="connsiteX25" fmla="*/ 114567 w 978979"/>
                <a:gd name="connsiteY25" fmla="*/ 127216 h 249888"/>
                <a:gd name="connsiteX26" fmla="*/ 114224 w 978979"/>
                <a:gd name="connsiteY26" fmla="*/ 126939 h 249888"/>
                <a:gd name="connsiteX27" fmla="*/ 113767 w 978979"/>
                <a:gd name="connsiteY27" fmla="*/ 126663 h 249888"/>
                <a:gd name="connsiteX28" fmla="*/ 113405 w 978979"/>
                <a:gd name="connsiteY28" fmla="*/ 126473 h 249888"/>
                <a:gd name="connsiteX29" fmla="*/ 112938 w 978979"/>
                <a:gd name="connsiteY29" fmla="*/ 126311 h 249888"/>
                <a:gd name="connsiteX30" fmla="*/ 112481 w 978979"/>
                <a:gd name="connsiteY30" fmla="*/ 126177 h 249888"/>
                <a:gd name="connsiteX31" fmla="*/ 112071 w 978979"/>
                <a:gd name="connsiteY31" fmla="*/ 126120 h 249888"/>
                <a:gd name="connsiteX32" fmla="*/ 111490 w 978979"/>
                <a:gd name="connsiteY32" fmla="*/ 126054 h 249888"/>
                <a:gd name="connsiteX33" fmla="*/ 111395 w 978979"/>
                <a:gd name="connsiteY33" fmla="*/ 126044 h 249888"/>
                <a:gd name="connsiteX34" fmla="*/ 4963 w 978979"/>
                <a:gd name="connsiteY34" fmla="*/ 126044 h 249888"/>
                <a:gd name="connsiteX35" fmla="*/ 0 w 978979"/>
                <a:gd name="connsiteY35" fmla="*/ 131007 h 249888"/>
                <a:gd name="connsiteX36" fmla="*/ 4963 w 978979"/>
                <a:gd name="connsiteY36" fmla="*/ 135969 h 249888"/>
                <a:gd name="connsiteX37" fmla="*/ 107947 w 978979"/>
                <a:gd name="connsiteY37" fmla="*/ 135969 h 249888"/>
                <a:gd name="connsiteX38" fmla="*/ 123044 w 978979"/>
                <a:gd name="connsiteY38" fmla="*/ 176727 h 249888"/>
                <a:gd name="connsiteX39" fmla="*/ 165859 w 978979"/>
                <a:gd name="connsiteY39" fmla="*/ 38757 h 249888"/>
                <a:gd name="connsiteX40" fmla="*/ 212341 w 978979"/>
                <a:gd name="connsiteY40" fmla="*/ 249888 h 249888"/>
                <a:gd name="connsiteX41" fmla="*/ 261776 w 978979"/>
                <a:gd name="connsiteY41" fmla="*/ 103698 h 249888"/>
                <a:gd name="connsiteX42" fmla="*/ 282445 w 978979"/>
                <a:gd name="connsiteY42" fmla="*/ 184489 h 249888"/>
                <a:gd name="connsiteX43" fmla="*/ 300790 w 978979"/>
                <a:gd name="connsiteY43" fmla="*/ 130511 h 249888"/>
                <a:gd name="connsiteX44" fmla="*/ 311468 w 978979"/>
                <a:gd name="connsiteY44" fmla="*/ 157629 h 249888"/>
                <a:gd name="connsiteX45" fmla="*/ 328813 w 978979"/>
                <a:gd name="connsiteY45" fmla="*/ 135969 h 249888"/>
                <a:gd name="connsiteX46" fmla="*/ 432007 w 978979"/>
                <a:gd name="connsiteY46" fmla="*/ 135969 h 249888"/>
                <a:gd name="connsiteX47" fmla="*/ 978979 w 978979"/>
                <a:gd name="connsiteY47" fmla="*/ 129205 h 249888"/>
                <a:gd name="connsiteX48" fmla="*/ 432007 w 978979"/>
                <a:gd name="connsiteY48" fmla="*/ 126044 h 24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978979" h="249888">
                  <a:moveTo>
                    <a:pt x="432007" y="126044"/>
                  </a:moveTo>
                  <a:lnTo>
                    <a:pt x="326422" y="126044"/>
                  </a:lnTo>
                  <a:lnTo>
                    <a:pt x="326146" y="126063"/>
                  </a:lnTo>
                  <a:lnTo>
                    <a:pt x="325660" y="126130"/>
                  </a:lnTo>
                  <a:lnTo>
                    <a:pt x="325174" y="126215"/>
                  </a:lnTo>
                  <a:lnTo>
                    <a:pt x="324727" y="126349"/>
                  </a:lnTo>
                  <a:lnTo>
                    <a:pt x="324269" y="126549"/>
                  </a:lnTo>
                  <a:lnTo>
                    <a:pt x="323869" y="126777"/>
                  </a:lnTo>
                  <a:lnTo>
                    <a:pt x="323460" y="127054"/>
                  </a:lnTo>
                  <a:lnTo>
                    <a:pt x="323107" y="127349"/>
                  </a:lnTo>
                  <a:lnTo>
                    <a:pt x="322717" y="127730"/>
                  </a:lnTo>
                  <a:lnTo>
                    <a:pt x="322545" y="127901"/>
                  </a:lnTo>
                  <a:lnTo>
                    <a:pt x="314430" y="138055"/>
                  </a:lnTo>
                  <a:lnTo>
                    <a:pt x="300095" y="101679"/>
                  </a:lnTo>
                  <a:lnTo>
                    <a:pt x="283788" y="149685"/>
                  </a:lnTo>
                  <a:lnTo>
                    <a:pt x="263090" y="68818"/>
                  </a:lnTo>
                  <a:lnTo>
                    <a:pt x="214360" y="212912"/>
                  </a:lnTo>
                  <a:lnTo>
                    <a:pt x="167497" y="0"/>
                  </a:lnTo>
                  <a:lnTo>
                    <a:pt x="122206" y="145904"/>
                  </a:lnTo>
                  <a:lnTo>
                    <a:pt x="116053" y="129292"/>
                  </a:lnTo>
                  <a:cubicBezTo>
                    <a:pt x="116040" y="129257"/>
                    <a:pt x="116028" y="129222"/>
                    <a:pt x="116015" y="129187"/>
                  </a:cubicBezTo>
                  <a:cubicBezTo>
                    <a:pt x="115929" y="129019"/>
                    <a:pt x="115844" y="128850"/>
                    <a:pt x="115758" y="128682"/>
                  </a:cubicBezTo>
                  <a:lnTo>
                    <a:pt x="115558" y="128311"/>
                  </a:lnTo>
                  <a:lnTo>
                    <a:pt x="115234" y="127892"/>
                  </a:lnTo>
                  <a:lnTo>
                    <a:pt x="114948" y="127549"/>
                  </a:lnTo>
                  <a:lnTo>
                    <a:pt x="114567" y="127216"/>
                  </a:lnTo>
                  <a:lnTo>
                    <a:pt x="114224" y="126939"/>
                  </a:lnTo>
                  <a:lnTo>
                    <a:pt x="113767" y="126663"/>
                  </a:lnTo>
                  <a:lnTo>
                    <a:pt x="113405" y="126473"/>
                  </a:lnTo>
                  <a:lnTo>
                    <a:pt x="112938" y="126311"/>
                  </a:lnTo>
                  <a:lnTo>
                    <a:pt x="112481" y="126177"/>
                  </a:lnTo>
                  <a:lnTo>
                    <a:pt x="112071" y="126120"/>
                  </a:lnTo>
                  <a:lnTo>
                    <a:pt x="111490" y="126054"/>
                  </a:lnTo>
                  <a:cubicBezTo>
                    <a:pt x="111458" y="126051"/>
                    <a:pt x="111427" y="126047"/>
                    <a:pt x="111395" y="126044"/>
                  </a:cubicBezTo>
                  <a:lnTo>
                    <a:pt x="4963" y="126044"/>
                  </a:lnTo>
                  <a:cubicBezTo>
                    <a:pt x="2229" y="126044"/>
                    <a:pt x="0" y="128254"/>
                    <a:pt x="0" y="131007"/>
                  </a:cubicBezTo>
                  <a:cubicBezTo>
                    <a:pt x="0" y="133740"/>
                    <a:pt x="2229" y="135969"/>
                    <a:pt x="4963" y="135969"/>
                  </a:cubicBezTo>
                  <a:lnTo>
                    <a:pt x="107947" y="135969"/>
                  </a:lnTo>
                  <a:lnTo>
                    <a:pt x="123044" y="176727"/>
                  </a:lnTo>
                  <a:lnTo>
                    <a:pt x="165859" y="38757"/>
                  </a:lnTo>
                  <a:lnTo>
                    <a:pt x="212341" y="249888"/>
                  </a:lnTo>
                  <a:lnTo>
                    <a:pt x="261776" y="103698"/>
                  </a:lnTo>
                  <a:lnTo>
                    <a:pt x="282445" y="184489"/>
                  </a:lnTo>
                  <a:lnTo>
                    <a:pt x="300790" y="130511"/>
                  </a:lnTo>
                  <a:lnTo>
                    <a:pt x="311468" y="157629"/>
                  </a:lnTo>
                  <a:lnTo>
                    <a:pt x="328813" y="135969"/>
                  </a:lnTo>
                  <a:lnTo>
                    <a:pt x="432007" y="135969"/>
                  </a:lnTo>
                  <a:cubicBezTo>
                    <a:pt x="434750" y="135969"/>
                    <a:pt x="978979" y="131938"/>
                    <a:pt x="978979" y="129205"/>
                  </a:cubicBezTo>
                  <a:cubicBezTo>
                    <a:pt x="978979" y="126452"/>
                    <a:pt x="434750" y="126044"/>
                    <a:pt x="432007" y="126044"/>
                  </a:cubicBezTo>
                  <a:close/>
                </a:path>
              </a:pathLst>
            </a:custGeom>
            <a:solidFill>
              <a:srgbClr val="E5546C"/>
            </a:solidFill>
            <a:ln w="9525" cap="flat">
              <a:solidFill>
                <a:srgbClr val="E5546C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A9FB2386-485B-BA9A-014D-40D430A632ED}"/>
                </a:ext>
              </a:extLst>
            </p:cNvPr>
            <p:cNvSpPr/>
            <p:nvPr/>
          </p:nvSpPr>
          <p:spPr>
            <a:xfrm>
              <a:off x="3139014" y="1119042"/>
              <a:ext cx="294150" cy="322530"/>
            </a:xfrm>
            <a:custGeom>
              <a:avLst/>
              <a:gdLst>
                <a:gd name="connsiteX0" fmla="*/ 212333 w 254831"/>
                <a:gd name="connsiteY0" fmla="*/ 249787 h 249888"/>
                <a:gd name="connsiteX1" fmla="*/ 165851 w 254831"/>
                <a:gd name="connsiteY1" fmla="*/ 38656 h 249888"/>
                <a:gd name="connsiteX2" fmla="*/ 123036 w 254831"/>
                <a:gd name="connsiteY2" fmla="*/ 176626 h 249888"/>
                <a:gd name="connsiteX3" fmla="*/ 107939 w 254831"/>
                <a:gd name="connsiteY3" fmla="*/ 135868 h 249888"/>
                <a:gd name="connsiteX4" fmla="*/ 4955 w 254831"/>
                <a:gd name="connsiteY4" fmla="*/ 135868 h 249888"/>
                <a:gd name="connsiteX5" fmla="*/ -8 w 254831"/>
                <a:gd name="connsiteY5" fmla="*/ 130906 h 249888"/>
                <a:gd name="connsiteX6" fmla="*/ 4955 w 254831"/>
                <a:gd name="connsiteY6" fmla="*/ 125943 h 249888"/>
                <a:gd name="connsiteX7" fmla="*/ 111387 w 254831"/>
                <a:gd name="connsiteY7" fmla="*/ 125943 h 249888"/>
                <a:gd name="connsiteX8" fmla="*/ 111482 w 254831"/>
                <a:gd name="connsiteY8" fmla="*/ 125953 h 249888"/>
                <a:gd name="connsiteX9" fmla="*/ 112063 w 254831"/>
                <a:gd name="connsiteY9" fmla="*/ 126019 h 249888"/>
                <a:gd name="connsiteX10" fmla="*/ 112473 w 254831"/>
                <a:gd name="connsiteY10" fmla="*/ 126076 h 249888"/>
                <a:gd name="connsiteX11" fmla="*/ 112930 w 254831"/>
                <a:gd name="connsiteY11" fmla="*/ 126210 h 249888"/>
                <a:gd name="connsiteX12" fmla="*/ 113397 w 254831"/>
                <a:gd name="connsiteY12" fmla="*/ 126372 h 249888"/>
                <a:gd name="connsiteX13" fmla="*/ 113759 w 254831"/>
                <a:gd name="connsiteY13" fmla="*/ 126562 h 249888"/>
                <a:gd name="connsiteX14" fmla="*/ 114216 w 254831"/>
                <a:gd name="connsiteY14" fmla="*/ 126838 h 249888"/>
                <a:gd name="connsiteX15" fmla="*/ 114559 w 254831"/>
                <a:gd name="connsiteY15" fmla="*/ 127115 h 249888"/>
                <a:gd name="connsiteX16" fmla="*/ 114940 w 254831"/>
                <a:gd name="connsiteY16" fmla="*/ 127448 h 249888"/>
                <a:gd name="connsiteX17" fmla="*/ 115226 w 254831"/>
                <a:gd name="connsiteY17" fmla="*/ 127791 h 249888"/>
                <a:gd name="connsiteX18" fmla="*/ 115550 w 254831"/>
                <a:gd name="connsiteY18" fmla="*/ 128210 h 249888"/>
                <a:gd name="connsiteX19" fmla="*/ 115750 w 254831"/>
                <a:gd name="connsiteY19" fmla="*/ 128581 h 249888"/>
                <a:gd name="connsiteX20" fmla="*/ 116007 w 254831"/>
                <a:gd name="connsiteY20" fmla="*/ 129086 h 249888"/>
                <a:gd name="connsiteX21" fmla="*/ 116045 w 254831"/>
                <a:gd name="connsiteY21" fmla="*/ 129191 h 249888"/>
                <a:gd name="connsiteX22" fmla="*/ 122198 w 254831"/>
                <a:gd name="connsiteY22" fmla="*/ 145803 h 249888"/>
                <a:gd name="connsiteX23" fmla="*/ 167489 w 254831"/>
                <a:gd name="connsiteY23" fmla="*/ -101 h 249888"/>
                <a:gd name="connsiteX24" fmla="*/ 214352 w 254831"/>
                <a:gd name="connsiteY24" fmla="*/ 212811 h 249888"/>
                <a:gd name="connsiteX25" fmla="*/ 249290 w 254831"/>
                <a:gd name="connsiteY25" fmla="*/ 109493 h 249888"/>
                <a:gd name="connsiteX26" fmla="*/ 254824 w 254831"/>
                <a:gd name="connsiteY26" fmla="*/ 124124 h 249888"/>
                <a:gd name="connsiteX27" fmla="*/ 212333 w 254831"/>
                <a:gd name="connsiteY27" fmla="*/ 249787 h 24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54831" h="249888">
                  <a:moveTo>
                    <a:pt x="212333" y="249787"/>
                  </a:moveTo>
                  <a:lnTo>
                    <a:pt x="165851" y="38656"/>
                  </a:lnTo>
                  <a:lnTo>
                    <a:pt x="123036" y="176626"/>
                  </a:lnTo>
                  <a:lnTo>
                    <a:pt x="107939" y="135868"/>
                  </a:lnTo>
                  <a:lnTo>
                    <a:pt x="4955" y="135868"/>
                  </a:lnTo>
                  <a:cubicBezTo>
                    <a:pt x="2221" y="135868"/>
                    <a:pt x="-8" y="133639"/>
                    <a:pt x="-8" y="130906"/>
                  </a:cubicBezTo>
                  <a:cubicBezTo>
                    <a:pt x="-8" y="128153"/>
                    <a:pt x="2221" y="125943"/>
                    <a:pt x="4955" y="125943"/>
                  </a:cubicBezTo>
                  <a:lnTo>
                    <a:pt x="111387" y="125943"/>
                  </a:lnTo>
                  <a:lnTo>
                    <a:pt x="111482" y="125953"/>
                  </a:lnTo>
                  <a:lnTo>
                    <a:pt x="112063" y="126019"/>
                  </a:lnTo>
                  <a:lnTo>
                    <a:pt x="112473" y="126076"/>
                  </a:lnTo>
                  <a:lnTo>
                    <a:pt x="112930" y="126210"/>
                  </a:lnTo>
                  <a:lnTo>
                    <a:pt x="113397" y="126372"/>
                  </a:lnTo>
                  <a:lnTo>
                    <a:pt x="113759" y="126562"/>
                  </a:lnTo>
                  <a:lnTo>
                    <a:pt x="114216" y="126838"/>
                  </a:lnTo>
                  <a:lnTo>
                    <a:pt x="114559" y="127115"/>
                  </a:lnTo>
                  <a:lnTo>
                    <a:pt x="114940" y="127448"/>
                  </a:lnTo>
                  <a:lnTo>
                    <a:pt x="115226" y="127791"/>
                  </a:lnTo>
                  <a:lnTo>
                    <a:pt x="115550" y="128210"/>
                  </a:lnTo>
                  <a:lnTo>
                    <a:pt x="115750" y="128581"/>
                  </a:lnTo>
                  <a:lnTo>
                    <a:pt x="116007" y="129086"/>
                  </a:lnTo>
                  <a:lnTo>
                    <a:pt x="116045" y="129191"/>
                  </a:lnTo>
                  <a:lnTo>
                    <a:pt x="122198" y="145803"/>
                  </a:lnTo>
                  <a:lnTo>
                    <a:pt x="167489" y="-101"/>
                  </a:lnTo>
                  <a:lnTo>
                    <a:pt x="214352" y="212811"/>
                  </a:lnTo>
                  <a:lnTo>
                    <a:pt x="249290" y="109493"/>
                  </a:lnTo>
                  <a:lnTo>
                    <a:pt x="254824" y="124124"/>
                  </a:lnTo>
                  <a:lnTo>
                    <a:pt x="212333" y="249787"/>
                  </a:lnTo>
                  <a:close/>
                </a:path>
              </a:pathLst>
            </a:custGeom>
            <a:solidFill>
              <a:srgbClr val="E5546C"/>
            </a:solidFill>
            <a:ln w="9525" cap="flat">
              <a:solidFill>
                <a:srgbClr val="E5546C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D2C9303-1395-C6FF-B49B-41468D517874}"/>
                </a:ext>
              </a:extLst>
            </p:cNvPr>
            <p:cNvCxnSpPr>
              <a:cxnSpLocks/>
            </p:cNvCxnSpPr>
            <p:nvPr/>
          </p:nvCxnSpPr>
          <p:spPr>
            <a:xfrm>
              <a:off x="3637669" y="1288447"/>
              <a:ext cx="1286019" cy="0"/>
            </a:xfrm>
            <a:prstGeom prst="line">
              <a:avLst/>
            </a:prstGeom>
            <a:ln w="28575" cap="flat">
              <a:solidFill>
                <a:srgbClr val="E5546C"/>
              </a:solidFill>
              <a:miter lim="800000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81A7C9B1-82FA-C52F-4A52-CAA1C7D31899}"/>
                </a:ext>
              </a:extLst>
            </p:cNvPr>
            <p:cNvSpPr/>
            <p:nvPr/>
          </p:nvSpPr>
          <p:spPr>
            <a:xfrm>
              <a:off x="3639398" y="1219119"/>
              <a:ext cx="37213" cy="129353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E913148-96E6-8DC7-8C43-C3F7A71EC4B8}"/>
              </a:ext>
            </a:extLst>
          </p:cNvPr>
          <p:cNvGrpSpPr/>
          <p:nvPr/>
        </p:nvGrpSpPr>
        <p:grpSpPr>
          <a:xfrm>
            <a:off x="9856089" y="5806737"/>
            <a:ext cx="1766358" cy="478909"/>
            <a:chOff x="7659294" y="1371820"/>
            <a:chExt cx="1766358" cy="478909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C3D9E63-19E8-4E9D-8EE4-ECD4F12D46C6}"/>
                </a:ext>
              </a:extLst>
            </p:cNvPr>
            <p:cNvSpPr/>
            <p:nvPr/>
          </p:nvSpPr>
          <p:spPr>
            <a:xfrm>
              <a:off x="8920520" y="1371820"/>
              <a:ext cx="505132" cy="478908"/>
            </a:xfrm>
            <a:custGeom>
              <a:avLst/>
              <a:gdLst>
                <a:gd name="connsiteX0" fmla="*/ 435986 w 437610"/>
                <a:gd name="connsiteY0" fmla="*/ 110588 h 371045"/>
                <a:gd name="connsiteX1" fmla="*/ 331344 w 437610"/>
                <a:gd name="connsiteY1" fmla="*/ 422 h 371045"/>
                <a:gd name="connsiteX2" fmla="*/ 218806 w 437610"/>
                <a:gd name="connsiteY2" fmla="*/ 59020 h 371045"/>
                <a:gd name="connsiteX3" fmla="*/ 84399 w 437610"/>
                <a:gd name="connsiteY3" fmla="*/ 3508 h 371045"/>
                <a:gd name="connsiteX4" fmla="*/ 1608 w 437610"/>
                <a:gd name="connsiteY4" fmla="*/ 110588 h 371045"/>
                <a:gd name="connsiteX5" fmla="*/ 218806 w 437610"/>
                <a:gd name="connsiteY5" fmla="*/ 370945 h 371045"/>
                <a:gd name="connsiteX6" fmla="*/ 435986 w 437610"/>
                <a:gd name="connsiteY6" fmla="*/ 110588 h 371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7610" h="371045">
                  <a:moveTo>
                    <a:pt x="435986" y="110588"/>
                  </a:moveTo>
                  <a:cubicBezTo>
                    <a:pt x="424346" y="37493"/>
                    <a:pt x="378741" y="4308"/>
                    <a:pt x="331344" y="422"/>
                  </a:cubicBezTo>
                  <a:cubicBezTo>
                    <a:pt x="252887" y="-5988"/>
                    <a:pt x="225655" y="48399"/>
                    <a:pt x="218806" y="59020"/>
                  </a:cubicBezTo>
                  <a:cubicBezTo>
                    <a:pt x="211939" y="48399"/>
                    <a:pt x="164047" y="-14161"/>
                    <a:pt x="84399" y="3508"/>
                  </a:cubicBezTo>
                  <a:cubicBezTo>
                    <a:pt x="45080" y="12233"/>
                    <a:pt x="11447" y="48838"/>
                    <a:pt x="1608" y="110588"/>
                  </a:cubicBezTo>
                  <a:cubicBezTo>
                    <a:pt x="-18347" y="235737"/>
                    <a:pt x="151903" y="320291"/>
                    <a:pt x="218806" y="370945"/>
                  </a:cubicBezTo>
                  <a:cubicBezTo>
                    <a:pt x="285691" y="320291"/>
                    <a:pt x="455950" y="235737"/>
                    <a:pt x="435986" y="110588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3B9F4F6E-B6C0-A8D4-4673-EE6F9565B704}"/>
                </a:ext>
              </a:extLst>
            </p:cNvPr>
            <p:cNvSpPr/>
            <p:nvPr/>
          </p:nvSpPr>
          <p:spPr>
            <a:xfrm>
              <a:off x="8920520" y="1372448"/>
              <a:ext cx="298742" cy="478281"/>
            </a:xfrm>
            <a:custGeom>
              <a:avLst/>
              <a:gdLst>
                <a:gd name="connsiteX0" fmla="*/ 218806 w 258809"/>
                <a:gd name="connsiteY0" fmla="*/ 370459 h 370560"/>
                <a:gd name="connsiteX1" fmla="*/ 24544 w 258809"/>
                <a:gd name="connsiteY1" fmla="*/ 208068 h 370560"/>
                <a:gd name="connsiteX2" fmla="*/ 108259 w 258809"/>
                <a:gd name="connsiteY2" fmla="*/ 208068 h 370560"/>
                <a:gd name="connsiteX3" fmla="*/ 123356 w 258809"/>
                <a:gd name="connsiteY3" fmla="*/ 248825 h 370560"/>
                <a:gd name="connsiteX4" fmla="*/ 166171 w 258809"/>
                <a:gd name="connsiteY4" fmla="*/ 110855 h 370560"/>
                <a:gd name="connsiteX5" fmla="*/ 212653 w 258809"/>
                <a:gd name="connsiteY5" fmla="*/ 321987 h 370560"/>
                <a:gd name="connsiteX6" fmla="*/ 255144 w 258809"/>
                <a:gd name="connsiteY6" fmla="*/ 196323 h 370560"/>
                <a:gd name="connsiteX7" fmla="*/ 258802 w 258809"/>
                <a:gd name="connsiteY7" fmla="*/ 206001 h 370560"/>
                <a:gd name="connsiteX8" fmla="*/ 258802 w 258809"/>
                <a:gd name="connsiteY8" fmla="*/ 342751 h 370560"/>
                <a:gd name="connsiteX9" fmla="*/ 218806 w 258809"/>
                <a:gd name="connsiteY9" fmla="*/ 370459 h 370560"/>
                <a:gd name="connsiteX10" fmla="*/ 214673 w 258809"/>
                <a:gd name="connsiteY10" fmla="*/ 285011 h 370560"/>
                <a:gd name="connsiteX11" fmla="*/ 167810 w 258809"/>
                <a:gd name="connsiteY11" fmla="*/ 72098 h 370560"/>
                <a:gd name="connsiteX12" fmla="*/ 122518 w 258809"/>
                <a:gd name="connsiteY12" fmla="*/ 218002 h 370560"/>
                <a:gd name="connsiteX13" fmla="*/ 116365 w 258809"/>
                <a:gd name="connsiteY13" fmla="*/ 201391 h 370560"/>
                <a:gd name="connsiteX14" fmla="*/ 116327 w 258809"/>
                <a:gd name="connsiteY14" fmla="*/ 201286 h 370560"/>
                <a:gd name="connsiteX15" fmla="*/ 116070 w 258809"/>
                <a:gd name="connsiteY15" fmla="*/ 200781 h 370560"/>
                <a:gd name="connsiteX16" fmla="*/ 115870 w 258809"/>
                <a:gd name="connsiteY16" fmla="*/ 200409 h 370560"/>
                <a:gd name="connsiteX17" fmla="*/ 115546 w 258809"/>
                <a:gd name="connsiteY17" fmla="*/ 199990 h 370560"/>
                <a:gd name="connsiteX18" fmla="*/ 115260 w 258809"/>
                <a:gd name="connsiteY18" fmla="*/ 199648 h 370560"/>
                <a:gd name="connsiteX19" fmla="*/ 114879 w 258809"/>
                <a:gd name="connsiteY19" fmla="*/ 199314 h 370560"/>
                <a:gd name="connsiteX20" fmla="*/ 114536 w 258809"/>
                <a:gd name="connsiteY20" fmla="*/ 199038 h 370560"/>
                <a:gd name="connsiteX21" fmla="*/ 114079 w 258809"/>
                <a:gd name="connsiteY21" fmla="*/ 198762 h 370560"/>
                <a:gd name="connsiteX22" fmla="*/ 113717 w 258809"/>
                <a:gd name="connsiteY22" fmla="*/ 198571 h 370560"/>
                <a:gd name="connsiteX23" fmla="*/ 113250 w 258809"/>
                <a:gd name="connsiteY23" fmla="*/ 198409 h 370560"/>
                <a:gd name="connsiteX24" fmla="*/ 112793 w 258809"/>
                <a:gd name="connsiteY24" fmla="*/ 198276 h 370560"/>
                <a:gd name="connsiteX25" fmla="*/ 112384 w 258809"/>
                <a:gd name="connsiteY25" fmla="*/ 198219 h 370560"/>
                <a:gd name="connsiteX26" fmla="*/ 111803 w 258809"/>
                <a:gd name="connsiteY26" fmla="*/ 198152 h 370560"/>
                <a:gd name="connsiteX27" fmla="*/ 111707 w 258809"/>
                <a:gd name="connsiteY27" fmla="*/ 198143 h 370560"/>
                <a:gd name="connsiteX28" fmla="*/ 18648 w 258809"/>
                <a:gd name="connsiteY28" fmla="*/ 198143 h 370560"/>
                <a:gd name="connsiteX29" fmla="*/ 1608 w 258809"/>
                <a:gd name="connsiteY29" fmla="*/ 110103 h 370560"/>
                <a:gd name="connsiteX30" fmla="*/ 84399 w 258809"/>
                <a:gd name="connsiteY30" fmla="*/ 3023 h 370560"/>
                <a:gd name="connsiteX31" fmla="*/ 112212 w 258809"/>
                <a:gd name="connsiteY31" fmla="*/ -101 h 370560"/>
                <a:gd name="connsiteX32" fmla="*/ 192298 w 258809"/>
                <a:gd name="connsiteY32" fmla="*/ 29998 h 370560"/>
                <a:gd name="connsiteX33" fmla="*/ 249610 w 258809"/>
                <a:gd name="connsiteY33" fmla="*/ 181693 h 370560"/>
                <a:gd name="connsiteX34" fmla="*/ 214673 w 258809"/>
                <a:gd name="connsiteY34" fmla="*/ 285011 h 370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58809" h="370560">
                  <a:moveTo>
                    <a:pt x="218806" y="370459"/>
                  </a:moveTo>
                  <a:cubicBezTo>
                    <a:pt x="171124" y="334360"/>
                    <a:pt x="70950" y="281039"/>
                    <a:pt x="24544" y="208068"/>
                  </a:cubicBezTo>
                  <a:lnTo>
                    <a:pt x="108259" y="208068"/>
                  </a:lnTo>
                  <a:lnTo>
                    <a:pt x="123356" y="248825"/>
                  </a:lnTo>
                  <a:lnTo>
                    <a:pt x="166171" y="110855"/>
                  </a:lnTo>
                  <a:lnTo>
                    <a:pt x="212653" y="321987"/>
                  </a:lnTo>
                  <a:lnTo>
                    <a:pt x="255144" y="196323"/>
                  </a:lnTo>
                  <a:lnTo>
                    <a:pt x="258802" y="206001"/>
                  </a:lnTo>
                  <a:lnTo>
                    <a:pt x="258802" y="342751"/>
                  </a:lnTo>
                  <a:cubicBezTo>
                    <a:pt x="243552" y="352914"/>
                    <a:pt x="229789" y="362144"/>
                    <a:pt x="218806" y="370459"/>
                  </a:cubicBezTo>
                  <a:close/>
                  <a:moveTo>
                    <a:pt x="214673" y="285011"/>
                  </a:moveTo>
                  <a:lnTo>
                    <a:pt x="167810" y="72098"/>
                  </a:lnTo>
                  <a:lnTo>
                    <a:pt x="122518" y="218002"/>
                  </a:lnTo>
                  <a:lnTo>
                    <a:pt x="116365" y="201391"/>
                  </a:lnTo>
                  <a:lnTo>
                    <a:pt x="116327" y="201286"/>
                  </a:lnTo>
                  <a:lnTo>
                    <a:pt x="116070" y="200781"/>
                  </a:lnTo>
                  <a:lnTo>
                    <a:pt x="115870" y="200409"/>
                  </a:lnTo>
                  <a:lnTo>
                    <a:pt x="115546" y="199990"/>
                  </a:lnTo>
                  <a:lnTo>
                    <a:pt x="115260" y="199648"/>
                  </a:lnTo>
                  <a:lnTo>
                    <a:pt x="114879" y="199314"/>
                  </a:lnTo>
                  <a:lnTo>
                    <a:pt x="114536" y="199038"/>
                  </a:lnTo>
                  <a:lnTo>
                    <a:pt x="114079" y="198762"/>
                  </a:lnTo>
                  <a:lnTo>
                    <a:pt x="113717" y="198571"/>
                  </a:lnTo>
                  <a:lnTo>
                    <a:pt x="113250" y="198409"/>
                  </a:lnTo>
                  <a:lnTo>
                    <a:pt x="112793" y="198276"/>
                  </a:lnTo>
                  <a:lnTo>
                    <a:pt x="112384" y="198219"/>
                  </a:lnTo>
                  <a:lnTo>
                    <a:pt x="111803" y="198152"/>
                  </a:lnTo>
                  <a:lnTo>
                    <a:pt x="111707" y="198143"/>
                  </a:lnTo>
                  <a:lnTo>
                    <a:pt x="18648" y="198143"/>
                  </a:lnTo>
                  <a:cubicBezTo>
                    <a:pt x="3818" y="171368"/>
                    <a:pt x="-3488" y="142059"/>
                    <a:pt x="1608" y="110103"/>
                  </a:cubicBezTo>
                  <a:cubicBezTo>
                    <a:pt x="11447" y="48352"/>
                    <a:pt x="45080" y="11748"/>
                    <a:pt x="84399" y="3023"/>
                  </a:cubicBezTo>
                  <a:cubicBezTo>
                    <a:pt x="94153" y="851"/>
                    <a:pt x="103421" y="-101"/>
                    <a:pt x="112212" y="-101"/>
                  </a:cubicBezTo>
                  <a:cubicBezTo>
                    <a:pt x="146988" y="-101"/>
                    <a:pt x="174039" y="14948"/>
                    <a:pt x="192298" y="29998"/>
                  </a:cubicBezTo>
                  <a:lnTo>
                    <a:pt x="249610" y="181693"/>
                  </a:lnTo>
                  <a:lnTo>
                    <a:pt x="214673" y="285011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53D760F-550C-BF18-9254-7D3EBDD5D76F}"/>
                </a:ext>
              </a:extLst>
            </p:cNvPr>
            <p:cNvSpPr/>
            <p:nvPr/>
          </p:nvSpPr>
          <p:spPr>
            <a:xfrm>
              <a:off x="8948789" y="1465504"/>
              <a:ext cx="439630" cy="322530"/>
            </a:xfrm>
            <a:custGeom>
              <a:avLst/>
              <a:gdLst>
                <a:gd name="connsiteX0" fmla="*/ 431999 w 436959"/>
                <a:gd name="connsiteY0" fmla="*/ 125943 h 249888"/>
                <a:gd name="connsiteX1" fmla="*/ 326414 w 436959"/>
                <a:gd name="connsiteY1" fmla="*/ 125943 h 249888"/>
                <a:gd name="connsiteX2" fmla="*/ 326138 w 436959"/>
                <a:gd name="connsiteY2" fmla="*/ 125962 h 249888"/>
                <a:gd name="connsiteX3" fmla="*/ 325652 w 436959"/>
                <a:gd name="connsiteY3" fmla="*/ 126029 h 249888"/>
                <a:gd name="connsiteX4" fmla="*/ 325166 w 436959"/>
                <a:gd name="connsiteY4" fmla="*/ 126114 h 249888"/>
                <a:gd name="connsiteX5" fmla="*/ 324719 w 436959"/>
                <a:gd name="connsiteY5" fmla="*/ 126248 h 249888"/>
                <a:gd name="connsiteX6" fmla="*/ 324261 w 436959"/>
                <a:gd name="connsiteY6" fmla="*/ 126448 h 249888"/>
                <a:gd name="connsiteX7" fmla="*/ 323861 w 436959"/>
                <a:gd name="connsiteY7" fmla="*/ 126676 h 249888"/>
                <a:gd name="connsiteX8" fmla="*/ 323452 w 436959"/>
                <a:gd name="connsiteY8" fmla="*/ 126953 h 249888"/>
                <a:gd name="connsiteX9" fmla="*/ 323099 w 436959"/>
                <a:gd name="connsiteY9" fmla="*/ 127248 h 249888"/>
                <a:gd name="connsiteX10" fmla="*/ 322709 w 436959"/>
                <a:gd name="connsiteY10" fmla="*/ 127629 h 249888"/>
                <a:gd name="connsiteX11" fmla="*/ 322537 w 436959"/>
                <a:gd name="connsiteY11" fmla="*/ 127800 h 249888"/>
                <a:gd name="connsiteX12" fmla="*/ 314422 w 436959"/>
                <a:gd name="connsiteY12" fmla="*/ 137954 h 249888"/>
                <a:gd name="connsiteX13" fmla="*/ 300087 w 436959"/>
                <a:gd name="connsiteY13" fmla="*/ 101578 h 249888"/>
                <a:gd name="connsiteX14" fmla="*/ 283780 w 436959"/>
                <a:gd name="connsiteY14" fmla="*/ 149584 h 249888"/>
                <a:gd name="connsiteX15" fmla="*/ 263082 w 436959"/>
                <a:gd name="connsiteY15" fmla="*/ 68717 h 249888"/>
                <a:gd name="connsiteX16" fmla="*/ 214352 w 436959"/>
                <a:gd name="connsiteY16" fmla="*/ 212811 h 249888"/>
                <a:gd name="connsiteX17" fmla="*/ 167489 w 436959"/>
                <a:gd name="connsiteY17" fmla="*/ -101 h 249888"/>
                <a:gd name="connsiteX18" fmla="*/ 122198 w 436959"/>
                <a:gd name="connsiteY18" fmla="*/ 145803 h 249888"/>
                <a:gd name="connsiteX19" fmla="*/ 116045 w 436959"/>
                <a:gd name="connsiteY19" fmla="*/ 129191 h 249888"/>
                <a:gd name="connsiteX20" fmla="*/ 116007 w 436959"/>
                <a:gd name="connsiteY20" fmla="*/ 129086 h 249888"/>
                <a:gd name="connsiteX21" fmla="*/ 115750 w 436959"/>
                <a:gd name="connsiteY21" fmla="*/ 128581 h 249888"/>
                <a:gd name="connsiteX22" fmla="*/ 115550 w 436959"/>
                <a:gd name="connsiteY22" fmla="*/ 128210 h 249888"/>
                <a:gd name="connsiteX23" fmla="*/ 115226 w 436959"/>
                <a:gd name="connsiteY23" fmla="*/ 127791 h 249888"/>
                <a:gd name="connsiteX24" fmla="*/ 114940 w 436959"/>
                <a:gd name="connsiteY24" fmla="*/ 127448 h 249888"/>
                <a:gd name="connsiteX25" fmla="*/ 114559 w 436959"/>
                <a:gd name="connsiteY25" fmla="*/ 127115 h 249888"/>
                <a:gd name="connsiteX26" fmla="*/ 114216 w 436959"/>
                <a:gd name="connsiteY26" fmla="*/ 126838 h 249888"/>
                <a:gd name="connsiteX27" fmla="*/ 113759 w 436959"/>
                <a:gd name="connsiteY27" fmla="*/ 126562 h 249888"/>
                <a:gd name="connsiteX28" fmla="*/ 113397 w 436959"/>
                <a:gd name="connsiteY28" fmla="*/ 126372 h 249888"/>
                <a:gd name="connsiteX29" fmla="*/ 112930 w 436959"/>
                <a:gd name="connsiteY29" fmla="*/ 126210 h 249888"/>
                <a:gd name="connsiteX30" fmla="*/ 112473 w 436959"/>
                <a:gd name="connsiteY30" fmla="*/ 126076 h 249888"/>
                <a:gd name="connsiteX31" fmla="*/ 112063 w 436959"/>
                <a:gd name="connsiteY31" fmla="*/ 126019 h 249888"/>
                <a:gd name="connsiteX32" fmla="*/ 111482 w 436959"/>
                <a:gd name="connsiteY32" fmla="*/ 125953 h 249888"/>
                <a:gd name="connsiteX33" fmla="*/ 111387 w 436959"/>
                <a:gd name="connsiteY33" fmla="*/ 125943 h 249888"/>
                <a:gd name="connsiteX34" fmla="*/ 4955 w 436959"/>
                <a:gd name="connsiteY34" fmla="*/ 125943 h 249888"/>
                <a:gd name="connsiteX35" fmla="*/ -8 w 436959"/>
                <a:gd name="connsiteY35" fmla="*/ 130906 h 249888"/>
                <a:gd name="connsiteX36" fmla="*/ 4955 w 436959"/>
                <a:gd name="connsiteY36" fmla="*/ 135868 h 249888"/>
                <a:gd name="connsiteX37" fmla="*/ 107939 w 436959"/>
                <a:gd name="connsiteY37" fmla="*/ 135868 h 249888"/>
                <a:gd name="connsiteX38" fmla="*/ 123036 w 436959"/>
                <a:gd name="connsiteY38" fmla="*/ 176626 h 249888"/>
                <a:gd name="connsiteX39" fmla="*/ 165851 w 436959"/>
                <a:gd name="connsiteY39" fmla="*/ 38656 h 249888"/>
                <a:gd name="connsiteX40" fmla="*/ 212333 w 436959"/>
                <a:gd name="connsiteY40" fmla="*/ 249787 h 249888"/>
                <a:gd name="connsiteX41" fmla="*/ 261768 w 436959"/>
                <a:gd name="connsiteY41" fmla="*/ 103597 h 249888"/>
                <a:gd name="connsiteX42" fmla="*/ 282437 w 436959"/>
                <a:gd name="connsiteY42" fmla="*/ 184388 h 249888"/>
                <a:gd name="connsiteX43" fmla="*/ 300782 w 436959"/>
                <a:gd name="connsiteY43" fmla="*/ 130410 h 249888"/>
                <a:gd name="connsiteX44" fmla="*/ 311460 w 436959"/>
                <a:gd name="connsiteY44" fmla="*/ 157528 h 249888"/>
                <a:gd name="connsiteX45" fmla="*/ 328805 w 436959"/>
                <a:gd name="connsiteY45" fmla="*/ 135868 h 249888"/>
                <a:gd name="connsiteX46" fmla="*/ 431999 w 436959"/>
                <a:gd name="connsiteY46" fmla="*/ 135868 h 249888"/>
                <a:gd name="connsiteX47" fmla="*/ 436952 w 436959"/>
                <a:gd name="connsiteY47" fmla="*/ 130906 h 249888"/>
                <a:gd name="connsiteX48" fmla="*/ 431999 w 436959"/>
                <a:gd name="connsiteY48" fmla="*/ 125943 h 249888"/>
                <a:gd name="connsiteX0" fmla="*/ 432007 w 978979"/>
                <a:gd name="connsiteY0" fmla="*/ 126044 h 249888"/>
                <a:gd name="connsiteX1" fmla="*/ 326422 w 978979"/>
                <a:gd name="connsiteY1" fmla="*/ 126044 h 249888"/>
                <a:gd name="connsiteX2" fmla="*/ 326146 w 978979"/>
                <a:gd name="connsiteY2" fmla="*/ 126063 h 249888"/>
                <a:gd name="connsiteX3" fmla="*/ 325660 w 978979"/>
                <a:gd name="connsiteY3" fmla="*/ 126130 h 249888"/>
                <a:gd name="connsiteX4" fmla="*/ 325174 w 978979"/>
                <a:gd name="connsiteY4" fmla="*/ 126215 h 249888"/>
                <a:gd name="connsiteX5" fmla="*/ 324727 w 978979"/>
                <a:gd name="connsiteY5" fmla="*/ 126349 h 249888"/>
                <a:gd name="connsiteX6" fmla="*/ 324269 w 978979"/>
                <a:gd name="connsiteY6" fmla="*/ 126549 h 249888"/>
                <a:gd name="connsiteX7" fmla="*/ 323869 w 978979"/>
                <a:gd name="connsiteY7" fmla="*/ 126777 h 249888"/>
                <a:gd name="connsiteX8" fmla="*/ 323460 w 978979"/>
                <a:gd name="connsiteY8" fmla="*/ 127054 h 249888"/>
                <a:gd name="connsiteX9" fmla="*/ 323107 w 978979"/>
                <a:gd name="connsiteY9" fmla="*/ 127349 h 249888"/>
                <a:gd name="connsiteX10" fmla="*/ 322717 w 978979"/>
                <a:gd name="connsiteY10" fmla="*/ 127730 h 249888"/>
                <a:gd name="connsiteX11" fmla="*/ 322545 w 978979"/>
                <a:gd name="connsiteY11" fmla="*/ 127901 h 249888"/>
                <a:gd name="connsiteX12" fmla="*/ 314430 w 978979"/>
                <a:gd name="connsiteY12" fmla="*/ 138055 h 249888"/>
                <a:gd name="connsiteX13" fmla="*/ 300095 w 978979"/>
                <a:gd name="connsiteY13" fmla="*/ 101679 h 249888"/>
                <a:gd name="connsiteX14" fmla="*/ 283788 w 978979"/>
                <a:gd name="connsiteY14" fmla="*/ 149685 h 249888"/>
                <a:gd name="connsiteX15" fmla="*/ 263090 w 978979"/>
                <a:gd name="connsiteY15" fmla="*/ 68818 h 249888"/>
                <a:gd name="connsiteX16" fmla="*/ 214360 w 978979"/>
                <a:gd name="connsiteY16" fmla="*/ 212912 h 249888"/>
                <a:gd name="connsiteX17" fmla="*/ 167497 w 978979"/>
                <a:gd name="connsiteY17" fmla="*/ 0 h 249888"/>
                <a:gd name="connsiteX18" fmla="*/ 122206 w 978979"/>
                <a:gd name="connsiteY18" fmla="*/ 145904 h 249888"/>
                <a:gd name="connsiteX19" fmla="*/ 116053 w 978979"/>
                <a:gd name="connsiteY19" fmla="*/ 129292 h 249888"/>
                <a:gd name="connsiteX20" fmla="*/ 116015 w 978979"/>
                <a:gd name="connsiteY20" fmla="*/ 129187 h 249888"/>
                <a:gd name="connsiteX21" fmla="*/ 115758 w 978979"/>
                <a:gd name="connsiteY21" fmla="*/ 128682 h 249888"/>
                <a:gd name="connsiteX22" fmla="*/ 115558 w 978979"/>
                <a:gd name="connsiteY22" fmla="*/ 128311 h 249888"/>
                <a:gd name="connsiteX23" fmla="*/ 115234 w 978979"/>
                <a:gd name="connsiteY23" fmla="*/ 127892 h 249888"/>
                <a:gd name="connsiteX24" fmla="*/ 114948 w 978979"/>
                <a:gd name="connsiteY24" fmla="*/ 127549 h 249888"/>
                <a:gd name="connsiteX25" fmla="*/ 114567 w 978979"/>
                <a:gd name="connsiteY25" fmla="*/ 127216 h 249888"/>
                <a:gd name="connsiteX26" fmla="*/ 114224 w 978979"/>
                <a:gd name="connsiteY26" fmla="*/ 126939 h 249888"/>
                <a:gd name="connsiteX27" fmla="*/ 113767 w 978979"/>
                <a:gd name="connsiteY27" fmla="*/ 126663 h 249888"/>
                <a:gd name="connsiteX28" fmla="*/ 113405 w 978979"/>
                <a:gd name="connsiteY28" fmla="*/ 126473 h 249888"/>
                <a:gd name="connsiteX29" fmla="*/ 112938 w 978979"/>
                <a:gd name="connsiteY29" fmla="*/ 126311 h 249888"/>
                <a:gd name="connsiteX30" fmla="*/ 112481 w 978979"/>
                <a:gd name="connsiteY30" fmla="*/ 126177 h 249888"/>
                <a:gd name="connsiteX31" fmla="*/ 112071 w 978979"/>
                <a:gd name="connsiteY31" fmla="*/ 126120 h 249888"/>
                <a:gd name="connsiteX32" fmla="*/ 111490 w 978979"/>
                <a:gd name="connsiteY32" fmla="*/ 126054 h 249888"/>
                <a:gd name="connsiteX33" fmla="*/ 111395 w 978979"/>
                <a:gd name="connsiteY33" fmla="*/ 126044 h 249888"/>
                <a:gd name="connsiteX34" fmla="*/ 4963 w 978979"/>
                <a:gd name="connsiteY34" fmla="*/ 126044 h 249888"/>
                <a:gd name="connsiteX35" fmla="*/ 0 w 978979"/>
                <a:gd name="connsiteY35" fmla="*/ 131007 h 249888"/>
                <a:gd name="connsiteX36" fmla="*/ 4963 w 978979"/>
                <a:gd name="connsiteY36" fmla="*/ 135969 h 249888"/>
                <a:gd name="connsiteX37" fmla="*/ 107947 w 978979"/>
                <a:gd name="connsiteY37" fmla="*/ 135969 h 249888"/>
                <a:gd name="connsiteX38" fmla="*/ 123044 w 978979"/>
                <a:gd name="connsiteY38" fmla="*/ 176727 h 249888"/>
                <a:gd name="connsiteX39" fmla="*/ 165859 w 978979"/>
                <a:gd name="connsiteY39" fmla="*/ 38757 h 249888"/>
                <a:gd name="connsiteX40" fmla="*/ 212341 w 978979"/>
                <a:gd name="connsiteY40" fmla="*/ 249888 h 249888"/>
                <a:gd name="connsiteX41" fmla="*/ 261776 w 978979"/>
                <a:gd name="connsiteY41" fmla="*/ 103698 h 249888"/>
                <a:gd name="connsiteX42" fmla="*/ 282445 w 978979"/>
                <a:gd name="connsiteY42" fmla="*/ 184489 h 249888"/>
                <a:gd name="connsiteX43" fmla="*/ 300790 w 978979"/>
                <a:gd name="connsiteY43" fmla="*/ 130511 h 249888"/>
                <a:gd name="connsiteX44" fmla="*/ 311468 w 978979"/>
                <a:gd name="connsiteY44" fmla="*/ 157629 h 249888"/>
                <a:gd name="connsiteX45" fmla="*/ 328813 w 978979"/>
                <a:gd name="connsiteY45" fmla="*/ 135969 h 249888"/>
                <a:gd name="connsiteX46" fmla="*/ 432007 w 978979"/>
                <a:gd name="connsiteY46" fmla="*/ 135969 h 249888"/>
                <a:gd name="connsiteX47" fmla="*/ 978979 w 978979"/>
                <a:gd name="connsiteY47" fmla="*/ 129205 h 249888"/>
                <a:gd name="connsiteX48" fmla="*/ 432007 w 978979"/>
                <a:gd name="connsiteY48" fmla="*/ 126044 h 249888"/>
                <a:gd name="connsiteX0" fmla="*/ 432007 w 432196"/>
                <a:gd name="connsiteY0" fmla="*/ 126044 h 249888"/>
                <a:gd name="connsiteX1" fmla="*/ 326422 w 432196"/>
                <a:gd name="connsiteY1" fmla="*/ 126044 h 249888"/>
                <a:gd name="connsiteX2" fmla="*/ 326146 w 432196"/>
                <a:gd name="connsiteY2" fmla="*/ 126063 h 249888"/>
                <a:gd name="connsiteX3" fmla="*/ 325660 w 432196"/>
                <a:gd name="connsiteY3" fmla="*/ 126130 h 249888"/>
                <a:gd name="connsiteX4" fmla="*/ 325174 w 432196"/>
                <a:gd name="connsiteY4" fmla="*/ 126215 h 249888"/>
                <a:gd name="connsiteX5" fmla="*/ 324727 w 432196"/>
                <a:gd name="connsiteY5" fmla="*/ 126349 h 249888"/>
                <a:gd name="connsiteX6" fmla="*/ 324269 w 432196"/>
                <a:gd name="connsiteY6" fmla="*/ 126549 h 249888"/>
                <a:gd name="connsiteX7" fmla="*/ 323869 w 432196"/>
                <a:gd name="connsiteY7" fmla="*/ 126777 h 249888"/>
                <a:gd name="connsiteX8" fmla="*/ 323460 w 432196"/>
                <a:gd name="connsiteY8" fmla="*/ 127054 h 249888"/>
                <a:gd name="connsiteX9" fmla="*/ 323107 w 432196"/>
                <a:gd name="connsiteY9" fmla="*/ 127349 h 249888"/>
                <a:gd name="connsiteX10" fmla="*/ 322717 w 432196"/>
                <a:gd name="connsiteY10" fmla="*/ 127730 h 249888"/>
                <a:gd name="connsiteX11" fmla="*/ 322545 w 432196"/>
                <a:gd name="connsiteY11" fmla="*/ 127901 h 249888"/>
                <a:gd name="connsiteX12" fmla="*/ 314430 w 432196"/>
                <a:gd name="connsiteY12" fmla="*/ 138055 h 249888"/>
                <a:gd name="connsiteX13" fmla="*/ 300095 w 432196"/>
                <a:gd name="connsiteY13" fmla="*/ 101679 h 249888"/>
                <a:gd name="connsiteX14" fmla="*/ 283788 w 432196"/>
                <a:gd name="connsiteY14" fmla="*/ 149685 h 249888"/>
                <a:gd name="connsiteX15" fmla="*/ 263090 w 432196"/>
                <a:gd name="connsiteY15" fmla="*/ 68818 h 249888"/>
                <a:gd name="connsiteX16" fmla="*/ 214360 w 432196"/>
                <a:gd name="connsiteY16" fmla="*/ 212912 h 249888"/>
                <a:gd name="connsiteX17" fmla="*/ 167497 w 432196"/>
                <a:gd name="connsiteY17" fmla="*/ 0 h 249888"/>
                <a:gd name="connsiteX18" fmla="*/ 122206 w 432196"/>
                <a:gd name="connsiteY18" fmla="*/ 145904 h 249888"/>
                <a:gd name="connsiteX19" fmla="*/ 116053 w 432196"/>
                <a:gd name="connsiteY19" fmla="*/ 129292 h 249888"/>
                <a:gd name="connsiteX20" fmla="*/ 116015 w 432196"/>
                <a:gd name="connsiteY20" fmla="*/ 129187 h 249888"/>
                <a:gd name="connsiteX21" fmla="*/ 115758 w 432196"/>
                <a:gd name="connsiteY21" fmla="*/ 128682 h 249888"/>
                <a:gd name="connsiteX22" fmla="*/ 115558 w 432196"/>
                <a:gd name="connsiteY22" fmla="*/ 128311 h 249888"/>
                <a:gd name="connsiteX23" fmla="*/ 115234 w 432196"/>
                <a:gd name="connsiteY23" fmla="*/ 127892 h 249888"/>
                <a:gd name="connsiteX24" fmla="*/ 114948 w 432196"/>
                <a:gd name="connsiteY24" fmla="*/ 127549 h 249888"/>
                <a:gd name="connsiteX25" fmla="*/ 114567 w 432196"/>
                <a:gd name="connsiteY25" fmla="*/ 127216 h 249888"/>
                <a:gd name="connsiteX26" fmla="*/ 114224 w 432196"/>
                <a:gd name="connsiteY26" fmla="*/ 126939 h 249888"/>
                <a:gd name="connsiteX27" fmla="*/ 113767 w 432196"/>
                <a:gd name="connsiteY27" fmla="*/ 126663 h 249888"/>
                <a:gd name="connsiteX28" fmla="*/ 113405 w 432196"/>
                <a:gd name="connsiteY28" fmla="*/ 126473 h 249888"/>
                <a:gd name="connsiteX29" fmla="*/ 112938 w 432196"/>
                <a:gd name="connsiteY29" fmla="*/ 126311 h 249888"/>
                <a:gd name="connsiteX30" fmla="*/ 112481 w 432196"/>
                <a:gd name="connsiteY30" fmla="*/ 126177 h 249888"/>
                <a:gd name="connsiteX31" fmla="*/ 112071 w 432196"/>
                <a:gd name="connsiteY31" fmla="*/ 126120 h 249888"/>
                <a:gd name="connsiteX32" fmla="*/ 111490 w 432196"/>
                <a:gd name="connsiteY32" fmla="*/ 126054 h 249888"/>
                <a:gd name="connsiteX33" fmla="*/ 111395 w 432196"/>
                <a:gd name="connsiteY33" fmla="*/ 126044 h 249888"/>
                <a:gd name="connsiteX34" fmla="*/ 4963 w 432196"/>
                <a:gd name="connsiteY34" fmla="*/ 126044 h 249888"/>
                <a:gd name="connsiteX35" fmla="*/ 0 w 432196"/>
                <a:gd name="connsiteY35" fmla="*/ 131007 h 249888"/>
                <a:gd name="connsiteX36" fmla="*/ 4963 w 432196"/>
                <a:gd name="connsiteY36" fmla="*/ 135969 h 249888"/>
                <a:gd name="connsiteX37" fmla="*/ 107947 w 432196"/>
                <a:gd name="connsiteY37" fmla="*/ 135969 h 249888"/>
                <a:gd name="connsiteX38" fmla="*/ 123044 w 432196"/>
                <a:gd name="connsiteY38" fmla="*/ 176727 h 249888"/>
                <a:gd name="connsiteX39" fmla="*/ 165859 w 432196"/>
                <a:gd name="connsiteY39" fmla="*/ 38757 h 249888"/>
                <a:gd name="connsiteX40" fmla="*/ 212341 w 432196"/>
                <a:gd name="connsiteY40" fmla="*/ 249888 h 249888"/>
                <a:gd name="connsiteX41" fmla="*/ 261776 w 432196"/>
                <a:gd name="connsiteY41" fmla="*/ 103698 h 249888"/>
                <a:gd name="connsiteX42" fmla="*/ 282445 w 432196"/>
                <a:gd name="connsiteY42" fmla="*/ 184489 h 249888"/>
                <a:gd name="connsiteX43" fmla="*/ 300790 w 432196"/>
                <a:gd name="connsiteY43" fmla="*/ 130511 h 249888"/>
                <a:gd name="connsiteX44" fmla="*/ 311468 w 432196"/>
                <a:gd name="connsiteY44" fmla="*/ 157629 h 249888"/>
                <a:gd name="connsiteX45" fmla="*/ 328813 w 432196"/>
                <a:gd name="connsiteY45" fmla="*/ 135969 h 249888"/>
                <a:gd name="connsiteX46" fmla="*/ 432007 w 432196"/>
                <a:gd name="connsiteY46" fmla="*/ 135969 h 249888"/>
                <a:gd name="connsiteX47" fmla="*/ 406855 w 432196"/>
                <a:gd name="connsiteY47" fmla="*/ 129205 h 249888"/>
                <a:gd name="connsiteX48" fmla="*/ 432007 w 432196"/>
                <a:gd name="connsiteY48" fmla="*/ 126044 h 249888"/>
                <a:gd name="connsiteX0" fmla="*/ 432007 w 432102"/>
                <a:gd name="connsiteY0" fmla="*/ 126044 h 249888"/>
                <a:gd name="connsiteX1" fmla="*/ 326422 w 432102"/>
                <a:gd name="connsiteY1" fmla="*/ 126044 h 249888"/>
                <a:gd name="connsiteX2" fmla="*/ 326146 w 432102"/>
                <a:gd name="connsiteY2" fmla="*/ 126063 h 249888"/>
                <a:gd name="connsiteX3" fmla="*/ 325660 w 432102"/>
                <a:gd name="connsiteY3" fmla="*/ 126130 h 249888"/>
                <a:gd name="connsiteX4" fmla="*/ 325174 w 432102"/>
                <a:gd name="connsiteY4" fmla="*/ 126215 h 249888"/>
                <a:gd name="connsiteX5" fmla="*/ 324727 w 432102"/>
                <a:gd name="connsiteY5" fmla="*/ 126349 h 249888"/>
                <a:gd name="connsiteX6" fmla="*/ 324269 w 432102"/>
                <a:gd name="connsiteY6" fmla="*/ 126549 h 249888"/>
                <a:gd name="connsiteX7" fmla="*/ 323869 w 432102"/>
                <a:gd name="connsiteY7" fmla="*/ 126777 h 249888"/>
                <a:gd name="connsiteX8" fmla="*/ 323460 w 432102"/>
                <a:gd name="connsiteY8" fmla="*/ 127054 h 249888"/>
                <a:gd name="connsiteX9" fmla="*/ 323107 w 432102"/>
                <a:gd name="connsiteY9" fmla="*/ 127349 h 249888"/>
                <a:gd name="connsiteX10" fmla="*/ 322717 w 432102"/>
                <a:gd name="connsiteY10" fmla="*/ 127730 h 249888"/>
                <a:gd name="connsiteX11" fmla="*/ 322545 w 432102"/>
                <a:gd name="connsiteY11" fmla="*/ 127901 h 249888"/>
                <a:gd name="connsiteX12" fmla="*/ 314430 w 432102"/>
                <a:gd name="connsiteY12" fmla="*/ 138055 h 249888"/>
                <a:gd name="connsiteX13" fmla="*/ 300095 w 432102"/>
                <a:gd name="connsiteY13" fmla="*/ 101679 h 249888"/>
                <a:gd name="connsiteX14" fmla="*/ 283788 w 432102"/>
                <a:gd name="connsiteY14" fmla="*/ 149685 h 249888"/>
                <a:gd name="connsiteX15" fmla="*/ 263090 w 432102"/>
                <a:gd name="connsiteY15" fmla="*/ 68818 h 249888"/>
                <a:gd name="connsiteX16" fmla="*/ 214360 w 432102"/>
                <a:gd name="connsiteY16" fmla="*/ 212912 h 249888"/>
                <a:gd name="connsiteX17" fmla="*/ 167497 w 432102"/>
                <a:gd name="connsiteY17" fmla="*/ 0 h 249888"/>
                <a:gd name="connsiteX18" fmla="*/ 122206 w 432102"/>
                <a:gd name="connsiteY18" fmla="*/ 145904 h 249888"/>
                <a:gd name="connsiteX19" fmla="*/ 116053 w 432102"/>
                <a:gd name="connsiteY19" fmla="*/ 129292 h 249888"/>
                <a:gd name="connsiteX20" fmla="*/ 116015 w 432102"/>
                <a:gd name="connsiteY20" fmla="*/ 129187 h 249888"/>
                <a:gd name="connsiteX21" fmla="*/ 115758 w 432102"/>
                <a:gd name="connsiteY21" fmla="*/ 128682 h 249888"/>
                <a:gd name="connsiteX22" fmla="*/ 115558 w 432102"/>
                <a:gd name="connsiteY22" fmla="*/ 128311 h 249888"/>
                <a:gd name="connsiteX23" fmla="*/ 115234 w 432102"/>
                <a:gd name="connsiteY23" fmla="*/ 127892 h 249888"/>
                <a:gd name="connsiteX24" fmla="*/ 114948 w 432102"/>
                <a:gd name="connsiteY24" fmla="*/ 127549 h 249888"/>
                <a:gd name="connsiteX25" fmla="*/ 114567 w 432102"/>
                <a:gd name="connsiteY25" fmla="*/ 127216 h 249888"/>
                <a:gd name="connsiteX26" fmla="*/ 114224 w 432102"/>
                <a:gd name="connsiteY26" fmla="*/ 126939 h 249888"/>
                <a:gd name="connsiteX27" fmla="*/ 113767 w 432102"/>
                <a:gd name="connsiteY27" fmla="*/ 126663 h 249888"/>
                <a:gd name="connsiteX28" fmla="*/ 113405 w 432102"/>
                <a:gd name="connsiteY28" fmla="*/ 126473 h 249888"/>
                <a:gd name="connsiteX29" fmla="*/ 112938 w 432102"/>
                <a:gd name="connsiteY29" fmla="*/ 126311 h 249888"/>
                <a:gd name="connsiteX30" fmla="*/ 112481 w 432102"/>
                <a:gd name="connsiteY30" fmla="*/ 126177 h 249888"/>
                <a:gd name="connsiteX31" fmla="*/ 112071 w 432102"/>
                <a:gd name="connsiteY31" fmla="*/ 126120 h 249888"/>
                <a:gd name="connsiteX32" fmla="*/ 111490 w 432102"/>
                <a:gd name="connsiteY32" fmla="*/ 126054 h 249888"/>
                <a:gd name="connsiteX33" fmla="*/ 111395 w 432102"/>
                <a:gd name="connsiteY33" fmla="*/ 126044 h 249888"/>
                <a:gd name="connsiteX34" fmla="*/ 4963 w 432102"/>
                <a:gd name="connsiteY34" fmla="*/ 126044 h 249888"/>
                <a:gd name="connsiteX35" fmla="*/ 0 w 432102"/>
                <a:gd name="connsiteY35" fmla="*/ 131007 h 249888"/>
                <a:gd name="connsiteX36" fmla="*/ 4963 w 432102"/>
                <a:gd name="connsiteY36" fmla="*/ 135969 h 249888"/>
                <a:gd name="connsiteX37" fmla="*/ 107947 w 432102"/>
                <a:gd name="connsiteY37" fmla="*/ 135969 h 249888"/>
                <a:gd name="connsiteX38" fmla="*/ 123044 w 432102"/>
                <a:gd name="connsiteY38" fmla="*/ 176727 h 249888"/>
                <a:gd name="connsiteX39" fmla="*/ 165859 w 432102"/>
                <a:gd name="connsiteY39" fmla="*/ 38757 h 249888"/>
                <a:gd name="connsiteX40" fmla="*/ 212341 w 432102"/>
                <a:gd name="connsiteY40" fmla="*/ 249888 h 249888"/>
                <a:gd name="connsiteX41" fmla="*/ 261776 w 432102"/>
                <a:gd name="connsiteY41" fmla="*/ 103698 h 249888"/>
                <a:gd name="connsiteX42" fmla="*/ 282445 w 432102"/>
                <a:gd name="connsiteY42" fmla="*/ 184489 h 249888"/>
                <a:gd name="connsiteX43" fmla="*/ 300790 w 432102"/>
                <a:gd name="connsiteY43" fmla="*/ 130511 h 249888"/>
                <a:gd name="connsiteX44" fmla="*/ 311468 w 432102"/>
                <a:gd name="connsiteY44" fmla="*/ 157629 h 249888"/>
                <a:gd name="connsiteX45" fmla="*/ 328813 w 432102"/>
                <a:gd name="connsiteY45" fmla="*/ 135969 h 249888"/>
                <a:gd name="connsiteX46" fmla="*/ 432007 w 432102"/>
                <a:gd name="connsiteY46" fmla="*/ 135969 h 249888"/>
                <a:gd name="connsiteX47" fmla="*/ 377635 w 432102"/>
                <a:gd name="connsiteY47" fmla="*/ 129205 h 249888"/>
                <a:gd name="connsiteX48" fmla="*/ 432007 w 432102"/>
                <a:gd name="connsiteY48" fmla="*/ 126044 h 249888"/>
                <a:gd name="connsiteX0" fmla="*/ 380062 w 432102"/>
                <a:gd name="connsiteY0" fmla="*/ 128948 h 249888"/>
                <a:gd name="connsiteX1" fmla="*/ 326422 w 432102"/>
                <a:gd name="connsiteY1" fmla="*/ 126044 h 249888"/>
                <a:gd name="connsiteX2" fmla="*/ 326146 w 432102"/>
                <a:gd name="connsiteY2" fmla="*/ 126063 h 249888"/>
                <a:gd name="connsiteX3" fmla="*/ 325660 w 432102"/>
                <a:gd name="connsiteY3" fmla="*/ 126130 h 249888"/>
                <a:gd name="connsiteX4" fmla="*/ 325174 w 432102"/>
                <a:gd name="connsiteY4" fmla="*/ 126215 h 249888"/>
                <a:gd name="connsiteX5" fmla="*/ 324727 w 432102"/>
                <a:gd name="connsiteY5" fmla="*/ 126349 h 249888"/>
                <a:gd name="connsiteX6" fmla="*/ 324269 w 432102"/>
                <a:gd name="connsiteY6" fmla="*/ 126549 h 249888"/>
                <a:gd name="connsiteX7" fmla="*/ 323869 w 432102"/>
                <a:gd name="connsiteY7" fmla="*/ 126777 h 249888"/>
                <a:gd name="connsiteX8" fmla="*/ 323460 w 432102"/>
                <a:gd name="connsiteY8" fmla="*/ 127054 h 249888"/>
                <a:gd name="connsiteX9" fmla="*/ 323107 w 432102"/>
                <a:gd name="connsiteY9" fmla="*/ 127349 h 249888"/>
                <a:gd name="connsiteX10" fmla="*/ 322717 w 432102"/>
                <a:gd name="connsiteY10" fmla="*/ 127730 h 249888"/>
                <a:gd name="connsiteX11" fmla="*/ 322545 w 432102"/>
                <a:gd name="connsiteY11" fmla="*/ 127901 h 249888"/>
                <a:gd name="connsiteX12" fmla="*/ 314430 w 432102"/>
                <a:gd name="connsiteY12" fmla="*/ 138055 h 249888"/>
                <a:gd name="connsiteX13" fmla="*/ 300095 w 432102"/>
                <a:gd name="connsiteY13" fmla="*/ 101679 h 249888"/>
                <a:gd name="connsiteX14" fmla="*/ 283788 w 432102"/>
                <a:gd name="connsiteY14" fmla="*/ 149685 h 249888"/>
                <a:gd name="connsiteX15" fmla="*/ 263090 w 432102"/>
                <a:gd name="connsiteY15" fmla="*/ 68818 h 249888"/>
                <a:gd name="connsiteX16" fmla="*/ 214360 w 432102"/>
                <a:gd name="connsiteY16" fmla="*/ 212912 h 249888"/>
                <a:gd name="connsiteX17" fmla="*/ 167497 w 432102"/>
                <a:gd name="connsiteY17" fmla="*/ 0 h 249888"/>
                <a:gd name="connsiteX18" fmla="*/ 122206 w 432102"/>
                <a:gd name="connsiteY18" fmla="*/ 145904 h 249888"/>
                <a:gd name="connsiteX19" fmla="*/ 116053 w 432102"/>
                <a:gd name="connsiteY19" fmla="*/ 129292 h 249888"/>
                <a:gd name="connsiteX20" fmla="*/ 116015 w 432102"/>
                <a:gd name="connsiteY20" fmla="*/ 129187 h 249888"/>
                <a:gd name="connsiteX21" fmla="*/ 115758 w 432102"/>
                <a:gd name="connsiteY21" fmla="*/ 128682 h 249888"/>
                <a:gd name="connsiteX22" fmla="*/ 115558 w 432102"/>
                <a:gd name="connsiteY22" fmla="*/ 128311 h 249888"/>
                <a:gd name="connsiteX23" fmla="*/ 115234 w 432102"/>
                <a:gd name="connsiteY23" fmla="*/ 127892 h 249888"/>
                <a:gd name="connsiteX24" fmla="*/ 114948 w 432102"/>
                <a:gd name="connsiteY24" fmla="*/ 127549 h 249888"/>
                <a:gd name="connsiteX25" fmla="*/ 114567 w 432102"/>
                <a:gd name="connsiteY25" fmla="*/ 127216 h 249888"/>
                <a:gd name="connsiteX26" fmla="*/ 114224 w 432102"/>
                <a:gd name="connsiteY26" fmla="*/ 126939 h 249888"/>
                <a:gd name="connsiteX27" fmla="*/ 113767 w 432102"/>
                <a:gd name="connsiteY27" fmla="*/ 126663 h 249888"/>
                <a:gd name="connsiteX28" fmla="*/ 113405 w 432102"/>
                <a:gd name="connsiteY28" fmla="*/ 126473 h 249888"/>
                <a:gd name="connsiteX29" fmla="*/ 112938 w 432102"/>
                <a:gd name="connsiteY29" fmla="*/ 126311 h 249888"/>
                <a:gd name="connsiteX30" fmla="*/ 112481 w 432102"/>
                <a:gd name="connsiteY30" fmla="*/ 126177 h 249888"/>
                <a:gd name="connsiteX31" fmla="*/ 112071 w 432102"/>
                <a:gd name="connsiteY31" fmla="*/ 126120 h 249888"/>
                <a:gd name="connsiteX32" fmla="*/ 111490 w 432102"/>
                <a:gd name="connsiteY32" fmla="*/ 126054 h 249888"/>
                <a:gd name="connsiteX33" fmla="*/ 111395 w 432102"/>
                <a:gd name="connsiteY33" fmla="*/ 126044 h 249888"/>
                <a:gd name="connsiteX34" fmla="*/ 4963 w 432102"/>
                <a:gd name="connsiteY34" fmla="*/ 126044 h 249888"/>
                <a:gd name="connsiteX35" fmla="*/ 0 w 432102"/>
                <a:gd name="connsiteY35" fmla="*/ 131007 h 249888"/>
                <a:gd name="connsiteX36" fmla="*/ 4963 w 432102"/>
                <a:gd name="connsiteY36" fmla="*/ 135969 h 249888"/>
                <a:gd name="connsiteX37" fmla="*/ 107947 w 432102"/>
                <a:gd name="connsiteY37" fmla="*/ 135969 h 249888"/>
                <a:gd name="connsiteX38" fmla="*/ 123044 w 432102"/>
                <a:gd name="connsiteY38" fmla="*/ 176727 h 249888"/>
                <a:gd name="connsiteX39" fmla="*/ 165859 w 432102"/>
                <a:gd name="connsiteY39" fmla="*/ 38757 h 249888"/>
                <a:gd name="connsiteX40" fmla="*/ 212341 w 432102"/>
                <a:gd name="connsiteY40" fmla="*/ 249888 h 249888"/>
                <a:gd name="connsiteX41" fmla="*/ 261776 w 432102"/>
                <a:gd name="connsiteY41" fmla="*/ 103698 h 249888"/>
                <a:gd name="connsiteX42" fmla="*/ 282445 w 432102"/>
                <a:gd name="connsiteY42" fmla="*/ 184489 h 249888"/>
                <a:gd name="connsiteX43" fmla="*/ 300790 w 432102"/>
                <a:gd name="connsiteY43" fmla="*/ 130511 h 249888"/>
                <a:gd name="connsiteX44" fmla="*/ 311468 w 432102"/>
                <a:gd name="connsiteY44" fmla="*/ 157629 h 249888"/>
                <a:gd name="connsiteX45" fmla="*/ 328813 w 432102"/>
                <a:gd name="connsiteY45" fmla="*/ 135969 h 249888"/>
                <a:gd name="connsiteX46" fmla="*/ 432007 w 432102"/>
                <a:gd name="connsiteY46" fmla="*/ 135969 h 249888"/>
                <a:gd name="connsiteX47" fmla="*/ 377635 w 432102"/>
                <a:gd name="connsiteY47" fmla="*/ 129205 h 249888"/>
                <a:gd name="connsiteX48" fmla="*/ 380062 w 432102"/>
                <a:gd name="connsiteY48" fmla="*/ 128948 h 249888"/>
                <a:gd name="connsiteX0" fmla="*/ 380062 w 393329"/>
                <a:gd name="connsiteY0" fmla="*/ 128948 h 249888"/>
                <a:gd name="connsiteX1" fmla="*/ 326422 w 393329"/>
                <a:gd name="connsiteY1" fmla="*/ 126044 h 249888"/>
                <a:gd name="connsiteX2" fmla="*/ 326146 w 393329"/>
                <a:gd name="connsiteY2" fmla="*/ 126063 h 249888"/>
                <a:gd name="connsiteX3" fmla="*/ 325660 w 393329"/>
                <a:gd name="connsiteY3" fmla="*/ 126130 h 249888"/>
                <a:gd name="connsiteX4" fmla="*/ 325174 w 393329"/>
                <a:gd name="connsiteY4" fmla="*/ 126215 h 249888"/>
                <a:gd name="connsiteX5" fmla="*/ 324727 w 393329"/>
                <a:gd name="connsiteY5" fmla="*/ 126349 h 249888"/>
                <a:gd name="connsiteX6" fmla="*/ 324269 w 393329"/>
                <a:gd name="connsiteY6" fmla="*/ 126549 h 249888"/>
                <a:gd name="connsiteX7" fmla="*/ 323869 w 393329"/>
                <a:gd name="connsiteY7" fmla="*/ 126777 h 249888"/>
                <a:gd name="connsiteX8" fmla="*/ 323460 w 393329"/>
                <a:gd name="connsiteY8" fmla="*/ 127054 h 249888"/>
                <a:gd name="connsiteX9" fmla="*/ 323107 w 393329"/>
                <a:gd name="connsiteY9" fmla="*/ 127349 h 249888"/>
                <a:gd name="connsiteX10" fmla="*/ 322717 w 393329"/>
                <a:gd name="connsiteY10" fmla="*/ 127730 h 249888"/>
                <a:gd name="connsiteX11" fmla="*/ 322545 w 393329"/>
                <a:gd name="connsiteY11" fmla="*/ 127901 h 249888"/>
                <a:gd name="connsiteX12" fmla="*/ 314430 w 393329"/>
                <a:gd name="connsiteY12" fmla="*/ 138055 h 249888"/>
                <a:gd name="connsiteX13" fmla="*/ 300095 w 393329"/>
                <a:gd name="connsiteY13" fmla="*/ 101679 h 249888"/>
                <a:gd name="connsiteX14" fmla="*/ 283788 w 393329"/>
                <a:gd name="connsiteY14" fmla="*/ 149685 h 249888"/>
                <a:gd name="connsiteX15" fmla="*/ 263090 w 393329"/>
                <a:gd name="connsiteY15" fmla="*/ 68818 h 249888"/>
                <a:gd name="connsiteX16" fmla="*/ 214360 w 393329"/>
                <a:gd name="connsiteY16" fmla="*/ 212912 h 249888"/>
                <a:gd name="connsiteX17" fmla="*/ 167497 w 393329"/>
                <a:gd name="connsiteY17" fmla="*/ 0 h 249888"/>
                <a:gd name="connsiteX18" fmla="*/ 122206 w 393329"/>
                <a:gd name="connsiteY18" fmla="*/ 145904 h 249888"/>
                <a:gd name="connsiteX19" fmla="*/ 116053 w 393329"/>
                <a:gd name="connsiteY19" fmla="*/ 129292 h 249888"/>
                <a:gd name="connsiteX20" fmla="*/ 116015 w 393329"/>
                <a:gd name="connsiteY20" fmla="*/ 129187 h 249888"/>
                <a:gd name="connsiteX21" fmla="*/ 115758 w 393329"/>
                <a:gd name="connsiteY21" fmla="*/ 128682 h 249888"/>
                <a:gd name="connsiteX22" fmla="*/ 115558 w 393329"/>
                <a:gd name="connsiteY22" fmla="*/ 128311 h 249888"/>
                <a:gd name="connsiteX23" fmla="*/ 115234 w 393329"/>
                <a:gd name="connsiteY23" fmla="*/ 127892 h 249888"/>
                <a:gd name="connsiteX24" fmla="*/ 114948 w 393329"/>
                <a:gd name="connsiteY24" fmla="*/ 127549 h 249888"/>
                <a:gd name="connsiteX25" fmla="*/ 114567 w 393329"/>
                <a:gd name="connsiteY25" fmla="*/ 127216 h 249888"/>
                <a:gd name="connsiteX26" fmla="*/ 114224 w 393329"/>
                <a:gd name="connsiteY26" fmla="*/ 126939 h 249888"/>
                <a:gd name="connsiteX27" fmla="*/ 113767 w 393329"/>
                <a:gd name="connsiteY27" fmla="*/ 126663 h 249888"/>
                <a:gd name="connsiteX28" fmla="*/ 113405 w 393329"/>
                <a:gd name="connsiteY28" fmla="*/ 126473 h 249888"/>
                <a:gd name="connsiteX29" fmla="*/ 112938 w 393329"/>
                <a:gd name="connsiteY29" fmla="*/ 126311 h 249888"/>
                <a:gd name="connsiteX30" fmla="*/ 112481 w 393329"/>
                <a:gd name="connsiteY30" fmla="*/ 126177 h 249888"/>
                <a:gd name="connsiteX31" fmla="*/ 112071 w 393329"/>
                <a:gd name="connsiteY31" fmla="*/ 126120 h 249888"/>
                <a:gd name="connsiteX32" fmla="*/ 111490 w 393329"/>
                <a:gd name="connsiteY32" fmla="*/ 126054 h 249888"/>
                <a:gd name="connsiteX33" fmla="*/ 111395 w 393329"/>
                <a:gd name="connsiteY33" fmla="*/ 126044 h 249888"/>
                <a:gd name="connsiteX34" fmla="*/ 4963 w 393329"/>
                <a:gd name="connsiteY34" fmla="*/ 126044 h 249888"/>
                <a:gd name="connsiteX35" fmla="*/ 0 w 393329"/>
                <a:gd name="connsiteY35" fmla="*/ 131007 h 249888"/>
                <a:gd name="connsiteX36" fmla="*/ 4963 w 393329"/>
                <a:gd name="connsiteY36" fmla="*/ 135969 h 249888"/>
                <a:gd name="connsiteX37" fmla="*/ 107947 w 393329"/>
                <a:gd name="connsiteY37" fmla="*/ 135969 h 249888"/>
                <a:gd name="connsiteX38" fmla="*/ 123044 w 393329"/>
                <a:gd name="connsiteY38" fmla="*/ 176727 h 249888"/>
                <a:gd name="connsiteX39" fmla="*/ 165859 w 393329"/>
                <a:gd name="connsiteY39" fmla="*/ 38757 h 249888"/>
                <a:gd name="connsiteX40" fmla="*/ 212341 w 393329"/>
                <a:gd name="connsiteY40" fmla="*/ 249888 h 249888"/>
                <a:gd name="connsiteX41" fmla="*/ 261776 w 393329"/>
                <a:gd name="connsiteY41" fmla="*/ 103698 h 249888"/>
                <a:gd name="connsiteX42" fmla="*/ 282445 w 393329"/>
                <a:gd name="connsiteY42" fmla="*/ 184489 h 249888"/>
                <a:gd name="connsiteX43" fmla="*/ 300790 w 393329"/>
                <a:gd name="connsiteY43" fmla="*/ 130511 h 249888"/>
                <a:gd name="connsiteX44" fmla="*/ 311468 w 393329"/>
                <a:gd name="connsiteY44" fmla="*/ 157629 h 249888"/>
                <a:gd name="connsiteX45" fmla="*/ 328813 w 393329"/>
                <a:gd name="connsiteY45" fmla="*/ 135969 h 249888"/>
                <a:gd name="connsiteX46" fmla="*/ 393047 w 393329"/>
                <a:gd name="connsiteY46" fmla="*/ 127258 h 249888"/>
                <a:gd name="connsiteX47" fmla="*/ 377635 w 393329"/>
                <a:gd name="connsiteY47" fmla="*/ 129205 h 249888"/>
                <a:gd name="connsiteX48" fmla="*/ 380062 w 393329"/>
                <a:gd name="connsiteY48" fmla="*/ 128948 h 249888"/>
                <a:gd name="connsiteX0" fmla="*/ 380062 w 380864"/>
                <a:gd name="connsiteY0" fmla="*/ 128948 h 249888"/>
                <a:gd name="connsiteX1" fmla="*/ 326422 w 380864"/>
                <a:gd name="connsiteY1" fmla="*/ 126044 h 249888"/>
                <a:gd name="connsiteX2" fmla="*/ 326146 w 380864"/>
                <a:gd name="connsiteY2" fmla="*/ 126063 h 249888"/>
                <a:gd name="connsiteX3" fmla="*/ 325660 w 380864"/>
                <a:gd name="connsiteY3" fmla="*/ 126130 h 249888"/>
                <a:gd name="connsiteX4" fmla="*/ 325174 w 380864"/>
                <a:gd name="connsiteY4" fmla="*/ 126215 h 249888"/>
                <a:gd name="connsiteX5" fmla="*/ 324727 w 380864"/>
                <a:gd name="connsiteY5" fmla="*/ 126349 h 249888"/>
                <a:gd name="connsiteX6" fmla="*/ 324269 w 380864"/>
                <a:gd name="connsiteY6" fmla="*/ 126549 h 249888"/>
                <a:gd name="connsiteX7" fmla="*/ 323869 w 380864"/>
                <a:gd name="connsiteY7" fmla="*/ 126777 h 249888"/>
                <a:gd name="connsiteX8" fmla="*/ 323460 w 380864"/>
                <a:gd name="connsiteY8" fmla="*/ 127054 h 249888"/>
                <a:gd name="connsiteX9" fmla="*/ 323107 w 380864"/>
                <a:gd name="connsiteY9" fmla="*/ 127349 h 249888"/>
                <a:gd name="connsiteX10" fmla="*/ 322717 w 380864"/>
                <a:gd name="connsiteY10" fmla="*/ 127730 h 249888"/>
                <a:gd name="connsiteX11" fmla="*/ 322545 w 380864"/>
                <a:gd name="connsiteY11" fmla="*/ 127901 h 249888"/>
                <a:gd name="connsiteX12" fmla="*/ 314430 w 380864"/>
                <a:gd name="connsiteY12" fmla="*/ 138055 h 249888"/>
                <a:gd name="connsiteX13" fmla="*/ 300095 w 380864"/>
                <a:gd name="connsiteY13" fmla="*/ 101679 h 249888"/>
                <a:gd name="connsiteX14" fmla="*/ 283788 w 380864"/>
                <a:gd name="connsiteY14" fmla="*/ 149685 h 249888"/>
                <a:gd name="connsiteX15" fmla="*/ 263090 w 380864"/>
                <a:gd name="connsiteY15" fmla="*/ 68818 h 249888"/>
                <a:gd name="connsiteX16" fmla="*/ 214360 w 380864"/>
                <a:gd name="connsiteY16" fmla="*/ 212912 h 249888"/>
                <a:gd name="connsiteX17" fmla="*/ 167497 w 380864"/>
                <a:gd name="connsiteY17" fmla="*/ 0 h 249888"/>
                <a:gd name="connsiteX18" fmla="*/ 122206 w 380864"/>
                <a:gd name="connsiteY18" fmla="*/ 145904 h 249888"/>
                <a:gd name="connsiteX19" fmla="*/ 116053 w 380864"/>
                <a:gd name="connsiteY19" fmla="*/ 129292 h 249888"/>
                <a:gd name="connsiteX20" fmla="*/ 116015 w 380864"/>
                <a:gd name="connsiteY20" fmla="*/ 129187 h 249888"/>
                <a:gd name="connsiteX21" fmla="*/ 115758 w 380864"/>
                <a:gd name="connsiteY21" fmla="*/ 128682 h 249888"/>
                <a:gd name="connsiteX22" fmla="*/ 115558 w 380864"/>
                <a:gd name="connsiteY22" fmla="*/ 128311 h 249888"/>
                <a:gd name="connsiteX23" fmla="*/ 115234 w 380864"/>
                <a:gd name="connsiteY23" fmla="*/ 127892 h 249888"/>
                <a:gd name="connsiteX24" fmla="*/ 114948 w 380864"/>
                <a:gd name="connsiteY24" fmla="*/ 127549 h 249888"/>
                <a:gd name="connsiteX25" fmla="*/ 114567 w 380864"/>
                <a:gd name="connsiteY25" fmla="*/ 127216 h 249888"/>
                <a:gd name="connsiteX26" fmla="*/ 114224 w 380864"/>
                <a:gd name="connsiteY26" fmla="*/ 126939 h 249888"/>
                <a:gd name="connsiteX27" fmla="*/ 113767 w 380864"/>
                <a:gd name="connsiteY27" fmla="*/ 126663 h 249888"/>
                <a:gd name="connsiteX28" fmla="*/ 113405 w 380864"/>
                <a:gd name="connsiteY28" fmla="*/ 126473 h 249888"/>
                <a:gd name="connsiteX29" fmla="*/ 112938 w 380864"/>
                <a:gd name="connsiteY29" fmla="*/ 126311 h 249888"/>
                <a:gd name="connsiteX30" fmla="*/ 112481 w 380864"/>
                <a:gd name="connsiteY30" fmla="*/ 126177 h 249888"/>
                <a:gd name="connsiteX31" fmla="*/ 112071 w 380864"/>
                <a:gd name="connsiteY31" fmla="*/ 126120 h 249888"/>
                <a:gd name="connsiteX32" fmla="*/ 111490 w 380864"/>
                <a:gd name="connsiteY32" fmla="*/ 126054 h 249888"/>
                <a:gd name="connsiteX33" fmla="*/ 111395 w 380864"/>
                <a:gd name="connsiteY33" fmla="*/ 126044 h 249888"/>
                <a:gd name="connsiteX34" fmla="*/ 4963 w 380864"/>
                <a:gd name="connsiteY34" fmla="*/ 126044 h 249888"/>
                <a:gd name="connsiteX35" fmla="*/ 0 w 380864"/>
                <a:gd name="connsiteY35" fmla="*/ 131007 h 249888"/>
                <a:gd name="connsiteX36" fmla="*/ 4963 w 380864"/>
                <a:gd name="connsiteY36" fmla="*/ 135969 h 249888"/>
                <a:gd name="connsiteX37" fmla="*/ 107947 w 380864"/>
                <a:gd name="connsiteY37" fmla="*/ 135969 h 249888"/>
                <a:gd name="connsiteX38" fmla="*/ 123044 w 380864"/>
                <a:gd name="connsiteY38" fmla="*/ 176727 h 249888"/>
                <a:gd name="connsiteX39" fmla="*/ 165859 w 380864"/>
                <a:gd name="connsiteY39" fmla="*/ 38757 h 249888"/>
                <a:gd name="connsiteX40" fmla="*/ 212341 w 380864"/>
                <a:gd name="connsiteY40" fmla="*/ 249888 h 249888"/>
                <a:gd name="connsiteX41" fmla="*/ 261776 w 380864"/>
                <a:gd name="connsiteY41" fmla="*/ 103698 h 249888"/>
                <a:gd name="connsiteX42" fmla="*/ 282445 w 380864"/>
                <a:gd name="connsiteY42" fmla="*/ 184489 h 249888"/>
                <a:gd name="connsiteX43" fmla="*/ 300790 w 380864"/>
                <a:gd name="connsiteY43" fmla="*/ 130511 h 249888"/>
                <a:gd name="connsiteX44" fmla="*/ 311468 w 380864"/>
                <a:gd name="connsiteY44" fmla="*/ 157629 h 249888"/>
                <a:gd name="connsiteX45" fmla="*/ 328813 w 380864"/>
                <a:gd name="connsiteY45" fmla="*/ 135969 h 249888"/>
                <a:gd name="connsiteX46" fmla="*/ 367075 w 380864"/>
                <a:gd name="connsiteY46" fmla="*/ 127258 h 249888"/>
                <a:gd name="connsiteX47" fmla="*/ 377635 w 380864"/>
                <a:gd name="connsiteY47" fmla="*/ 129205 h 249888"/>
                <a:gd name="connsiteX48" fmla="*/ 380062 w 380864"/>
                <a:gd name="connsiteY48" fmla="*/ 128948 h 24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380864" h="249888">
                  <a:moveTo>
                    <a:pt x="380062" y="128948"/>
                  </a:moveTo>
                  <a:lnTo>
                    <a:pt x="326422" y="126044"/>
                  </a:lnTo>
                  <a:lnTo>
                    <a:pt x="326146" y="126063"/>
                  </a:lnTo>
                  <a:lnTo>
                    <a:pt x="325660" y="126130"/>
                  </a:lnTo>
                  <a:lnTo>
                    <a:pt x="325174" y="126215"/>
                  </a:lnTo>
                  <a:lnTo>
                    <a:pt x="324727" y="126349"/>
                  </a:lnTo>
                  <a:lnTo>
                    <a:pt x="324269" y="126549"/>
                  </a:lnTo>
                  <a:lnTo>
                    <a:pt x="323869" y="126777"/>
                  </a:lnTo>
                  <a:lnTo>
                    <a:pt x="323460" y="127054"/>
                  </a:lnTo>
                  <a:lnTo>
                    <a:pt x="323107" y="127349"/>
                  </a:lnTo>
                  <a:lnTo>
                    <a:pt x="322717" y="127730"/>
                  </a:lnTo>
                  <a:lnTo>
                    <a:pt x="322545" y="127901"/>
                  </a:lnTo>
                  <a:lnTo>
                    <a:pt x="314430" y="138055"/>
                  </a:lnTo>
                  <a:lnTo>
                    <a:pt x="300095" y="101679"/>
                  </a:lnTo>
                  <a:lnTo>
                    <a:pt x="283788" y="149685"/>
                  </a:lnTo>
                  <a:lnTo>
                    <a:pt x="263090" y="68818"/>
                  </a:lnTo>
                  <a:lnTo>
                    <a:pt x="214360" y="212912"/>
                  </a:lnTo>
                  <a:lnTo>
                    <a:pt x="167497" y="0"/>
                  </a:lnTo>
                  <a:lnTo>
                    <a:pt x="122206" y="145904"/>
                  </a:lnTo>
                  <a:lnTo>
                    <a:pt x="116053" y="129292"/>
                  </a:lnTo>
                  <a:cubicBezTo>
                    <a:pt x="116040" y="129257"/>
                    <a:pt x="116028" y="129222"/>
                    <a:pt x="116015" y="129187"/>
                  </a:cubicBezTo>
                  <a:cubicBezTo>
                    <a:pt x="115929" y="129019"/>
                    <a:pt x="115844" y="128850"/>
                    <a:pt x="115758" y="128682"/>
                  </a:cubicBezTo>
                  <a:lnTo>
                    <a:pt x="115558" y="128311"/>
                  </a:lnTo>
                  <a:lnTo>
                    <a:pt x="115234" y="127892"/>
                  </a:lnTo>
                  <a:lnTo>
                    <a:pt x="114948" y="127549"/>
                  </a:lnTo>
                  <a:lnTo>
                    <a:pt x="114567" y="127216"/>
                  </a:lnTo>
                  <a:lnTo>
                    <a:pt x="114224" y="126939"/>
                  </a:lnTo>
                  <a:lnTo>
                    <a:pt x="113767" y="126663"/>
                  </a:lnTo>
                  <a:lnTo>
                    <a:pt x="113405" y="126473"/>
                  </a:lnTo>
                  <a:lnTo>
                    <a:pt x="112938" y="126311"/>
                  </a:lnTo>
                  <a:lnTo>
                    <a:pt x="112481" y="126177"/>
                  </a:lnTo>
                  <a:lnTo>
                    <a:pt x="112071" y="126120"/>
                  </a:lnTo>
                  <a:lnTo>
                    <a:pt x="111490" y="126054"/>
                  </a:lnTo>
                  <a:cubicBezTo>
                    <a:pt x="111458" y="126051"/>
                    <a:pt x="111427" y="126047"/>
                    <a:pt x="111395" y="126044"/>
                  </a:cubicBezTo>
                  <a:lnTo>
                    <a:pt x="4963" y="126044"/>
                  </a:lnTo>
                  <a:cubicBezTo>
                    <a:pt x="2229" y="126044"/>
                    <a:pt x="0" y="128254"/>
                    <a:pt x="0" y="131007"/>
                  </a:cubicBezTo>
                  <a:cubicBezTo>
                    <a:pt x="0" y="133740"/>
                    <a:pt x="2229" y="135969"/>
                    <a:pt x="4963" y="135969"/>
                  </a:cubicBezTo>
                  <a:lnTo>
                    <a:pt x="107947" y="135969"/>
                  </a:lnTo>
                  <a:lnTo>
                    <a:pt x="123044" y="176727"/>
                  </a:lnTo>
                  <a:lnTo>
                    <a:pt x="165859" y="38757"/>
                  </a:lnTo>
                  <a:lnTo>
                    <a:pt x="212341" y="249888"/>
                  </a:lnTo>
                  <a:lnTo>
                    <a:pt x="261776" y="103698"/>
                  </a:lnTo>
                  <a:lnTo>
                    <a:pt x="282445" y="184489"/>
                  </a:lnTo>
                  <a:lnTo>
                    <a:pt x="300790" y="130511"/>
                  </a:lnTo>
                  <a:lnTo>
                    <a:pt x="311468" y="157629"/>
                  </a:lnTo>
                  <a:lnTo>
                    <a:pt x="328813" y="135969"/>
                  </a:lnTo>
                  <a:lnTo>
                    <a:pt x="367075" y="127258"/>
                  </a:lnTo>
                  <a:cubicBezTo>
                    <a:pt x="369818" y="127258"/>
                    <a:pt x="377635" y="131938"/>
                    <a:pt x="377635" y="129205"/>
                  </a:cubicBezTo>
                  <a:cubicBezTo>
                    <a:pt x="377635" y="126452"/>
                    <a:pt x="382805" y="128948"/>
                    <a:pt x="380062" y="128948"/>
                  </a:cubicBez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  <a:ln w="9525" cap="flat">
              <a:solidFill>
                <a:schemeClr val="accent4">
                  <a:lumMod val="50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15CAFC3-5536-55B8-3DE7-A5E3FBAC6B40}"/>
                </a:ext>
              </a:extLst>
            </p:cNvPr>
            <p:cNvSpPr/>
            <p:nvPr/>
          </p:nvSpPr>
          <p:spPr>
            <a:xfrm>
              <a:off x="8948799" y="1465635"/>
              <a:ext cx="294150" cy="322530"/>
            </a:xfrm>
            <a:custGeom>
              <a:avLst/>
              <a:gdLst>
                <a:gd name="connsiteX0" fmla="*/ 212333 w 254831"/>
                <a:gd name="connsiteY0" fmla="*/ 249787 h 249888"/>
                <a:gd name="connsiteX1" fmla="*/ 165851 w 254831"/>
                <a:gd name="connsiteY1" fmla="*/ 38656 h 249888"/>
                <a:gd name="connsiteX2" fmla="*/ 123036 w 254831"/>
                <a:gd name="connsiteY2" fmla="*/ 176626 h 249888"/>
                <a:gd name="connsiteX3" fmla="*/ 107939 w 254831"/>
                <a:gd name="connsiteY3" fmla="*/ 135868 h 249888"/>
                <a:gd name="connsiteX4" fmla="*/ 4955 w 254831"/>
                <a:gd name="connsiteY4" fmla="*/ 135868 h 249888"/>
                <a:gd name="connsiteX5" fmla="*/ -8 w 254831"/>
                <a:gd name="connsiteY5" fmla="*/ 130906 h 249888"/>
                <a:gd name="connsiteX6" fmla="*/ 4955 w 254831"/>
                <a:gd name="connsiteY6" fmla="*/ 125943 h 249888"/>
                <a:gd name="connsiteX7" fmla="*/ 111387 w 254831"/>
                <a:gd name="connsiteY7" fmla="*/ 125943 h 249888"/>
                <a:gd name="connsiteX8" fmla="*/ 111482 w 254831"/>
                <a:gd name="connsiteY8" fmla="*/ 125953 h 249888"/>
                <a:gd name="connsiteX9" fmla="*/ 112063 w 254831"/>
                <a:gd name="connsiteY9" fmla="*/ 126019 h 249888"/>
                <a:gd name="connsiteX10" fmla="*/ 112473 w 254831"/>
                <a:gd name="connsiteY10" fmla="*/ 126076 h 249888"/>
                <a:gd name="connsiteX11" fmla="*/ 112930 w 254831"/>
                <a:gd name="connsiteY11" fmla="*/ 126210 h 249888"/>
                <a:gd name="connsiteX12" fmla="*/ 113397 w 254831"/>
                <a:gd name="connsiteY12" fmla="*/ 126372 h 249888"/>
                <a:gd name="connsiteX13" fmla="*/ 113759 w 254831"/>
                <a:gd name="connsiteY13" fmla="*/ 126562 h 249888"/>
                <a:gd name="connsiteX14" fmla="*/ 114216 w 254831"/>
                <a:gd name="connsiteY14" fmla="*/ 126838 h 249888"/>
                <a:gd name="connsiteX15" fmla="*/ 114559 w 254831"/>
                <a:gd name="connsiteY15" fmla="*/ 127115 h 249888"/>
                <a:gd name="connsiteX16" fmla="*/ 114940 w 254831"/>
                <a:gd name="connsiteY16" fmla="*/ 127448 h 249888"/>
                <a:gd name="connsiteX17" fmla="*/ 115226 w 254831"/>
                <a:gd name="connsiteY17" fmla="*/ 127791 h 249888"/>
                <a:gd name="connsiteX18" fmla="*/ 115550 w 254831"/>
                <a:gd name="connsiteY18" fmla="*/ 128210 h 249888"/>
                <a:gd name="connsiteX19" fmla="*/ 115750 w 254831"/>
                <a:gd name="connsiteY19" fmla="*/ 128581 h 249888"/>
                <a:gd name="connsiteX20" fmla="*/ 116007 w 254831"/>
                <a:gd name="connsiteY20" fmla="*/ 129086 h 249888"/>
                <a:gd name="connsiteX21" fmla="*/ 116045 w 254831"/>
                <a:gd name="connsiteY21" fmla="*/ 129191 h 249888"/>
                <a:gd name="connsiteX22" fmla="*/ 122198 w 254831"/>
                <a:gd name="connsiteY22" fmla="*/ 145803 h 249888"/>
                <a:gd name="connsiteX23" fmla="*/ 167489 w 254831"/>
                <a:gd name="connsiteY23" fmla="*/ -101 h 249888"/>
                <a:gd name="connsiteX24" fmla="*/ 214352 w 254831"/>
                <a:gd name="connsiteY24" fmla="*/ 212811 h 249888"/>
                <a:gd name="connsiteX25" fmla="*/ 249290 w 254831"/>
                <a:gd name="connsiteY25" fmla="*/ 109493 h 249888"/>
                <a:gd name="connsiteX26" fmla="*/ 254824 w 254831"/>
                <a:gd name="connsiteY26" fmla="*/ 124124 h 249888"/>
                <a:gd name="connsiteX27" fmla="*/ 212333 w 254831"/>
                <a:gd name="connsiteY27" fmla="*/ 249787 h 24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54831" h="249888">
                  <a:moveTo>
                    <a:pt x="212333" y="249787"/>
                  </a:moveTo>
                  <a:lnTo>
                    <a:pt x="165851" y="38656"/>
                  </a:lnTo>
                  <a:lnTo>
                    <a:pt x="123036" y="176626"/>
                  </a:lnTo>
                  <a:lnTo>
                    <a:pt x="107939" y="135868"/>
                  </a:lnTo>
                  <a:lnTo>
                    <a:pt x="4955" y="135868"/>
                  </a:lnTo>
                  <a:cubicBezTo>
                    <a:pt x="2221" y="135868"/>
                    <a:pt x="-8" y="133639"/>
                    <a:pt x="-8" y="130906"/>
                  </a:cubicBezTo>
                  <a:cubicBezTo>
                    <a:pt x="-8" y="128153"/>
                    <a:pt x="2221" y="125943"/>
                    <a:pt x="4955" y="125943"/>
                  </a:cubicBezTo>
                  <a:lnTo>
                    <a:pt x="111387" y="125943"/>
                  </a:lnTo>
                  <a:lnTo>
                    <a:pt x="111482" y="125953"/>
                  </a:lnTo>
                  <a:lnTo>
                    <a:pt x="112063" y="126019"/>
                  </a:lnTo>
                  <a:lnTo>
                    <a:pt x="112473" y="126076"/>
                  </a:lnTo>
                  <a:lnTo>
                    <a:pt x="112930" y="126210"/>
                  </a:lnTo>
                  <a:lnTo>
                    <a:pt x="113397" y="126372"/>
                  </a:lnTo>
                  <a:lnTo>
                    <a:pt x="113759" y="126562"/>
                  </a:lnTo>
                  <a:lnTo>
                    <a:pt x="114216" y="126838"/>
                  </a:lnTo>
                  <a:lnTo>
                    <a:pt x="114559" y="127115"/>
                  </a:lnTo>
                  <a:lnTo>
                    <a:pt x="114940" y="127448"/>
                  </a:lnTo>
                  <a:lnTo>
                    <a:pt x="115226" y="127791"/>
                  </a:lnTo>
                  <a:lnTo>
                    <a:pt x="115550" y="128210"/>
                  </a:lnTo>
                  <a:lnTo>
                    <a:pt x="115750" y="128581"/>
                  </a:lnTo>
                  <a:lnTo>
                    <a:pt x="116007" y="129086"/>
                  </a:lnTo>
                  <a:lnTo>
                    <a:pt x="116045" y="129191"/>
                  </a:lnTo>
                  <a:lnTo>
                    <a:pt x="122198" y="145803"/>
                  </a:lnTo>
                  <a:lnTo>
                    <a:pt x="167489" y="-101"/>
                  </a:lnTo>
                  <a:lnTo>
                    <a:pt x="214352" y="212811"/>
                  </a:lnTo>
                  <a:lnTo>
                    <a:pt x="249290" y="109493"/>
                  </a:lnTo>
                  <a:lnTo>
                    <a:pt x="254824" y="124124"/>
                  </a:lnTo>
                  <a:lnTo>
                    <a:pt x="212333" y="249787"/>
                  </a:ln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  <a:ln w="9525" cap="flat">
              <a:solidFill>
                <a:schemeClr val="accent4">
                  <a:lumMod val="50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195999E-E85B-F425-A6D6-E7802EE8191F}"/>
                </a:ext>
              </a:extLst>
            </p:cNvPr>
            <p:cNvCxnSpPr>
              <a:cxnSpLocks/>
            </p:cNvCxnSpPr>
            <p:nvPr/>
          </p:nvCxnSpPr>
          <p:spPr>
            <a:xfrm>
              <a:off x="7659294" y="1635040"/>
              <a:ext cx="1286019" cy="0"/>
            </a:xfrm>
            <a:prstGeom prst="line">
              <a:avLst/>
            </a:prstGeom>
            <a:ln w="28575" cap="flat">
              <a:solidFill>
                <a:schemeClr val="accent4">
                  <a:lumMod val="50000"/>
                </a:schemeClr>
              </a:solidFill>
              <a:miter lim="800000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AADD82FC-891A-0A00-CAF3-DD781C4E9791}"/>
                </a:ext>
              </a:extLst>
            </p:cNvPr>
            <p:cNvSpPr/>
            <p:nvPr/>
          </p:nvSpPr>
          <p:spPr>
            <a:xfrm>
              <a:off x="8794255" y="1565712"/>
              <a:ext cx="37213" cy="129353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38934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E5526AD6-ED45-407B-156C-AC5A146EB9B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249018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404" imgH="405" progId="TCLayout.ActiveDocument.1">
                  <p:embed/>
                </p:oleObj>
              </mc:Choice>
              <mc:Fallback>
                <p:oleObj name="think-cell Slide" r:id="rId6" imgW="404" imgH="40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1A3732D5-6A71-FF58-ABA9-967C586C6FC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0000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4" name="1. On-page tracker">
            <a:extLst>
              <a:ext uri="{FF2B5EF4-FFF2-40B4-BE49-F238E27FC236}">
                <a16:creationId xmlns:a16="http://schemas.microsoft.com/office/drawing/2014/main" id="{41A33D7D-8F24-5769-20E0-8CFE5E4384E6}"/>
              </a:ext>
            </a:extLst>
          </p:cNvPr>
          <p:cNvSpPr>
            <a:spLocks noGrp="1"/>
          </p:cNvSpPr>
          <p:nvPr>
            <p:ph type="body" sz="quarter" idx="17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A03790-35F0-FF2E-B462-229521651A24}"/>
              </a:ext>
            </a:extLst>
          </p:cNvPr>
          <p:cNvSpPr txBox="1"/>
          <p:nvPr/>
        </p:nvSpPr>
        <p:spPr>
          <a:xfrm>
            <a:off x="554735" y="1912040"/>
            <a:ext cx="5062293" cy="27084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91440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>
                <a:cs typeface="Arial" panose="020B0604020202020204" pitchFamily="34" charset="0"/>
              </a:defRPr>
            </a:lvl6pPr>
            <a:lvl7pPr marL="91440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>
                <a:cs typeface="Arial" panose="020B0604020202020204" pitchFamily="34" charset="0"/>
              </a:defRPr>
            </a:lvl7pPr>
            <a:lvl8pPr marL="91440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>
                <a:cs typeface="Arial" panose="020B0604020202020204" pitchFamily="34" charset="0"/>
              </a:defRPr>
            </a:lvl8pPr>
            <a:lvl9pPr marL="91440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0" b="1" dirty="0">
                <a:solidFill>
                  <a:schemeClr val="accent3"/>
                </a:solidFill>
                <a:latin typeface="+mj-lt"/>
              </a:rPr>
              <a:t>57% </a:t>
            </a:r>
            <a:r>
              <a:rPr lang="en-GB" sz="3200" dirty="0">
                <a:solidFill>
                  <a:schemeClr val="bg2"/>
                </a:solidFill>
              </a:rPr>
              <a:t>of employees feel that they have good health across all four dimensions of health…</a:t>
            </a:r>
            <a:endParaRPr lang="en-US" sz="3200" b="1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B0D866-AEC3-4007-1EBC-FFD41E1606C9}"/>
              </a:ext>
            </a:extLst>
          </p:cNvPr>
          <p:cNvSpPr txBox="1"/>
          <p:nvPr/>
        </p:nvSpPr>
        <p:spPr>
          <a:xfrm>
            <a:off x="6618913" y="1619653"/>
            <a:ext cx="5105001" cy="3293209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GB" sz="3200" dirty="0"/>
              <a:t>… while </a:t>
            </a:r>
            <a:r>
              <a:rPr lang="en-GB" sz="8000" b="1" dirty="0">
                <a:latin typeface="+mj-lt"/>
              </a:rPr>
              <a:t>1 in 5</a:t>
            </a:r>
            <a:r>
              <a:rPr lang="en-GB" sz="8000" dirty="0"/>
              <a:t> </a:t>
            </a:r>
            <a:r>
              <a:rPr lang="en-GB" sz="3200" dirty="0"/>
              <a:t>employees indicate that they are feeling total burnout, driven by four core symptoms</a:t>
            </a:r>
            <a:endParaRPr lang="en-US" sz="3200" dirty="0"/>
          </a:p>
        </p:txBody>
      </p:sp>
      <p:sp>
        <p:nvSpPr>
          <p:cNvPr id="12" name="4. Footnote">
            <a:extLst>
              <a:ext uri="{FF2B5EF4-FFF2-40B4-BE49-F238E27FC236}">
                <a16:creationId xmlns:a16="http://schemas.microsoft.com/office/drawing/2014/main" id="{26FFD352-B10B-8732-FCB6-3BF735D8B151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345990" y="6098924"/>
            <a:ext cx="5635086" cy="36933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/>
            </a:pPr>
            <a:r>
              <a:rPr lang="en-GB" sz="800" dirty="0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Note: Holistic health data represents the percentage of respondents that scored an average for 4 or higher across the 4 dimensions of health; Burnout symptoms data represents the percentage of respondents that scored an average for 3 or higher across the 4 dimensions of burnout symptoms. . </a:t>
            </a:r>
            <a:endParaRPr lang="en-CA" sz="800" dirty="0">
              <a:solidFill>
                <a:srgbClr val="000000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13" name="5. Source">
            <a:extLst>
              <a:ext uri="{FF2B5EF4-FFF2-40B4-BE49-F238E27FC236}">
                <a16:creationId xmlns:a16="http://schemas.microsoft.com/office/drawing/2014/main" id="{084D5100-DDA6-D63F-1657-67FB5D1C1C7D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45990" y="65524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Source: 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MHI Employee Holistic Health Survey 2023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75F6738-8B46-710C-D3A6-20F56112F438}"/>
              </a:ext>
            </a:extLst>
          </p:cNvPr>
          <p:cNvSpPr txBox="1"/>
          <p:nvPr/>
        </p:nvSpPr>
        <p:spPr>
          <a:xfrm>
            <a:off x="6618913" y="4912862"/>
            <a:ext cx="5105001" cy="58477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GB" sz="1600" i="1" dirty="0"/>
              <a:t>(Exhaustion, mental distance, cognitive impairment, emotional impairment)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38896291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" name="Object 39" hidden="1">
            <a:extLst>
              <a:ext uri="{FF2B5EF4-FFF2-40B4-BE49-F238E27FC236}">
                <a16:creationId xmlns:a16="http://schemas.microsoft.com/office/drawing/2014/main" id="{186BD31B-1536-767F-C176-6B5A90B265D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9248580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95" imgH="396" progId="TCLayout.ActiveDocument.1">
                  <p:embed/>
                </p:oleObj>
              </mc:Choice>
              <mc:Fallback>
                <p:oleObj name="think-cell Slide" r:id="rId5" imgW="395" imgH="396" progId="TCLayout.ActiveDocument.1">
                  <p:embed/>
                  <p:pic>
                    <p:nvPicPr>
                      <p:cNvPr id="40" name="Object 39" hidden="1">
                        <a:extLst>
                          <a:ext uri="{FF2B5EF4-FFF2-40B4-BE49-F238E27FC236}">
                            <a16:creationId xmlns:a16="http://schemas.microsoft.com/office/drawing/2014/main" id="{186BD31B-1536-767F-C176-6B5A90B265D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2. Slide Title">
            <a:extLst>
              <a:ext uri="{FF2B5EF4-FFF2-40B4-BE49-F238E27FC236}">
                <a16:creationId xmlns:a16="http://schemas.microsoft.com/office/drawing/2014/main" id="{960ECB55-C103-B21E-2E2E-667724DB40A4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54736" y="384394"/>
            <a:ext cx="11082528" cy="731520"/>
          </a:xfrm>
        </p:spPr>
        <p:txBody>
          <a:bodyPr vert="horz"/>
          <a:lstStyle/>
          <a:p>
            <a:r>
              <a:rPr lang="en-GB" sz="2400" dirty="0"/>
              <a:t>For employees to thrive, organizations should both address burnout symptoms and support good holistic health – just one is not enough </a:t>
            </a:r>
            <a:endParaRPr lang="en-US" sz="2400" dirty="0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C74EF8C9-5B04-BF3F-33DB-3F098094995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0A9AFA-D349-DD8F-7FD4-137D821E2DC8}"/>
              </a:ext>
            </a:extLst>
          </p:cNvPr>
          <p:cNvSpPr txBox="1"/>
          <p:nvPr/>
        </p:nvSpPr>
        <p:spPr>
          <a:xfrm>
            <a:off x="496023" y="1308116"/>
            <a:ext cx="4462760" cy="24622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Global opportunity gap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, % share of employees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361E79D-3E40-9461-1C82-57A2C3A3AFC3}"/>
              </a:ext>
            </a:extLst>
          </p:cNvPr>
          <p:cNvGrpSpPr/>
          <p:nvPr/>
        </p:nvGrpSpPr>
        <p:grpSpPr>
          <a:xfrm>
            <a:off x="2040919" y="1760977"/>
            <a:ext cx="4751767" cy="3710015"/>
            <a:chOff x="1791977" y="2251964"/>
            <a:chExt cx="3390675" cy="343767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BFACA64-2215-C27E-4B21-423E207F4550}"/>
                </a:ext>
              </a:extLst>
            </p:cNvPr>
            <p:cNvSpPr/>
            <p:nvPr/>
          </p:nvSpPr>
          <p:spPr>
            <a:xfrm>
              <a:off x="1791977" y="2251964"/>
              <a:ext cx="1691538" cy="1715843"/>
            </a:xfrm>
            <a:prstGeom prst="rect">
              <a:avLst/>
            </a:prstGeom>
            <a:solidFill>
              <a:srgbClr val="F0F0F0"/>
            </a:solidFill>
            <a:ln w="6350" cap="sq">
              <a:solidFill>
                <a:srgbClr val="757575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DE186C3-6914-557E-4757-DF4AB321DF40}"/>
                </a:ext>
              </a:extLst>
            </p:cNvPr>
            <p:cNvSpPr/>
            <p:nvPr/>
          </p:nvSpPr>
          <p:spPr>
            <a:xfrm>
              <a:off x="1791977" y="3973797"/>
              <a:ext cx="1691538" cy="1715843"/>
            </a:xfrm>
            <a:prstGeom prst="rect">
              <a:avLst/>
            </a:prstGeom>
            <a:solidFill>
              <a:srgbClr val="F0F0F0"/>
            </a:solidFill>
            <a:ln w="6350" cap="sq">
              <a:solidFill>
                <a:srgbClr val="757575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4963D12-FEDF-CD2F-2683-D70510ADA0E9}"/>
                </a:ext>
              </a:extLst>
            </p:cNvPr>
            <p:cNvSpPr/>
            <p:nvPr/>
          </p:nvSpPr>
          <p:spPr>
            <a:xfrm>
              <a:off x="3491114" y="2251964"/>
              <a:ext cx="1691538" cy="1715843"/>
            </a:xfrm>
            <a:prstGeom prst="rect">
              <a:avLst/>
            </a:prstGeom>
            <a:solidFill>
              <a:srgbClr val="F0F0F0"/>
            </a:solidFill>
            <a:ln w="6350" cap="sq">
              <a:solidFill>
                <a:srgbClr val="757575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D40943B-648F-6E64-F1F1-91B677E37217}"/>
                </a:ext>
              </a:extLst>
            </p:cNvPr>
            <p:cNvSpPr/>
            <p:nvPr/>
          </p:nvSpPr>
          <p:spPr>
            <a:xfrm>
              <a:off x="3491114" y="3973797"/>
              <a:ext cx="1691538" cy="1715843"/>
            </a:xfrm>
            <a:prstGeom prst="rect">
              <a:avLst/>
            </a:prstGeom>
            <a:solidFill>
              <a:srgbClr val="F0F0F0"/>
            </a:solidFill>
            <a:ln w="6350" cap="sq">
              <a:solidFill>
                <a:srgbClr val="757575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99F2287-FCEF-6EE0-8BD5-F2BE3CFFFA17}"/>
                </a:ext>
              </a:extLst>
            </p:cNvPr>
            <p:cNvSpPr/>
            <p:nvPr/>
          </p:nvSpPr>
          <p:spPr>
            <a:xfrm>
              <a:off x="2417167" y="2993015"/>
              <a:ext cx="1066800" cy="973808"/>
            </a:xfrm>
            <a:prstGeom prst="rect">
              <a:avLst/>
            </a:prstGeom>
            <a:solidFill>
              <a:schemeClr val="accent2"/>
            </a:solidFill>
            <a:ln w="6350" cap="sq">
              <a:solidFill>
                <a:schemeClr val="tx1">
                  <a:lumMod val="65000"/>
                  <a:lumOff val="35000"/>
                </a:scheme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0CA4523-5797-FD74-D0B7-3E32D9EE1ED3}"/>
                </a:ext>
              </a:extLst>
            </p:cNvPr>
            <p:cNvSpPr/>
            <p:nvPr/>
          </p:nvSpPr>
          <p:spPr>
            <a:xfrm>
              <a:off x="2764888" y="3976178"/>
              <a:ext cx="719079" cy="664195"/>
            </a:xfrm>
            <a:prstGeom prst="rect">
              <a:avLst/>
            </a:prstGeom>
            <a:solidFill>
              <a:schemeClr val="accent2"/>
            </a:solidFill>
            <a:ln w="6350" cap="sq">
              <a:solidFill>
                <a:schemeClr val="tx1">
                  <a:lumMod val="65000"/>
                  <a:lumOff val="35000"/>
                </a:scheme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56F406F-05D9-7E62-0B32-9CFBDDF71EE1}"/>
                </a:ext>
              </a:extLst>
            </p:cNvPr>
            <p:cNvSpPr/>
            <p:nvPr/>
          </p:nvSpPr>
          <p:spPr>
            <a:xfrm>
              <a:off x="3495877" y="3976178"/>
              <a:ext cx="594660" cy="558728"/>
            </a:xfrm>
            <a:prstGeom prst="rect">
              <a:avLst/>
            </a:prstGeom>
            <a:solidFill>
              <a:schemeClr val="accent2"/>
            </a:solidFill>
            <a:ln w="6350" cap="sq">
              <a:solidFill>
                <a:schemeClr val="tx1">
                  <a:lumMod val="65000"/>
                  <a:lumOff val="35000"/>
                </a:scheme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6F201C4-6F4D-1E66-D26E-5BCDD7E92213}"/>
                </a:ext>
              </a:extLst>
            </p:cNvPr>
            <p:cNvSpPr/>
            <p:nvPr/>
          </p:nvSpPr>
          <p:spPr>
            <a:xfrm>
              <a:off x="3495877" y="2655253"/>
              <a:ext cx="1361874" cy="1311569"/>
            </a:xfrm>
            <a:prstGeom prst="rect">
              <a:avLst/>
            </a:prstGeom>
            <a:solidFill>
              <a:schemeClr val="tx1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9AF8912-34E5-1F8A-FF09-03F21C424089}"/>
                </a:ext>
              </a:extLst>
            </p:cNvPr>
            <p:cNvSpPr txBox="1"/>
            <p:nvPr/>
          </p:nvSpPr>
          <p:spPr>
            <a:xfrm>
              <a:off x="3719043" y="4092831"/>
              <a:ext cx="91507" cy="256665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lvl1pPr lvl="0" indent="0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Segoe UI" panose="020B0502040204020203" pitchFamily="34" charset="0"/>
                <a:buChar char="​"/>
                <a:defRPr sz="1600">
                  <a:cs typeface="Arial" panose="020B0604020202020204" pitchFamily="34" charset="0"/>
                </a:defRPr>
              </a:lvl1pPr>
              <a:lvl2pPr marL="228600" lvl="1" indent="-225425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Font typeface="Wingdings" panose="05000000000000000000" pitchFamily="2" charset="2"/>
                <a:buChar char=""/>
                <a:defRPr sz="1600">
                  <a:cs typeface="Arial" panose="020B0604020202020204" pitchFamily="34" charset="0"/>
                </a:defRPr>
              </a:lvl2pPr>
              <a:lvl3pPr marL="515938" lvl="2" indent="-287338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Font typeface="Arial" panose="020B0604020202020204" pitchFamily="34" charset="0"/>
                <a:buChar char="—"/>
                <a:defRPr sz="1600">
                  <a:cs typeface="Arial" panose="020B0604020202020204" pitchFamily="34" charset="0"/>
                </a:defRPr>
              </a:lvl3pPr>
              <a:lvl4pPr marL="742950" lvl="3" indent="-182563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Font typeface="Arial" panose="020B0604020202020204" pitchFamily="34" charset="0"/>
                <a:buChar char="»"/>
                <a:defRPr sz="1600">
                  <a:cs typeface="Arial" panose="020B0604020202020204" pitchFamily="34" charset="0"/>
                </a:defRPr>
              </a:lvl4pPr>
              <a:lvl5pPr marL="914400" lvl="4" indent="-136525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›"/>
                <a:defRPr sz="1600">
                  <a:cs typeface="Arial" panose="020B0604020202020204" pitchFamily="34" charset="0"/>
                </a:defRPr>
              </a:lvl5pPr>
              <a:lvl6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6pPr>
              <a:lvl7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7pPr>
              <a:lvl8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8pPr>
              <a:lvl9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000000"/>
                </a:buClr>
                <a:buSzTx/>
                <a:buFont typeface="Segoe UI" panose="020B0502040204020203" pitchFamily="34" charset="0"/>
                <a:buChar char="​"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9</a:t>
              </a:r>
              <a:endPara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6757C3C-195A-B72D-38F5-C69B35DE0060}"/>
                </a:ext>
              </a:extLst>
            </p:cNvPr>
            <p:cNvSpPr txBox="1"/>
            <p:nvPr/>
          </p:nvSpPr>
          <p:spPr>
            <a:xfrm>
              <a:off x="3002359" y="4147820"/>
              <a:ext cx="183014" cy="256665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lvl1pPr lvl="0" indent="0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Segoe UI" panose="020B0502040204020203" pitchFamily="34" charset="0"/>
                <a:buChar char="​"/>
                <a:defRPr sz="1600">
                  <a:cs typeface="Arial" panose="020B0604020202020204" pitchFamily="34" charset="0"/>
                </a:defRPr>
              </a:lvl1pPr>
              <a:lvl2pPr marL="228600" lvl="1" indent="-225425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Font typeface="Wingdings" panose="05000000000000000000" pitchFamily="2" charset="2"/>
                <a:buChar char=""/>
                <a:defRPr sz="1600">
                  <a:cs typeface="Arial" panose="020B0604020202020204" pitchFamily="34" charset="0"/>
                </a:defRPr>
              </a:lvl2pPr>
              <a:lvl3pPr marL="515938" lvl="2" indent="-287338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Font typeface="Arial" panose="020B0604020202020204" pitchFamily="34" charset="0"/>
                <a:buChar char="—"/>
                <a:defRPr sz="1600">
                  <a:cs typeface="Arial" panose="020B0604020202020204" pitchFamily="34" charset="0"/>
                </a:defRPr>
              </a:lvl3pPr>
              <a:lvl4pPr marL="742950" lvl="3" indent="-182563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Font typeface="Arial" panose="020B0604020202020204" pitchFamily="34" charset="0"/>
                <a:buChar char="»"/>
                <a:defRPr sz="1600">
                  <a:cs typeface="Arial" panose="020B0604020202020204" pitchFamily="34" charset="0"/>
                </a:defRPr>
              </a:lvl4pPr>
              <a:lvl5pPr marL="914400" lvl="4" indent="-136525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›"/>
                <a:defRPr sz="1600">
                  <a:cs typeface="Arial" panose="020B0604020202020204" pitchFamily="34" charset="0"/>
                </a:defRPr>
              </a:lvl5pPr>
              <a:lvl6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6pPr>
              <a:lvl7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7pPr>
              <a:lvl8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8pPr>
              <a:lvl9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000000"/>
                </a:buClr>
                <a:buSzTx/>
                <a:buFont typeface="Segoe UI" panose="020B0502040204020203" pitchFamily="34" charset="0"/>
                <a:buChar char="​"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13</a:t>
              </a:r>
              <a:endPara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035FF76-3514-6FBC-492D-45B057D2F021}"/>
                </a:ext>
              </a:extLst>
            </p:cNvPr>
            <p:cNvSpPr txBox="1"/>
            <p:nvPr/>
          </p:nvSpPr>
          <p:spPr>
            <a:xfrm>
              <a:off x="3002359" y="3407108"/>
              <a:ext cx="183014" cy="256665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lvl1pPr lvl="0" indent="0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Segoe UI" panose="020B0502040204020203" pitchFamily="34" charset="0"/>
                <a:buChar char="​"/>
                <a:defRPr sz="1600">
                  <a:cs typeface="Arial" panose="020B0604020202020204" pitchFamily="34" charset="0"/>
                </a:defRPr>
              </a:lvl1pPr>
              <a:lvl2pPr marL="228600" lvl="1" indent="-225425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Font typeface="Wingdings" panose="05000000000000000000" pitchFamily="2" charset="2"/>
                <a:buChar char=""/>
                <a:defRPr sz="1600">
                  <a:cs typeface="Arial" panose="020B0604020202020204" pitchFamily="34" charset="0"/>
                </a:defRPr>
              </a:lvl2pPr>
              <a:lvl3pPr marL="515938" lvl="2" indent="-287338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Font typeface="Arial" panose="020B0604020202020204" pitchFamily="34" charset="0"/>
                <a:buChar char="—"/>
                <a:defRPr sz="1600">
                  <a:cs typeface="Arial" panose="020B0604020202020204" pitchFamily="34" charset="0"/>
                </a:defRPr>
              </a:lvl3pPr>
              <a:lvl4pPr marL="742950" lvl="3" indent="-182563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Font typeface="Arial" panose="020B0604020202020204" pitchFamily="34" charset="0"/>
                <a:buChar char="»"/>
                <a:defRPr sz="1600">
                  <a:cs typeface="Arial" panose="020B0604020202020204" pitchFamily="34" charset="0"/>
                </a:defRPr>
              </a:lvl4pPr>
              <a:lvl5pPr marL="914400" lvl="4" indent="-136525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›"/>
                <a:defRPr sz="1600">
                  <a:cs typeface="Arial" panose="020B0604020202020204" pitchFamily="34" charset="0"/>
                </a:defRPr>
              </a:lvl5pPr>
              <a:lvl6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6pPr>
              <a:lvl7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7pPr>
              <a:lvl8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8pPr>
              <a:lvl9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000000"/>
                </a:buClr>
                <a:buSzTx/>
                <a:buFont typeface="Segoe UI" panose="020B0502040204020203" pitchFamily="34" charset="0"/>
                <a:buChar char="​"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29</a:t>
              </a:r>
              <a:endPara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029CD6F-C98F-BD67-7ECD-C64F3A509285}"/>
                </a:ext>
              </a:extLst>
            </p:cNvPr>
            <p:cNvSpPr txBox="1"/>
            <p:nvPr/>
          </p:nvSpPr>
          <p:spPr>
            <a:xfrm>
              <a:off x="4582814" y="3624859"/>
              <a:ext cx="183014" cy="256665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lvl1pPr lvl="0" indent="0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Segoe UI" panose="020B0502040204020203" pitchFamily="34" charset="0"/>
                <a:buChar char="​"/>
                <a:defRPr sz="1600">
                  <a:cs typeface="Arial" panose="020B0604020202020204" pitchFamily="34" charset="0"/>
                </a:defRPr>
              </a:lvl1pPr>
              <a:lvl2pPr marL="228600" lvl="1" indent="-225425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Font typeface="Wingdings" panose="05000000000000000000" pitchFamily="2" charset="2"/>
                <a:buChar char=""/>
                <a:defRPr sz="1600">
                  <a:cs typeface="Arial" panose="020B0604020202020204" pitchFamily="34" charset="0"/>
                </a:defRPr>
              </a:lvl2pPr>
              <a:lvl3pPr marL="515938" lvl="2" indent="-287338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Font typeface="Arial" panose="020B0604020202020204" pitchFamily="34" charset="0"/>
                <a:buChar char="—"/>
                <a:defRPr sz="1600">
                  <a:cs typeface="Arial" panose="020B0604020202020204" pitchFamily="34" charset="0"/>
                </a:defRPr>
              </a:lvl3pPr>
              <a:lvl4pPr marL="742950" lvl="3" indent="-182563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Font typeface="Arial" panose="020B0604020202020204" pitchFamily="34" charset="0"/>
                <a:buChar char="»"/>
                <a:defRPr sz="1600">
                  <a:cs typeface="Arial" panose="020B0604020202020204" pitchFamily="34" charset="0"/>
                </a:defRPr>
              </a:lvl4pPr>
              <a:lvl5pPr marL="914400" lvl="4" indent="-136525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›"/>
                <a:defRPr sz="1600">
                  <a:cs typeface="Arial" panose="020B0604020202020204" pitchFamily="34" charset="0"/>
                </a:defRPr>
              </a:lvl5pPr>
              <a:lvl6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6pPr>
              <a:lvl7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7pPr>
              <a:lvl8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8pPr>
              <a:lvl9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000000"/>
                </a:buClr>
                <a:buSzTx/>
                <a:buFont typeface="Segoe UI" panose="020B0502040204020203" pitchFamily="34" charset="0"/>
                <a:buChar char="​"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49</a:t>
              </a:r>
              <a:endPara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15FF534-7378-4BD7-15B0-F444F316C59C}"/>
              </a:ext>
            </a:extLst>
          </p:cNvPr>
          <p:cNvCxnSpPr>
            <a:cxnSpLocks/>
          </p:cNvCxnSpPr>
          <p:nvPr/>
        </p:nvCxnSpPr>
        <p:spPr>
          <a:xfrm flipV="1">
            <a:off x="1729670" y="2365707"/>
            <a:ext cx="0" cy="2316480"/>
          </a:xfrm>
          <a:prstGeom prst="straightConnector1">
            <a:avLst/>
          </a:prstGeom>
          <a:ln w="6350" cap="flat">
            <a:solidFill>
              <a:srgbClr val="757575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29EF4417-A961-DEA9-681B-F5202C0906AB}"/>
              </a:ext>
            </a:extLst>
          </p:cNvPr>
          <p:cNvSpPr txBox="1"/>
          <p:nvPr/>
        </p:nvSpPr>
        <p:spPr>
          <a:xfrm>
            <a:off x="496023" y="3143970"/>
            <a:ext cx="1192156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Decreasing burnout symptoms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01D9C5B-2714-9FA3-FB95-E9EA6D5B80AD}"/>
              </a:ext>
            </a:extLst>
          </p:cNvPr>
          <p:cNvSpPr txBox="1"/>
          <p:nvPr/>
        </p:nvSpPr>
        <p:spPr>
          <a:xfrm>
            <a:off x="932926" y="4827655"/>
            <a:ext cx="1034665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High burnout symptoms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C6B8589-1767-E52E-A6F8-460D82AE7182}"/>
              </a:ext>
            </a:extLst>
          </p:cNvPr>
          <p:cNvSpPr txBox="1"/>
          <p:nvPr/>
        </p:nvSpPr>
        <p:spPr>
          <a:xfrm>
            <a:off x="932926" y="1760978"/>
            <a:ext cx="1034665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Low</a:t>
            </a:r>
            <a:b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</a:b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burnout symptoms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49D1C0D-97BA-22C4-8C9E-7701BC7A7368}"/>
              </a:ext>
            </a:extLst>
          </p:cNvPr>
          <p:cNvSpPr txBox="1"/>
          <p:nvPr/>
        </p:nvSpPr>
        <p:spPr>
          <a:xfrm>
            <a:off x="2166859" y="1814887"/>
            <a:ext cx="1077218" cy="2769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Managing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5241AB1-48C4-7248-7D49-7049F1AD7CB4}"/>
              </a:ext>
            </a:extLst>
          </p:cNvPr>
          <p:cNvSpPr txBox="1"/>
          <p:nvPr/>
        </p:nvSpPr>
        <p:spPr>
          <a:xfrm>
            <a:off x="2166860" y="2100920"/>
            <a:ext cx="2157808" cy="50783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Lower functioning while maintain-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ing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ability to deal with work demands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0F28380-4D03-ACE2-CB1C-EEEAFAF1E8F3}"/>
              </a:ext>
            </a:extLst>
          </p:cNvPr>
          <p:cNvSpPr txBox="1"/>
          <p:nvPr/>
        </p:nvSpPr>
        <p:spPr>
          <a:xfrm>
            <a:off x="4518940" y="2276938"/>
            <a:ext cx="1714287" cy="846386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Higher functioning and coping well, effectively addressing work demands while growing and developing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43B5C11-CF24-A68F-8563-7AB57335BF79}"/>
              </a:ext>
            </a:extLst>
          </p:cNvPr>
          <p:cNvSpPr txBox="1"/>
          <p:nvPr/>
        </p:nvSpPr>
        <p:spPr>
          <a:xfrm>
            <a:off x="4518940" y="1814887"/>
            <a:ext cx="1205458" cy="276999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Faring well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BF8F1EA-2AF0-3FE8-2A26-B89AFB9F2E1C}"/>
              </a:ext>
            </a:extLst>
          </p:cNvPr>
          <p:cNvSpPr txBox="1"/>
          <p:nvPr/>
        </p:nvSpPr>
        <p:spPr>
          <a:xfrm>
            <a:off x="5594855" y="4292049"/>
            <a:ext cx="1141338" cy="276999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Stretching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A5C3466-C8A8-FA02-7CB8-33CB27E0087E}"/>
              </a:ext>
            </a:extLst>
          </p:cNvPr>
          <p:cNvSpPr txBox="1"/>
          <p:nvPr/>
        </p:nvSpPr>
        <p:spPr>
          <a:xfrm>
            <a:off x="4560983" y="4595157"/>
            <a:ext cx="2170747" cy="50783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Higher functioning but not coping well, overwhelmed by work demands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C90BEAA-0E4B-9F67-60C6-2A765944F165}"/>
              </a:ext>
            </a:extLst>
          </p:cNvPr>
          <p:cNvSpPr txBox="1"/>
          <p:nvPr/>
        </p:nvSpPr>
        <p:spPr>
          <a:xfrm>
            <a:off x="2156105" y="4292049"/>
            <a:ext cx="1064394" cy="276999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Drowning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C4150BC-BA21-41CA-6688-03E7E64C2F6D}"/>
              </a:ext>
            </a:extLst>
          </p:cNvPr>
          <p:cNvSpPr txBox="1"/>
          <p:nvPr/>
        </p:nvSpPr>
        <p:spPr>
          <a:xfrm>
            <a:off x="2166859" y="4595157"/>
            <a:ext cx="2170747" cy="50783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Lower functioning but not coping well, overwhelmed and paralyzed by work demands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195B37C-E4B0-B629-C18A-08C126C41C43}"/>
              </a:ext>
            </a:extLst>
          </p:cNvPr>
          <p:cNvSpPr txBox="1"/>
          <p:nvPr/>
        </p:nvSpPr>
        <p:spPr>
          <a:xfrm>
            <a:off x="2040919" y="5554877"/>
            <a:ext cx="1160605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Sub-optimal functioning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719A8002-74C8-B47A-F043-0B0DE49B0978}"/>
              </a:ext>
            </a:extLst>
          </p:cNvPr>
          <p:cNvCxnSpPr>
            <a:cxnSpLocks/>
          </p:cNvCxnSpPr>
          <p:nvPr/>
        </p:nvCxnSpPr>
        <p:spPr>
          <a:xfrm>
            <a:off x="3282052" y="5677988"/>
            <a:ext cx="2162853" cy="0"/>
          </a:xfrm>
          <a:prstGeom prst="straightConnector1">
            <a:avLst/>
          </a:prstGeom>
          <a:ln w="6350" cap="flat">
            <a:solidFill>
              <a:srgbClr val="757575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B3C8181D-2802-6B4D-EA22-C57FEDD33785}"/>
              </a:ext>
            </a:extLst>
          </p:cNvPr>
          <p:cNvSpPr txBox="1"/>
          <p:nvPr/>
        </p:nvSpPr>
        <p:spPr>
          <a:xfrm>
            <a:off x="5632081" y="5554877"/>
            <a:ext cx="116060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Well-functioning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3F3E03F-2458-0DE6-53E6-710C31E3D96D}"/>
              </a:ext>
            </a:extLst>
          </p:cNvPr>
          <p:cNvSpPr txBox="1"/>
          <p:nvPr/>
        </p:nvSpPr>
        <p:spPr>
          <a:xfrm>
            <a:off x="3571421" y="5759961"/>
            <a:ext cx="1584115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Increasing holistic health</a:t>
            </a:r>
            <a:r>
              <a:rPr kumimoji="0" lang="en-GB" sz="12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7" name="4. Footnote">
            <a:extLst>
              <a:ext uri="{FF2B5EF4-FFF2-40B4-BE49-F238E27FC236}">
                <a16:creationId xmlns:a16="http://schemas.microsoft.com/office/drawing/2014/main" id="{4A00FB72-1CAF-2DE9-A2C1-4069D615048C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553972" y="6204106"/>
            <a:ext cx="11086340" cy="4924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1. </a:t>
            </a:r>
            <a:r>
              <a:rPr kumimoji="0" lang="en-CA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"High" burnout symptoms is defined as employees reporting burnout symptom scores greater than or equal to 3 and "low" burnout symptoms is defined as employees reporting burnout symptom scores less than 3. "Well-functioning" on holistic health is defined as employees reporting holistic health scores greater than or equal to 4 and "sub-optimal functioning" on holistic health is defined as employees reporting holistic health scores less than 4.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Source: MHI Employee Holistic Health Survey 2023</a:t>
            </a:r>
          </a:p>
          <a:p>
            <a:pPr marL="203200" marR="0" lvl="0" indent="-2127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2B01C31-6AEF-E50B-3534-153CF2315D6B}"/>
              </a:ext>
            </a:extLst>
          </p:cNvPr>
          <p:cNvSpPr txBox="1"/>
          <p:nvPr/>
        </p:nvSpPr>
        <p:spPr>
          <a:xfrm>
            <a:off x="7368032" y="2903122"/>
            <a:ext cx="4269231" cy="1908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91440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>
                <a:cs typeface="Arial" panose="020B0604020202020204" pitchFamily="34" charset="0"/>
              </a:defRPr>
            </a:lvl6pPr>
            <a:lvl7pPr marL="91440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>
                <a:cs typeface="Arial" panose="020B0604020202020204" pitchFamily="34" charset="0"/>
              </a:defRPr>
            </a:lvl7pPr>
            <a:lvl8pPr marL="91440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>
                <a:cs typeface="Arial" panose="020B0604020202020204" pitchFamily="34" charset="0"/>
              </a:defRPr>
            </a:lvl8pPr>
            <a:lvl9pPr marL="91440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51%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of employees report either sub-optimal holistic health, higher burnout symptoms, or both – what we call the ‘opportunity gap’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8630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2" hidden="1">
            <a:extLst>
              <a:ext uri="{FF2B5EF4-FFF2-40B4-BE49-F238E27FC236}">
                <a16:creationId xmlns:a16="http://schemas.microsoft.com/office/drawing/2014/main" id="{E8F1BF68-E548-C2CE-F4CF-F11750938AC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9" imgW="347" imgH="348" progId="TCLayout.ActiveDocument.1">
                  <p:embed/>
                </p:oleObj>
              </mc:Choice>
              <mc:Fallback>
                <p:oleObj name="think-cell Slide" r:id="rId9" imgW="347" imgH="348" progId="TCLayout.ActiveDocument.1">
                  <p:embed/>
                  <p:pic>
                    <p:nvPicPr>
                      <p:cNvPr id="8" name="Object 2" hidden="1">
                        <a:extLst>
                          <a:ext uri="{FF2B5EF4-FFF2-40B4-BE49-F238E27FC236}">
                            <a16:creationId xmlns:a16="http://schemas.microsoft.com/office/drawing/2014/main" id="{E8F1BF68-E548-C2CE-F4CF-F11750938AC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2. Slide Title" hidden="1">
            <a:extLst>
              <a:ext uri="{FF2B5EF4-FFF2-40B4-BE49-F238E27FC236}">
                <a16:creationId xmlns:a16="http://schemas.microsoft.com/office/drawing/2014/main" id="{8E7217B7-CB2A-7D0B-1273-D04ECCA02461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54736" y="556102"/>
            <a:ext cx="11082528" cy="35779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anchor="b" anchorCtr="0">
            <a:spAutoFit/>
          </a:bodyPr>
          <a:lstStyle/>
          <a:p>
            <a:r>
              <a:rPr lang="en-US" dirty="0">
                <a:latin typeface="+mj-lt"/>
              </a:rPr>
              <a:t>Why Employee Health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92BB6CD-3747-469D-BA1F-FAD1C1A277A1}"/>
              </a:ext>
            </a:extLst>
          </p:cNvPr>
          <p:cNvSpPr txBox="1">
            <a:spLocks/>
          </p:cNvSpPr>
          <p:nvPr/>
        </p:nvSpPr>
        <p:spPr>
          <a:xfrm>
            <a:off x="3512050" y="2673114"/>
            <a:ext cx="1060272" cy="107721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Total direct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E5546C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costs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of poor employee well-being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1F6C30F-DA51-4F25-8310-ED1EC89E0336}"/>
              </a:ext>
            </a:extLst>
          </p:cNvPr>
          <p:cNvSpPr txBox="1">
            <a:spLocks/>
          </p:cNvSpPr>
          <p:nvPr/>
        </p:nvSpPr>
        <p:spPr>
          <a:xfrm>
            <a:off x="3512050" y="4692109"/>
            <a:ext cx="1060272" cy="107721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Total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51C2C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benefits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created through good well-being</a:t>
            </a:r>
          </a:p>
        </p:txBody>
      </p: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D8ECFAE0-57B9-40AF-81E4-E4716598311A}"/>
              </a:ext>
            </a:extLst>
          </p:cNvPr>
          <p:cNvSpPr>
            <a:spLocks/>
          </p:cNvSpPr>
          <p:nvPr/>
        </p:nvSpPr>
        <p:spPr>
          <a:xfrm rot="16200000" flipH="1" flipV="1">
            <a:off x="1333628" y="3990929"/>
            <a:ext cx="3817856" cy="190464"/>
          </a:xfrm>
          <a:custGeom>
            <a:avLst/>
            <a:gdLst>
              <a:gd name="connsiteX0" fmla="*/ 59 w 4383705"/>
              <a:gd name="connsiteY0" fmla="*/ 92061 h 191204"/>
              <a:gd name="connsiteX1" fmla="*/ 98725 w 4383705"/>
              <a:gd name="connsiteY1" fmla="*/ 59 h 191204"/>
              <a:gd name="connsiteX2" fmla="*/ 1420412 w 4383705"/>
              <a:gd name="connsiteY2" fmla="*/ 59 h 191204"/>
              <a:gd name="connsiteX3" fmla="*/ 1428266 w 4383705"/>
              <a:gd name="connsiteY3" fmla="*/ 59 h 191204"/>
              <a:gd name="connsiteX4" fmla="*/ 2749953 w 4383705"/>
              <a:gd name="connsiteY4" fmla="*/ 59 h 191204"/>
              <a:gd name="connsiteX5" fmla="*/ 2749943 w 4383705"/>
              <a:gd name="connsiteY5" fmla="*/ 478 h 191204"/>
              <a:gd name="connsiteX6" fmla="*/ 3648374 w 4383705"/>
              <a:gd name="connsiteY6" fmla="*/ 478 h 191204"/>
              <a:gd name="connsiteX7" fmla="*/ 3655039 w 4383705"/>
              <a:gd name="connsiteY7" fmla="*/ 478 h 191204"/>
              <a:gd name="connsiteX8" fmla="*/ 3655043 w 4383705"/>
              <a:gd name="connsiteY8" fmla="*/ 479 h 191204"/>
              <a:gd name="connsiteX9" fmla="*/ 4284981 w 4383705"/>
              <a:gd name="connsiteY9" fmla="*/ 479 h 191204"/>
              <a:gd name="connsiteX10" fmla="*/ 4291646 w 4383705"/>
              <a:gd name="connsiteY10" fmla="*/ 479 h 191204"/>
              <a:gd name="connsiteX11" fmla="*/ 4383646 w 4383705"/>
              <a:gd name="connsiteY11" fmla="*/ 99143 h 191204"/>
              <a:gd name="connsiteX12" fmla="*/ 4284981 w 4383705"/>
              <a:gd name="connsiteY12" fmla="*/ 191145 h 191204"/>
              <a:gd name="connsiteX13" fmla="*/ 2963294 w 4383705"/>
              <a:gd name="connsiteY13" fmla="*/ 191145 h 191204"/>
              <a:gd name="connsiteX14" fmla="*/ 2955440 w 4383705"/>
              <a:gd name="connsiteY14" fmla="*/ 191145 h 191204"/>
              <a:gd name="connsiteX15" fmla="*/ 1633753 w 4383705"/>
              <a:gd name="connsiteY15" fmla="*/ 191145 h 191204"/>
              <a:gd name="connsiteX16" fmla="*/ 1633753 w 4383705"/>
              <a:gd name="connsiteY16" fmla="*/ 191144 h 191204"/>
              <a:gd name="connsiteX17" fmla="*/ 997146 w 4383705"/>
              <a:gd name="connsiteY17" fmla="*/ 191144 h 191204"/>
              <a:gd name="connsiteX18" fmla="*/ 997155 w 4383705"/>
              <a:gd name="connsiteY18" fmla="*/ 190725 h 191204"/>
              <a:gd name="connsiteX19" fmla="*/ 98725 w 4383705"/>
              <a:gd name="connsiteY19" fmla="*/ 190725 h 191204"/>
              <a:gd name="connsiteX20" fmla="*/ 92059 w 4383705"/>
              <a:gd name="connsiteY20" fmla="*/ 190725 h 191204"/>
              <a:gd name="connsiteX21" fmla="*/ 59 w 4383705"/>
              <a:gd name="connsiteY21" fmla="*/ 92061 h 191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383705" h="191204">
                <a:moveTo>
                  <a:pt x="59" y="92061"/>
                </a:moveTo>
                <a:cubicBezTo>
                  <a:pt x="1900" y="39403"/>
                  <a:pt x="46074" y="-1782"/>
                  <a:pt x="98725" y="59"/>
                </a:cubicBezTo>
                <a:lnTo>
                  <a:pt x="1420412" y="59"/>
                </a:lnTo>
                <a:lnTo>
                  <a:pt x="1428266" y="59"/>
                </a:lnTo>
                <a:lnTo>
                  <a:pt x="2749953" y="59"/>
                </a:lnTo>
                <a:lnTo>
                  <a:pt x="2749943" y="478"/>
                </a:lnTo>
                <a:lnTo>
                  <a:pt x="3648374" y="478"/>
                </a:lnTo>
                <a:cubicBezTo>
                  <a:pt x="3650594" y="397"/>
                  <a:pt x="3652817" y="397"/>
                  <a:pt x="3655039" y="478"/>
                </a:cubicBezTo>
                <a:lnTo>
                  <a:pt x="3655043" y="479"/>
                </a:lnTo>
                <a:lnTo>
                  <a:pt x="4284981" y="479"/>
                </a:lnTo>
                <a:cubicBezTo>
                  <a:pt x="4287201" y="398"/>
                  <a:pt x="4289424" y="398"/>
                  <a:pt x="4291646" y="479"/>
                </a:cubicBezTo>
                <a:cubicBezTo>
                  <a:pt x="4344296" y="2319"/>
                  <a:pt x="4385488" y="46497"/>
                  <a:pt x="4383646" y="99143"/>
                </a:cubicBezTo>
                <a:cubicBezTo>
                  <a:pt x="4381806" y="151801"/>
                  <a:pt x="4337631" y="192986"/>
                  <a:pt x="4284981" y="191145"/>
                </a:cubicBezTo>
                <a:lnTo>
                  <a:pt x="2963294" y="191145"/>
                </a:lnTo>
                <a:lnTo>
                  <a:pt x="2955440" y="191145"/>
                </a:lnTo>
                <a:lnTo>
                  <a:pt x="1633753" y="191145"/>
                </a:lnTo>
                <a:lnTo>
                  <a:pt x="1633753" y="191144"/>
                </a:lnTo>
                <a:lnTo>
                  <a:pt x="997146" y="191144"/>
                </a:lnTo>
                <a:lnTo>
                  <a:pt x="997155" y="190725"/>
                </a:lnTo>
                <a:lnTo>
                  <a:pt x="98725" y="190725"/>
                </a:lnTo>
                <a:cubicBezTo>
                  <a:pt x="96504" y="190806"/>
                  <a:pt x="94281" y="190806"/>
                  <a:pt x="92059" y="190725"/>
                </a:cubicBezTo>
                <a:cubicBezTo>
                  <a:pt x="39410" y="188885"/>
                  <a:pt x="-1782" y="144707"/>
                  <a:pt x="59" y="92061"/>
                </a:cubicBezTo>
                <a:close/>
              </a:path>
            </a:pathLst>
          </a:custGeom>
          <a:gradFill flip="none" rotWithShape="1">
            <a:gsLst>
              <a:gs pos="53000">
                <a:srgbClr val="CAEFFF"/>
              </a:gs>
              <a:gs pos="49000">
                <a:srgbClr val="F2ACB8"/>
              </a:gs>
              <a:gs pos="100000">
                <a:srgbClr val="CAEFFF"/>
              </a:gs>
              <a:gs pos="0">
                <a:srgbClr val="F2ACB8"/>
              </a:gs>
            </a:gsLst>
            <a:lin ang="0" scaled="1"/>
            <a:tileRect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4" name="MinusSignWhite 8">
            <a:extLst>
              <a:ext uri="{FF2B5EF4-FFF2-40B4-BE49-F238E27FC236}">
                <a16:creationId xmlns:a16="http://schemas.microsoft.com/office/drawing/2014/main" id="{7443B3AA-9F7D-4F55-B1D4-6CCA9DC4B019}"/>
              </a:ext>
            </a:extLst>
          </p:cNvPr>
          <p:cNvGrpSpPr>
            <a:grpSpLocks/>
          </p:cNvGrpSpPr>
          <p:nvPr>
            <p:custDataLst>
              <p:tags r:id="rId3"/>
            </p:custDataLst>
          </p:nvPr>
        </p:nvGrpSpPr>
        <p:grpSpPr>
          <a:xfrm>
            <a:off x="3510332" y="2242362"/>
            <a:ext cx="387389" cy="387389"/>
            <a:chOff x="1016000" y="1016000"/>
            <a:chExt cx="396228" cy="396228"/>
          </a:xfrm>
        </p:grpSpPr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90AEA5B4-E8E9-4530-8016-F5AA70DABA67}"/>
                </a:ext>
              </a:extLst>
            </p:cNvPr>
            <p:cNvSpPr/>
            <p:nvPr/>
          </p:nvSpPr>
          <p:spPr>
            <a:xfrm>
              <a:off x="1016000" y="1016000"/>
              <a:ext cx="396228" cy="396228"/>
            </a:xfrm>
            <a:prstGeom prst="ellipse">
              <a:avLst/>
            </a:prstGeom>
            <a:solidFill>
              <a:srgbClr val="FFFFFF"/>
            </a:solidFill>
            <a:ln w="6350" cap="sq" cmpd="sng" algn="ctr">
              <a:solidFill>
                <a:srgbClr val="051C2C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66" name="Graphic 65">
              <a:extLst>
                <a:ext uri="{FF2B5EF4-FFF2-40B4-BE49-F238E27FC236}">
                  <a16:creationId xmlns:a16="http://schemas.microsoft.com/office/drawing/2014/main" id="{276B4C05-5FA9-4AED-89DC-29B351BF28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023614" y="1023614"/>
              <a:ext cx="381000" cy="381000"/>
            </a:xfrm>
            <a:prstGeom prst="rect">
              <a:avLst/>
            </a:prstGeom>
          </p:spPr>
        </p:pic>
      </p:grpSp>
      <p:grpSp>
        <p:nvGrpSpPr>
          <p:cNvPr id="67" name="PlusSignWhite 18">
            <a:extLst>
              <a:ext uri="{FF2B5EF4-FFF2-40B4-BE49-F238E27FC236}">
                <a16:creationId xmlns:a16="http://schemas.microsoft.com/office/drawing/2014/main" id="{6AD64FFA-9975-4FAD-8F20-6F6E719BAA28}"/>
              </a:ext>
            </a:extLst>
          </p:cNvPr>
          <p:cNvGrpSpPr>
            <a:grpSpLocks/>
          </p:cNvGrpSpPr>
          <p:nvPr>
            <p:custDataLst>
              <p:tags r:id="rId4"/>
            </p:custDataLst>
          </p:nvPr>
        </p:nvGrpSpPr>
        <p:grpSpPr>
          <a:xfrm>
            <a:off x="3517776" y="4181350"/>
            <a:ext cx="387389" cy="387389"/>
            <a:chOff x="1016000" y="1016000"/>
            <a:chExt cx="396228" cy="396228"/>
          </a:xfrm>
        </p:grpSpPr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4F4A4719-8D92-442C-9B70-58DBF5F14440}"/>
                </a:ext>
              </a:extLst>
            </p:cNvPr>
            <p:cNvSpPr/>
            <p:nvPr/>
          </p:nvSpPr>
          <p:spPr>
            <a:xfrm>
              <a:off x="1016000" y="1016000"/>
              <a:ext cx="396228" cy="396228"/>
            </a:xfrm>
            <a:prstGeom prst="ellipse">
              <a:avLst/>
            </a:prstGeom>
            <a:solidFill>
              <a:srgbClr val="FFFFFF"/>
            </a:solidFill>
            <a:ln w="6350" cap="sq" cmpd="sng" algn="ctr">
              <a:solidFill>
                <a:srgbClr val="051C2C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72" name="Graphic 71">
              <a:extLst>
                <a:ext uri="{FF2B5EF4-FFF2-40B4-BE49-F238E27FC236}">
                  <a16:creationId xmlns:a16="http://schemas.microsoft.com/office/drawing/2014/main" id="{C642671E-CBA0-4F74-9851-D0ADBDF0BE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023614" y="1023614"/>
              <a:ext cx="381000" cy="381000"/>
            </a:xfrm>
            <a:prstGeom prst="rect">
              <a:avLst/>
            </a:prstGeom>
          </p:spPr>
        </p:pic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id="{CE2C6FFC-DBCE-488F-9BB9-95092A58A42D}"/>
              </a:ext>
            </a:extLst>
          </p:cNvPr>
          <p:cNvSpPr txBox="1">
            <a:spLocks/>
          </p:cNvSpPr>
          <p:nvPr/>
        </p:nvSpPr>
        <p:spPr>
          <a:xfrm>
            <a:off x="743686" y="3168275"/>
            <a:ext cx="2086102" cy="20467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Arial" panose="020B0604020202020204" pitchFamily="34" charset="0"/>
              </a:rPr>
              <a:t>~$3.7-11.7 trillion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Segoe UI" panose="020B0502040204020203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total opportunity available by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investing in employee health and well-being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4" name="Isosceles Triangle 73">
            <a:extLst>
              <a:ext uri="{FF2B5EF4-FFF2-40B4-BE49-F238E27FC236}">
                <a16:creationId xmlns:a16="http://schemas.microsoft.com/office/drawing/2014/main" id="{A0E41EC6-513D-47E2-AA21-0DB51162AB59}"/>
              </a:ext>
            </a:extLst>
          </p:cNvPr>
          <p:cNvSpPr/>
          <p:nvPr/>
        </p:nvSpPr>
        <p:spPr>
          <a:xfrm rot="16200000">
            <a:off x="2868370" y="4031962"/>
            <a:ext cx="161792" cy="105135"/>
          </a:xfrm>
          <a:prstGeom prst="triangle">
            <a:avLst/>
          </a:prstGeom>
          <a:solidFill>
            <a:srgbClr val="051C2C"/>
          </a:solidFill>
          <a:ln w="6350" cap="sq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D80D5F40-FB32-4AA6-8513-B1B60E821F37}"/>
              </a:ext>
            </a:extLst>
          </p:cNvPr>
          <p:cNvCxnSpPr>
            <a:cxnSpLocks/>
          </p:cNvCxnSpPr>
          <p:nvPr/>
        </p:nvCxnSpPr>
        <p:spPr>
          <a:xfrm>
            <a:off x="3510332" y="4130912"/>
            <a:ext cx="1205366" cy="0"/>
          </a:xfrm>
          <a:prstGeom prst="line">
            <a:avLst/>
          </a:prstGeom>
          <a:ln w="6350" cap="flat">
            <a:solidFill>
              <a:schemeClr val="bg1">
                <a:lumMod val="75000"/>
              </a:schemeClr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0E261FA2-8B3C-495C-9A80-20BDDCA72B39}"/>
              </a:ext>
            </a:extLst>
          </p:cNvPr>
          <p:cNvCxnSpPr>
            <a:cxnSpLocks/>
          </p:cNvCxnSpPr>
          <p:nvPr/>
        </p:nvCxnSpPr>
        <p:spPr>
          <a:xfrm>
            <a:off x="4715698" y="3720169"/>
            <a:ext cx="0" cy="834143"/>
          </a:xfrm>
          <a:prstGeom prst="line">
            <a:avLst/>
          </a:prstGeom>
          <a:ln w="19050" cap="flat">
            <a:solidFill>
              <a:schemeClr val="bg1">
                <a:lumMod val="75000"/>
              </a:schemeClr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28C2CE27-A519-4DDB-A11A-6828BAEF4968}"/>
              </a:ext>
            </a:extLst>
          </p:cNvPr>
          <p:cNvSpPr txBox="1"/>
          <p:nvPr/>
        </p:nvSpPr>
        <p:spPr>
          <a:xfrm>
            <a:off x="4845155" y="1780697"/>
            <a:ext cx="2195801" cy="523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Opportunity,            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 billions USD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19EC638-E3AD-B2B8-2329-F3BB36E276AD}"/>
              </a:ext>
            </a:extLst>
          </p:cNvPr>
          <p:cNvGrpSpPr/>
          <p:nvPr/>
        </p:nvGrpSpPr>
        <p:grpSpPr>
          <a:xfrm>
            <a:off x="4845157" y="2395493"/>
            <a:ext cx="3089894" cy="3385039"/>
            <a:chOff x="4870323" y="2395493"/>
            <a:chExt cx="3243801" cy="3385039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A80A949-78BD-4256-BB9B-E88F16708A83}"/>
                </a:ext>
              </a:extLst>
            </p:cNvPr>
            <p:cNvSpPr txBox="1"/>
            <p:nvPr/>
          </p:nvSpPr>
          <p:spPr>
            <a:xfrm>
              <a:off x="4870323" y="2395493"/>
              <a:ext cx="1715357" cy="24622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lvl="0" indent="0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Segoe UI" panose="020B0502040204020203" pitchFamily="34" charset="0"/>
                <a:buChar char="​"/>
                <a:defRPr sz="1600"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228600" lvl="1" indent="-225425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Font typeface="Wingdings" panose="05000000000000000000" pitchFamily="2" charset="2"/>
                <a:buChar char=""/>
                <a:defRPr sz="1600"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515938" lvl="2" indent="-287338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Font typeface="Arial" panose="020B0604020202020204" pitchFamily="34" charset="0"/>
                <a:buChar char="—"/>
                <a:defRPr sz="1600"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742950" lvl="3" indent="-182563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Font typeface="Arial" panose="020B0604020202020204" pitchFamily="34" charset="0"/>
                <a:buChar char="»"/>
                <a:defRPr sz="1600"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914400" lvl="4" indent="-136525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›"/>
                <a:defRPr sz="1600"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6pPr>
              <a:lvl7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7pPr>
              <a:lvl8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8pPr>
              <a:lvl9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 typeface="Segoe UI" panose="020B0502040204020203" pitchFamily="34" charset="0"/>
                <a:buChar char="​"/>
                <a:tabLst/>
                <a:defRPr/>
              </a:pP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Attrition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CDE88F32-688E-42C9-9E35-F9A6B5A3CD59}"/>
                </a:ext>
              </a:extLst>
            </p:cNvPr>
            <p:cNvSpPr txBox="1"/>
            <p:nvPr/>
          </p:nvSpPr>
          <p:spPr>
            <a:xfrm>
              <a:off x="6716310" y="2395493"/>
              <a:ext cx="1397813" cy="24622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lvl="0" indent="0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Segoe UI" panose="020B0502040204020203" pitchFamily="34" charset="0"/>
                <a:buChar char="​"/>
                <a:defRPr sz="1600"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228600" lvl="1" indent="-225425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Font typeface="Wingdings" panose="05000000000000000000" pitchFamily="2" charset="2"/>
                <a:buChar char=""/>
                <a:defRPr sz="1600"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515938" lvl="2" indent="-287338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Font typeface="Arial" panose="020B0604020202020204" pitchFamily="34" charset="0"/>
                <a:buChar char="—"/>
                <a:defRPr sz="1600"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742950" lvl="3" indent="-182563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Font typeface="Arial" panose="020B0604020202020204" pitchFamily="34" charset="0"/>
                <a:buChar char="»"/>
                <a:defRPr sz="1600"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914400" lvl="4" indent="-136525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›"/>
                <a:defRPr sz="1600"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6pPr>
              <a:lvl7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7pPr>
              <a:lvl8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8pPr>
              <a:lvl9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 typeface="Segoe UI" panose="020B0502040204020203" pitchFamily="34" charset="0"/>
                <a:buChar char="​"/>
                <a:tabLst/>
                <a:defRPr/>
              </a:pP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~$288-886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459C648-4FBD-41C7-9414-10E4537ACE8D}"/>
                </a:ext>
              </a:extLst>
            </p:cNvPr>
            <p:cNvSpPr txBox="1"/>
            <p:nvPr/>
          </p:nvSpPr>
          <p:spPr>
            <a:xfrm>
              <a:off x="4870323" y="3118642"/>
              <a:ext cx="1715357" cy="24622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lvl="0" indent="0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Segoe UI" panose="020B0502040204020203" pitchFamily="34" charset="0"/>
                <a:buChar char="​"/>
                <a:defRPr sz="1600"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228600" lvl="1" indent="-225425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Font typeface="Wingdings" panose="05000000000000000000" pitchFamily="2" charset="2"/>
                <a:buChar char=""/>
                <a:defRPr sz="1600"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515938" lvl="2" indent="-287338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Font typeface="Arial" panose="020B0604020202020204" pitchFamily="34" charset="0"/>
                <a:buChar char="—"/>
                <a:defRPr sz="1600"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742950" lvl="3" indent="-182563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Font typeface="Arial" panose="020B0604020202020204" pitchFamily="34" charset="0"/>
                <a:buChar char="»"/>
                <a:defRPr sz="1600"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914400" lvl="4" indent="-136525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›"/>
                <a:defRPr sz="1600"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6pPr>
              <a:lvl7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7pPr>
              <a:lvl8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8pPr>
              <a:lvl9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 typeface="Segoe UI" panose="020B0502040204020203" pitchFamily="34" charset="0"/>
                <a:buChar char="​"/>
                <a:tabLst/>
                <a:defRPr/>
              </a:pP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Absenteeism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F635D305-F4A6-4FFE-A961-3B3F97BC8A85}"/>
                </a:ext>
              </a:extLst>
            </p:cNvPr>
            <p:cNvSpPr txBox="1"/>
            <p:nvPr/>
          </p:nvSpPr>
          <p:spPr>
            <a:xfrm>
              <a:off x="7063668" y="3118642"/>
              <a:ext cx="1050453" cy="24622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lvl="0" indent="0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Segoe UI" panose="020B0502040204020203" pitchFamily="34" charset="0"/>
                <a:buChar char="​"/>
                <a:defRPr sz="1600"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228600" lvl="1" indent="-225425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Font typeface="Wingdings" panose="05000000000000000000" pitchFamily="2" charset="2"/>
                <a:buChar char=""/>
                <a:defRPr sz="1600"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515938" lvl="2" indent="-287338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Font typeface="Arial" panose="020B0604020202020204" pitchFamily="34" charset="0"/>
                <a:buChar char="—"/>
                <a:defRPr sz="1600"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742950" lvl="3" indent="-182563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Font typeface="Arial" panose="020B0604020202020204" pitchFamily="34" charset="0"/>
                <a:buChar char="»"/>
                <a:defRPr sz="1600"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914400" lvl="4" indent="-136525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›"/>
                <a:defRPr sz="1600"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6pPr>
              <a:lvl7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7pPr>
              <a:lvl8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8pPr>
              <a:lvl9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 typeface="Segoe UI" panose="020B0502040204020203" pitchFamily="34" charset="0"/>
                <a:buChar char="​"/>
                <a:tabLst/>
                <a:defRPr/>
              </a:pP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~$569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BA09D62-E42B-41C4-A58C-8D60C7264FBA}"/>
                </a:ext>
              </a:extLst>
            </p:cNvPr>
            <p:cNvSpPr txBox="1"/>
            <p:nvPr/>
          </p:nvSpPr>
          <p:spPr>
            <a:xfrm>
              <a:off x="4870323" y="3841791"/>
              <a:ext cx="1715357" cy="49244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lvl="0" indent="0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Segoe UI" panose="020B0502040204020203" pitchFamily="34" charset="0"/>
                <a:buChar char="​"/>
                <a:defRPr sz="1600"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228600" lvl="1" indent="-225425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Font typeface="Wingdings" panose="05000000000000000000" pitchFamily="2" charset="2"/>
                <a:buChar char=""/>
                <a:defRPr sz="1600"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515938" lvl="2" indent="-287338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Font typeface="Arial" panose="020B0604020202020204" pitchFamily="34" charset="0"/>
                <a:buChar char="—"/>
                <a:defRPr sz="1600"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742950" lvl="3" indent="-182563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Font typeface="Arial" panose="020B0604020202020204" pitchFamily="34" charset="0"/>
                <a:buChar char="»"/>
                <a:defRPr sz="1600"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914400" lvl="4" indent="-136525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›"/>
                <a:defRPr sz="1600"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6pPr>
              <a:lvl7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7pPr>
              <a:lvl8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8pPr>
              <a:lvl9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 typeface="Segoe UI" panose="020B0502040204020203" pitchFamily="34" charset="0"/>
                <a:buChar char="​"/>
                <a:tabLst/>
                <a:defRPr/>
              </a:pP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Presenteeism &amp; Productivity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DCB5B05F-E34A-4435-9C7E-49B174F37950}"/>
                </a:ext>
              </a:extLst>
            </p:cNvPr>
            <p:cNvSpPr txBox="1"/>
            <p:nvPr/>
          </p:nvSpPr>
          <p:spPr>
            <a:xfrm>
              <a:off x="6603030" y="3841791"/>
              <a:ext cx="1511093" cy="24622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lvl="0" indent="0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Segoe UI" panose="020B0502040204020203" pitchFamily="34" charset="0"/>
                <a:buChar char="​"/>
                <a:defRPr sz="1600"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228600" lvl="1" indent="-225425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Font typeface="Wingdings" panose="05000000000000000000" pitchFamily="2" charset="2"/>
                <a:buChar char=""/>
                <a:defRPr sz="1600"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515938" lvl="2" indent="-287338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Font typeface="Arial" panose="020B0604020202020204" pitchFamily="34" charset="0"/>
                <a:buChar char="—"/>
                <a:defRPr sz="1600"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742950" lvl="3" indent="-182563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Font typeface="Arial" panose="020B0604020202020204" pitchFamily="34" charset="0"/>
                <a:buChar char="»"/>
                <a:defRPr sz="1600"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914400" lvl="4" indent="-136525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›"/>
                <a:defRPr sz="1600"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6pPr>
              <a:lvl7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7pPr>
              <a:lvl8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8pPr>
              <a:lvl9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 typeface="Segoe UI" panose="020B0502040204020203" pitchFamily="34" charset="0"/>
                <a:buChar char="​"/>
                <a:tabLst/>
                <a:defRPr/>
              </a:pP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~$2,116-9,331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94AD81F-1208-434D-80DA-7ED7FCA65877}"/>
                </a:ext>
              </a:extLst>
            </p:cNvPr>
            <p:cNvSpPr txBox="1"/>
            <p:nvPr/>
          </p:nvSpPr>
          <p:spPr>
            <a:xfrm>
              <a:off x="4870323" y="4811162"/>
              <a:ext cx="1715357" cy="24622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lvl="0" indent="0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Segoe UI" panose="020B0502040204020203" pitchFamily="34" charset="0"/>
                <a:buChar char="​"/>
                <a:defRPr sz="1600"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228600" lvl="1" indent="-225425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Font typeface="Wingdings" panose="05000000000000000000" pitchFamily="2" charset="2"/>
                <a:buChar char=""/>
                <a:defRPr sz="1600"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515938" lvl="2" indent="-287338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Font typeface="Arial" panose="020B0604020202020204" pitchFamily="34" charset="0"/>
                <a:buChar char="—"/>
                <a:defRPr sz="1600"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742950" lvl="3" indent="-182563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Font typeface="Arial" panose="020B0604020202020204" pitchFamily="34" charset="0"/>
                <a:buChar char="»"/>
                <a:defRPr sz="1600"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914400" lvl="4" indent="-136525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›"/>
                <a:defRPr sz="1600"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6pPr>
              <a:lvl7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7pPr>
              <a:lvl8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8pPr>
              <a:lvl9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 typeface="Segoe UI" panose="020B0502040204020203" pitchFamily="34" charset="0"/>
                <a:buChar char="​"/>
                <a:tabLst/>
                <a:defRPr/>
              </a:pP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Retention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6002D0F1-A343-4197-9291-47AF2D2499D8}"/>
                </a:ext>
              </a:extLst>
            </p:cNvPr>
            <p:cNvSpPr txBox="1"/>
            <p:nvPr/>
          </p:nvSpPr>
          <p:spPr>
            <a:xfrm>
              <a:off x="6603028" y="4811162"/>
              <a:ext cx="1511095" cy="24622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lvl="0" indent="0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Segoe UI" panose="020B0502040204020203" pitchFamily="34" charset="0"/>
                <a:buChar char="​"/>
                <a:defRPr sz="1600"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228600" lvl="1" indent="-225425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Font typeface="Wingdings" panose="05000000000000000000" pitchFamily="2" charset="2"/>
                <a:buChar char=""/>
                <a:defRPr sz="1600"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515938" lvl="2" indent="-287338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Font typeface="Arial" panose="020B0604020202020204" pitchFamily="34" charset="0"/>
                <a:buChar char="—"/>
                <a:defRPr sz="1600"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742950" lvl="3" indent="-182563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Font typeface="Arial" panose="020B0604020202020204" pitchFamily="34" charset="0"/>
                <a:buChar char="»"/>
                <a:defRPr sz="1600"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914400" lvl="4" indent="-136525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›"/>
                <a:defRPr sz="1600"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6pPr>
              <a:lvl7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7pPr>
              <a:lvl8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8pPr>
              <a:lvl9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 typeface="Segoe UI" panose="020B0502040204020203" pitchFamily="34" charset="0"/>
                <a:buChar char="​"/>
                <a:tabLst/>
                <a:defRPr/>
              </a:pP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~$366-596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BF6B6B8-1F78-48EC-AD10-5EA431097D21}"/>
                </a:ext>
              </a:extLst>
            </p:cNvPr>
            <p:cNvSpPr txBox="1"/>
            <p:nvPr/>
          </p:nvSpPr>
          <p:spPr>
            <a:xfrm>
              <a:off x="4870323" y="5534311"/>
              <a:ext cx="1715357" cy="24622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lvl="0" indent="0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Segoe UI" panose="020B0502040204020203" pitchFamily="34" charset="0"/>
                <a:buChar char="​"/>
                <a:defRPr sz="1600"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228600" lvl="1" indent="-225425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Font typeface="Wingdings" panose="05000000000000000000" pitchFamily="2" charset="2"/>
                <a:buChar char=""/>
                <a:defRPr sz="1600"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515938" lvl="2" indent="-287338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Font typeface="Arial" panose="020B0604020202020204" pitchFamily="34" charset="0"/>
                <a:buChar char="—"/>
                <a:defRPr sz="1600"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742950" lvl="3" indent="-182563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Font typeface="Arial" panose="020B0604020202020204" pitchFamily="34" charset="0"/>
                <a:buChar char="»"/>
                <a:defRPr sz="1600"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914400" lvl="4" indent="-136525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›"/>
                <a:defRPr sz="1600"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6pPr>
              <a:lvl7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7pPr>
              <a:lvl8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8pPr>
              <a:lvl9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 typeface="Segoe UI" panose="020B0502040204020203" pitchFamily="34" charset="0"/>
                <a:buChar char="​"/>
                <a:tabLst/>
                <a:defRPr/>
              </a:pP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Attraction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6A7BCE09-D98C-4097-AD92-9088341D9EF1}"/>
                </a:ext>
              </a:extLst>
            </p:cNvPr>
            <p:cNvSpPr txBox="1"/>
            <p:nvPr/>
          </p:nvSpPr>
          <p:spPr>
            <a:xfrm>
              <a:off x="7063668" y="5534311"/>
              <a:ext cx="1050453" cy="24622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lvl="0" indent="0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Segoe UI" panose="020B0502040204020203" pitchFamily="34" charset="0"/>
                <a:buChar char="​"/>
                <a:defRPr sz="1600"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228600" lvl="1" indent="-225425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Font typeface="Wingdings" panose="05000000000000000000" pitchFamily="2" charset="2"/>
                <a:buChar char=""/>
                <a:defRPr sz="1600"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515938" lvl="2" indent="-287338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Font typeface="Arial" panose="020B0604020202020204" pitchFamily="34" charset="0"/>
                <a:buChar char="—"/>
                <a:defRPr sz="1600"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742950" lvl="3" indent="-182563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Font typeface="Arial" panose="020B0604020202020204" pitchFamily="34" charset="0"/>
                <a:buChar char="»"/>
                <a:defRPr sz="1600"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914400" lvl="4" indent="-136525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›"/>
                <a:defRPr sz="1600"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6pPr>
              <a:lvl7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7pPr>
              <a:lvl8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8pPr>
              <a:lvl9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 typeface="Segoe UI" panose="020B0502040204020203" pitchFamily="34" charset="0"/>
                <a:buChar char="​"/>
                <a:tabLst/>
                <a:defRPr/>
              </a:pP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~$316</a:t>
              </a:r>
            </a:p>
          </p:txBody>
        </p: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B97F8C8F-8908-4E6E-84E1-0E65178C7F1D}"/>
                </a:ext>
              </a:extLst>
            </p:cNvPr>
            <p:cNvCxnSpPr>
              <a:cxnSpLocks/>
            </p:cNvCxnSpPr>
            <p:nvPr/>
          </p:nvCxnSpPr>
          <p:spPr>
            <a:xfrm>
              <a:off x="4870323" y="2880178"/>
              <a:ext cx="3243800" cy="0"/>
            </a:xfrm>
            <a:prstGeom prst="line">
              <a:avLst/>
            </a:prstGeom>
            <a:ln w="6350" cap="flat">
              <a:solidFill>
                <a:schemeClr val="bg1">
                  <a:lumMod val="75000"/>
                </a:schemeClr>
              </a:solidFill>
              <a:miter lim="800000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5FA3D923-C402-4C21-AA87-9CC56B1DA03D}"/>
                </a:ext>
              </a:extLst>
            </p:cNvPr>
            <p:cNvCxnSpPr>
              <a:cxnSpLocks/>
            </p:cNvCxnSpPr>
            <p:nvPr/>
          </p:nvCxnSpPr>
          <p:spPr>
            <a:xfrm>
              <a:off x="4870323" y="3603327"/>
              <a:ext cx="3243800" cy="0"/>
            </a:xfrm>
            <a:prstGeom prst="line">
              <a:avLst/>
            </a:prstGeom>
            <a:ln w="6350" cap="flat">
              <a:solidFill>
                <a:schemeClr val="bg1">
                  <a:lumMod val="75000"/>
                </a:schemeClr>
              </a:solidFill>
              <a:miter lim="800000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693CA9EA-AD35-40D8-8264-AB734B5330BD}"/>
                </a:ext>
              </a:extLst>
            </p:cNvPr>
            <p:cNvCxnSpPr>
              <a:cxnSpLocks/>
            </p:cNvCxnSpPr>
            <p:nvPr/>
          </p:nvCxnSpPr>
          <p:spPr>
            <a:xfrm>
              <a:off x="4870324" y="4572698"/>
              <a:ext cx="3243800" cy="0"/>
            </a:xfrm>
            <a:prstGeom prst="line">
              <a:avLst/>
            </a:prstGeom>
            <a:ln w="6350" cap="flat">
              <a:solidFill>
                <a:schemeClr val="bg1">
                  <a:lumMod val="75000"/>
                </a:schemeClr>
              </a:solidFill>
              <a:miter lim="800000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BD1436E6-1C0A-4A9E-9F0D-3A76D4E762FC}"/>
                </a:ext>
              </a:extLst>
            </p:cNvPr>
            <p:cNvCxnSpPr>
              <a:cxnSpLocks/>
            </p:cNvCxnSpPr>
            <p:nvPr/>
          </p:nvCxnSpPr>
          <p:spPr>
            <a:xfrm>
              <a:off x="4870323" y="5295847"/>
              <a:ext cx="3243800" cy="0"/>
            </a:xfrm>
            <a:prstGeom prst="line">
              <a:avLst/>
            </a:prstGeom>
            <a:ln w="6350" cap="flat">
              <a:solidFill>
                <a:schemeClr val="bg1">
                  <a:lumMod val="75000"/>
                </a:schemeClr>
              </a:solidFill>
              <a:miter lim="800000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62C8029-14E4-EED0-E204-9D8E3B1552BD}"/>
              </a:ext>
            </a:extLst>
          </p:cNvPr>
          <p:cNvSpPr txBox="1"/>
          <p:nvPr/>
        </p:nvSpPr>
        <p:spPr>
          <a:xfrm>
            <a:off x="8425279" y="1508513"/>
            <a:ext cx="3211983" cy="47397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Our analysis found an incremental economic value of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$1,100-3,500 USD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 employee of investing in optimal well-being globally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lang="en-US" sz="1800" dirty="0">
                <a:solidFill>
                  <a:srgbClr val="000000"/>
                </a:solidFill>
              </a:rPr>
              <a:t>Capturing just 10% of the total opportunity could yield up to </a:t>
            </a:r>
            <a:r>
              <a:rPr lang="en-US" sz="1800" b="1" dirty="0">
                <a:solidFill>
                  <a:schemeClr val="accent3"/>
                </a:solidFill>
              </a:rPr>
              <a:t>$1.17 trillion of annual value </a:t>
            </a:r>
            <a:r>
              <a:rPr lang="en-US" sz="1800" dirty="0">
                <a:solidFill>
                  <a:srgbClr val="000000"/>
                </a:solidFill>
              </a:rPr>
              <a:t>and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>
                <a:solidFill>
                  <a:schemeClr val="accent3"/>
                </a:solidFill>
              </a:rPr>
              <a:t>raise the global GDP by more than 1%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endParaRPr lang="en-US" sz="1800" b="1" dirty="0">
              <a:solidFill>
                <a:schemeClr val="accent3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lang="en-US" sz="1800" dirty="0">
                <a:solidFill>
                  <a:srgbClr val="000000"/>
                </a:solidFill>
              </a:rPr>
              <a:t>Every 1-3% increase in global workforce participation is worth a </a:t>
            </a:r>
            <a:r>
              <a:rPr lang="en-US" sz="1800" b="1" dirty="0">
                <a:solidFill>
                  <a:schemeClr val="accent3"/>
                </a:solidFill>
              </a:rPr>
              <a:t>further $1.4 billion to $4.2 billion</a:t>
            </a:r>
          </a:p>
        </p:txBody>
      </p:sp>
      <p:sp>
        <p:nvSpPr>
          <p:cNvPr id="12" name="4. Footnote">
            <a:extLst>
              <a:ext uri="{FF2B5EF4-FFF2-40B4-BE49-F238E27FC236}">
                <a16:creationId xmlns:a16="http://schemas.microsoft.com/office/drawing/2014/main" id="{A3AC4711-7F24-80FE-4265-435F259B16B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210311" y="6552517"/>
            <a:ext cx="7278624" cy="12311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203200" marR="0" lvl="0" indent="-2127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Excluding direct healthcare costs globally, as these vary widely country to country</a:t>
            </a:r>
          </a:p>
        </p:txBody>
      </p:sp>
      <p:cxnSp>
        <p:nvCxnSpPr>
          <p:cNvPr id="13" name="LineContentSeparatorDefaultVertical 60">
            <a:extLst>
              <a:ext uri="{FF2B5EF4-FFF2-40B4-BE49-F238E27FC236}">
                <a16:creationId xmlns:a16="http://schemas.microsoft.com/office/drawing/2014/main" id="{01425C20-3F9E-498F-6F04-3D9C013D0FBB}"/>
              </a:ext>
            </a:extLst>
          </p:cNvPr>
          <p:cNvCxnSpPr>
            <a:cxnSpLocks/>
          </p:cNvCxnSpPr>
          <p:nvPr>
            <p:custDataLst>
              <p:tags r:id="rId6"/>
            </p:custDataLst>
          </p:nvPr>
        </p:nvCxnSpPr>
        <p:spPr>
          <a:xfrm>
            <a:off x="8180165" y="1508513"/>
            <a:ext cx="0" cy="4739759"/>
          </a:xfrm>
          <a:prstGeom prst="straightConnector1">
            <a:avLst/>
          </a:prstGeom>
          <a:ln w="6350" cap="flat">
            <a:solidFill>
              <a:srgbClr val="B3B3B3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2. Slide Title">
            <a:extLst>
              <a:ext uri="{FF2B5EF4-FFF2-40B4-BE49-F238E27FC236}">
                <a16:creationId xmlns:a16="http://schemas.microsoft.com/office/drawing/2014/main" id="{40D8A327-149C-839E-B1FB-721A1BF982AE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554736" y="384394"/>
            <a:ext cx="11082528" cy="73152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3000"/>
              </a:lnSpc>
              <a:spcBef>
                <a:spcPct val="0"/>
              </a:spcBef>
              <a:buNone/>
              <a:defRPr sz="2500" b="1" kern="1200" spc="0" baseline="0">
                <a:ln w="6350" cap="flat">
                  <a:noFill/>
                  <a:miter lim="800000"/>
                </a:ln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n-CA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Arial" panose="020B0604020202020204" pitchFamily="34" charset="0"/>
              </a:rPr>
              <a:t>Prioritizing investment in mental health at work creates</a:t>
            </a:r>
            <a:r>
              <a:rPr lang="en-CA" sz="2400" b="1" dirty="0">
                <a:solidFill>
                  <a:srgbClr val="000000"/>
                </a:solidFill>
                <a:latin typeface="Georgia"/>
              </a:rPr>
              <a:t> meaningful upside for global economies and significant value for employers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23406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0988A4A9-A7E4-6E99-3EA1-D732D348708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5874051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1" imgW="404" imgH="405" progId="TCLayout.ActiveDocument.1">
                  <p:embed/>
                </p:oleObj>
              </mc:Choice>
              <mc:Fallback>
                <p:oleObj name="think-cell Slide" r:id="rId31" imgW="404" imgH="40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1. On-page tracker">
            <a:extLst>
              <a:ext uri="{FF2B5EF4-FFF2-40B4-BE49-F238E27FC236}">
                <a16:creationId xmlns:a16="http://schemas.microsoft.com/office/drawing/2014/main" id="{B8C0B92C-26B0-5CD3-2981-C9B4B2978A92}"/>
              </a:ext>
            </a:extLst>
          </p:cNvPr>
          <p:cNvSpPr>
            <a:spLocks noGrp="1"/>
          </p:cNvSpPr>
          <p:nvPr>
            <p:ph type="body" sz="quarter" idx="17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31" name="CustomIcon">
            <a:extLst>
              <a:ext uri="{FF2B5EF4-FFF2-40B4-BE49-F238E27FC236}">
                <a16:creationId xmlns:a16="http://schemas.microsoft.com/office/drawing/2014/main" id="{FB48EFE6-DFF2-8519-F038-CBF9DEEF4BEF}"/>
              </a:ext>
            </a:extLst>
          </p:cNvPr>
          <p:cNvGrpSpPr>
            <a:grpSpLocks noChangeAspect="1"/>
          </p:cNvGrpSpPr>
          <p:nvPr>
            <p:custDataLst>
              <p:tags r:id="rId3"/>
            </p:custDataLst>
          </p:nvPr>
        </p:nvGrpSpPr>
        <p:grpSpPr>
          <a:xfrm>
            <a:off x="571500" y="1750972"/>
            <a:ext cx="581575" cy="581575"/>
            <a:chOff x="-205105" y="-205105"/>
            <a:chExt cx="1019810" cy="1019810"/>
          </a:xfrm>
          <a:solidFill>
            <a:schemeClr val="accent3"/>
          </a:solidFill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CD53A647-38C5-1661-8884-0FBD51DFBA1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205105" y="-205105"/>
              <a:ext cx="1019810" cy="1019810"/>
            </a:xfrm>
            <a:prstGeom prst="ellipse">
              <a:avLst/>
            </a:prstGeom>
            <a:grpFill/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endParaRPr lang="en-US" dirty="0" err="1">
                <a:solidFill>
                  <a:schemeClr val="bg1"/>
                </a:solidFill>
              </a:endParaRPr>
            </a:p>
          </p:txBody>
        </p:sp>
        <p:pic>
          <p:nvPicPr>
            <p:cNvPr id="30" name="Graphic 29">
              <a:extLst>
                <a:ext uri="{FF2B5EF4-FFF2-40B4-BE49-F238E27FC236}">
                  <a16:creationId xmlns:a16="http://schemas.microsoft.com/office/drawing/2014/main" id="{0AB4D7E3-6C96-B8A6-B717-1D5E0589A5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/>
            </a:stretch>
          </p:blipFill>
          <p:spPr>
            <a:xfrm>
              <a:off x="0" y="0"/>
              <a:ext cx="609600" cy="609600"/>
            </a:xfrm>
            <a:prstGeom prst="rect">
              <a:avLst/>
            </a:prstGeom>
          </p:spPr>
        </p:pic>
      </p:grpSp>
      <p:grpSp>
        <p:nvGrpSpPr>
          <p:cNvPr id="35" name="CustomIcon">
            <a:extLst>
              <a:ext uri="{FF2B5EF4-FFF2-40B4-BE49-F238E27FC236}">
                <a16:creationId xmlns:a16="http://schemas.microsoft.com/office/drawing/2014/main" id="{ACBED795-BBAC-FCB9-4CAD-956EAA1C18D8}"/>
              </a:ext>
            </a:extLst>
          </p:cNvPr>
          <p:cNvGrpSpPr>
            <a:grpSpLocks noChangeAspect="1"/>
          </p:cNvGrpSpPr>
          <p:nvPr>
            <p:custDataLst>
              <p:tags r:id="rId4"/>
            </p:custDataLst>
          </p:nvPr>
        </p:nvGrpSpPr>
        <p:grpSpPr>
          <a:xfrm>
            <a:off x="571500" y="2515892"/>
            <a:ext cx="581575" cy="581575"/>
            <a:chOff x="-205105" y="-205105"/>
            <a:chExt cx="1019810" cy="1019810"/>
          </a:xfrm>
          <a:solidFill>
            <a:schemeClr val="accent3"/>
          </a:solidFill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C083C342-1D2B-196F-719F-E70D782CFC7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205105" y="-205105"/>
              <a:ext cx="1019810" cy="1019810"/>
            </a:xfrm>
            <a:prstGeom prst="ellipse">
              <a:avLst/>
            </a:prstGeom>
            <a:grpFill/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endParaRPr lang="en-US" dirty="0" err="1">
                <a:solidFill>
                  <a:schemeClr val="bg1"/>
                </a:solidFill>
              </a:endParaRPr>
            </a:p>
          </p:txBody>
        </p:sp>
        <p:pic>
          <p:nvPicPr>
            <p:cNvPr id="34" name="Graphic 33">
              <a:extLst>
                <a:ext uri="{FF2B5EF4-FFF2-40B4-BE49-F238E27FC236}">
                  <a16:creationId xmlns:a16="http://schemas.microsoft.com/office/drawing/2014/main" id="{9FED3E27-B89F-DA64-0927-7C323744E1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96DAC541-7B7A-43D3-8B79-37D633B846F1}">
                  <asvg:svgBlip xmlns:asvg="http://schemas.microsoft.com/office/drawing/2016/SVG/main" r:embed="rId36"/>
                </a:ext>
              </a:extLst>
            </a:blip>
            <a:stretch>
              <a:fillRect/>
            </a:stretch>
          </p:blipFill>
          <p:spPr>
            <a:xfrm>
              <a:off x="0" y="0"/>
              <a:ext cx="609600" cy="609600"/>
            </a:xfrm>
            <a:prstGeom prst="rect">
              <a:avLst/>
            </a:prstGeom>
          </p:spPr>
        </p:pic>
      </p:grpSp>
      <p:grpSp>
        <p:nvGrpSpPr>
          <p:cNvPr id="39" name="CustomIcon">
            <a:extLst>
              <a:ext uri="{FF2B5EF4-FFF2-40B4-BE49-F238E27FC236}">
                <a16:creationId xmlns:a16="http://schemas.microsoft.com/office/drawing/2014/main" id="{BFBD57F0-B322-B91C-961E-946618F7118C}"/>
              </a:ext>
            </a:extLst>
          </p:cNvPr>
          <p:cNvGrpSpPr>
            <a:grpSpLocks noChangeAspect="1"/>
          </p:cNvGrpSpPr>
          <p:nvPr>
            <p:custDataLst>
              <p:tags r:id="rId5"/>
            </p:custDataLst>
          </p:nvPr>
        </p:nvGrpSpPr>
        <p:grpSpPr>
          <a:xfrm>
            <a:off x="571500" y="3240187"/>
            <a:ext cx="581575" cy="581575"/>
            <a:chOff x="-205105" y="-205105"/>
            <a:chExt cx="1019810" cy="1019810"/>
          </a:xfrm>
          <a:solidFill>
            <a:schemeClr val="accent3"/>
          </a:solidFill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320689F9-4A00-9FDD-034F-3D7F7CA7EB9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205105" y="-205105"/>
              <a:ext cx="1019810" cy="1019810"/>
            </a:xfrm>
            <a:prstGeom prst="ellipse">
              <a:avLst/>
            </a:prstGeom>
            <a:grpFill/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endParaRPr lang="en-US" dirty="0" err="1">
                <a:solidFill>
                  <a:schemeClr val="bg1"/>
                </a:solidFill>
              </a:endParaRPr>
            </a:p>
          </p:txBody>
        </p:sp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902F3F16-3DB2-BE2F-276E-1F147F0364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96DAC541-7B7A-43D3-8B79-37D633B846F1}">
                  <asvg:svgBlip xmlns:asvg="http://schemas.microsoft.com/office/drawing/2016/SVG/main" r:embed="rId38"/>
                </a:ext>
              </a:extLst>
            </a:blip>
            <a:stretch>
              <a:fillRect/>
            </a:stretch>
          </p:blipFill>
          <p:spPr>
            <a:xfrm>
              <a:off x="0" y="0"/>
              <a:ext cx="609600" cy="609600"/>
            </a:xfrm>
            <a:prstGeom prst="rect">
              <a:avLst/>
            </a:prstGeom>
          </p:spPr>
        </p:pic>
      </p:grpSp>
      <p:grpSp>
        <p:nvGrpSpPr>
          <p:cNvPr id="43" name="CustomIcon">
            <a:extLst>
              <a:ext uri="{FF2B5EF4-FFF2-40B4-BE49-F238E27FC236}">
                <a16:creationId xmlns:a16="http://schemas.microsoft.com/office/drawing/2014/main" id="{A2CA6EE7-7C4B-B52D-2910-8F07C5BDA2C7}"/>
              </a:ext>
            </a:extLst>
          </p:cNvPr>
          <p:cNvGrpSpPr>
            <a:grpSpLocks noChangeAspect="1"/>
          </p:cNvGrpSpPr>
          <p:nvPr>
            <p:custDataLst>
              <p:tags r:id="rId6"/>
            </p:custDataLst>
          </p:nvPr>
        </p:nvGrpSpPr>
        <p:grpSpPr>
          <a:xfrm>
            <a:off x="571500" y="5526151"/>
            <a:ext cx="587391" cy="587391"/>
            <a:chOff x="-205105" y="-205105"/>
            <a:chExt cx="1019810" cy="1019810"/>
          </a:xfrm>
          <a:solidFill>
            <a:schemeClr val="accent3"/>
          </a:solidFill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E70F8785-3DF3-FBF7-CF46-2F3319BADC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205105" y="-205105"/>
              <a:ext cx="1019810" cy="1019810"/>
            </a:xfrm>
            <a:prstGeom prst="ellipse">
              <a:avLst/>
            </a:prstGeom>
            <a:grpFill/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endParaRPr lang="en-US" dirty="0" err="1">
                <a:solidFill>
                  <a:schemeClr val="bg1"/>
                </a:solidFill>
              </a:endParaRPr>
            </a:p>
          </p:txBody>
        </p:sp>
        <p:pic>
          <p:nvPicPr>
            <p:cNvPr id="42" name="Graphic 41">
              <a:extLst>
                <a:ext uri="{FF2B5EF4-FFF2-40B4-BE49-F238E27FC236}">
                  <a16:creationId xmlns:a16="http://schemas.microsoft.com/office/drawing/2014/main" id="{67142D56-87DB-4280-6654-75B8742092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96DAC541-7B7A-43D3-8B79-37D633B846F1}">
                  <asvg:svgBlip xmlns:asvg="http://schemas.microsoft.com/office/drawing/2016/SVG/main" r:embed="rId40"/>
                </a:ext>
              </a:extLst>
            </a:blip>
            <a:stretch>
              <a:fillRect/>
            </a:stretch>
          </p:blipFill>
          <p:spPr>
            <a:xfrm>
              <a:off x="0" y="0"/>
              <a:ext cx="609600" cy="609600"/>
            </a:xfrm>
            <a:prstGeom prst="rect">
              <a:avLst/>
            </a:prstGeom>
          </p:spPr>
        </p:pic>
      </p:grpSp>
      <p:grpSp>
        <p:nvGrpSpPr>
          <p:cNvPr id="47" name="CustomIcon">
            <a:extLst>
              <a:ext uri="{FF2B5EF4-FFF2-40B4-BE49-F238E27FC236}">
                <a16:creationId xmlns:a16="http://schemas.microsoft.com/office/drawing/2014/main" id="{FD165FC4-AE3C-D308-080F-D78F3DF3D8C9}"/>
              </a:ext>
            </a:extLst>
          </p:cNvPr>
          <p:cNvGrpSpPr>
            <a:grpSpLocks noChangeAspect="1"/>
          </p:cNvGrpSpPr>
          <p:nvPr>
            <p:custDataLst>
              <p:tags r:id="rId7"/>
            </p:custDataLst>
          </p:nvPr>
        </p:nvGrpSpPr>
        <p:grpSpPr>
          <a:xfrm>
            <a:off x="571500" y="4742403"/>
            <a:ext cx="587391" cy="587391"/>
            <a:chOff x="-205105" y="-205105"/>
            <a:chExt cx="1019810" cy="1019810"/>
          </a:xfrm>
          <a:solidFill>
            <a:schemeClr val="accent3"/>
          </a:solidFill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0200CCCF-BB89-87C5-F0A5-0D3F98FE422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205105" y="-205105"/>
              <a:ext cx="1019810" cy="1019810"/>
            </a:xfrm>
            <a:prstGeom prst="ellipse">
              <a:avLst/>
            </a:prstGeom>
            <a:grpFill/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endParaRPr lang="en-US" dirty="0" err="1">
                <a:solidFill>
                  <a:schemeClr val="bg1"/>
                </a:solidFill>
              </a:endParaRPr>
            </a:p>
          </p:txBody>
        </p:sp>
        <p:pic>
          <p:nvPicPr>
            <p:cNvPr id="46" name="Graphic 45">
              <a:extLst>
                <a:ext uri="{FF2B5EF4-FFF2-40B4-BE49-F238E27FC236}">
                  <a16:creationId xmlns:a16="http://schemas.microsoft.com/office/drawing/2014/main" id="{13D6A13B-B4BB-8FC6-8DED-6C27823ADF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96DAC541-7B7A-43D3-8B79-37D633B846F1}">
                  <asvg:svgBlip xmlns:asvg="http://schemas.microsoft.com/office/drawing/2016/SVG/main" r:embed="rId42"/>
                </a:ext>
              </a:extLst>
            </a:blip>
            <a:stretch>
              <a:fillRect/>
            </a:stretch>
          </p:blipFill>
          <p:spPr>
            <a:xfrm>
              <a:off x="0" y="0"/>
              <a:ext cx="609600" cy="609600"/>
            </a:xfrm>
            <a:prstGeom prst="rect">
              <a:avLst/>
            </a:prstGeom>
          </p:spPr>
        </p:pic>
      </p:grpSp>
      <p:grpSp>
        <p:nvGrpSpPr>
          <p:cNvPr id="51" name="CustomIcon">
            <a:extLst>
              <a:ext uri="{FF2B5EF4-FFF2-40B4-BE49-F238E27FC236}">
                <a16:creationId xmlns:a16="http://schemas.microsoft.com/office/drawing/2014/main" id="{FCFB8515-CE15-C6BA-1FCB-C2C2A866ABB6}"/>
              </a:ext>
            </a:extLst>
          </p:cNvPr>
          <p:cNvGrpSpPr>
            <a:grpSpLocks noChangeAspect="1"/>
          </p:cNvGrpSpPr>
          <p:nvPr>
            <p:custDataLst>
              <p:tags r:id="rId8"/>
            </p:custDataLst>
          </p:nvPr>
        </p:nvGrpSpPr>
        <p:grpSpPr>
          <a:xfrm>
            <a:off x="571500" y="3972855"/>
            <a:ext cx="587391" cy="587391"/>
            <a:chOff x="-205105" y="-205105"/>
            <a:chExt cx="1019810" cy="1019810"/>
          </a:xfrm>
          <a:solidFill>
            <a:schemeClr val="accent3"/>
          </a:solidFill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E25877BB-FBC6-7DEB-420E-D9FD6EFF314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205105" y="-205105"/>
              <a:ext cx="1019810" cy="1019810"/>
            </a:xfrm>
            <a:prstGeom prst="ellipse">
              <a:avLst/>
            </a:prstGeom>
            <a:grpFill/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endParaRPr lang="en-US" dirty="0" err="1">
                <a:solidFill>
                  <a:schemeClr val="bg1"/>
                </a:solidFill>
              </a:endParaRPr>
            </a:p>
          </p:txBody>
        </p:sp>
        <p:pic>
          <p:nvPicPr>
            <p:cNvPr id="50" name="Graphic 49">
              <a:extLst>
                <a:ext uri="{FF2B5EF4-FFF2-40B4-BE49-F238E27FC236}">
                  <a16:creationId xmlns:a16="http://schemas.microsoft.com/office/drawing/2014/main" id="{F1F3F333-CB01-3FB5-0A0A-C140D5A054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96DAC541-7B7A-43D3-8B79-37D633B846F1}">
                  <asvg:svgBlip xmlns:asvg="http://schemas.microsoft.com/office/drawing/2016/SVG/main" r:embed="rId44"/>
                </a:ext>
              </a:extLst>
            </a:blip>
            <a:stretch>
              <a:fillRect/>
            </a:stretch>
          </p:blipFill>
          <p:spPr>
            <a:xfrm>
              <a:off x="0" y="0"/>
              <a:ext cx="609600" cy="609600"/>
            </a:xfrm>
            <a:prstGeom prst="rect">
              <a:avLst/>
            </a:prstGeom>
          </p:spPr>
        </p:pic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26B73B7B-B626-4FB9-7960-9FD71D2BDBF2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571500" y="1365301"/>
            <a:ext cx="3513667" cy="233333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2000" b="1" dirty="0"/>
              <a:t>Enabler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7FA35CF-FD43-E3DD-16B5-9CE0175A7E8F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1300976" y="1750972"/>
            <a:ext cx="2784191" cy="471714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1800" b="1" dirty="0"/>
              <a:t>Social interaction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63DC2AD-90A8-6C1D-4E55-874AF187C3F5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1300976" y="2515892"/>
            <a:ext cx="2784191" cy="471714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1800" b="1" dirty="0"/>
              <a:t>Mindsets and beliefs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9EAE2DF-96AF-104F-2645-5CD045C9A84C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1300976" y="3241605"/>
            <a:ext cx="2784191" cy="471714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1800" b="1" dirty="0"/>
              <a:t>Productive activity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E4CBD76-0001-C1CD-7AD7-F039BEAC7370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1300976" y="3980090"/>
            <a:ext cx="2784191" cy="471714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1800" b="1" dirty="0"/>
              <a:t>Stress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086FC4C-6CBF-4E30-6936-B1CCA0A2B794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1300976" y="4723843"/>
            <a:ext cx="2784191" cy="471714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1800" b="1" dirty="0"/>
              <a:t>Economic security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3386A0BB-DD2C-D337-AC43-B1EB932BF727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1300976" y="5507592"/>
            <a:ext cx="2784191" cy="471714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1800" b="1" dirty="0"/>
              <a:t>Sleep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44CA441C-8832-A34F-D4C5-836FE5E28897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3842657" y="1365301"/>
            <a:ext cx="7777843" cy="233333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2000" b="1" dirty="0"/>
              <a:t>Sample practices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278F23C6-80C8-E4E3-1E4C-423C32280781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3842657" y="1750972"/>
            <a:ext cx="7777843" cy="530915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1"/>
            <a:r>
              <a:rPr lang="en-US" dirty="0"/>
              <a:t>Establishing a zero-tolerance policy for toxic workplace behavior</a:t>
            </a:r>
          </a:p>
          <a:p>
            <a:pPr lvl="1"/>
            <a:r>
              <a:rPr lang="en-US" dirty="0"/>
              <a:t>Implementing anonymous reporting processes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D7610C8B-2DFD-5C87-928B-DBA7BAFAF8F9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3842657" y="2515892"/>
            <a:ext cx="7777843" cy="471714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1"/>
            <a:r>
              <a:rPr lang="en-US" dirty="0"/>
              <a:t>Defining a company’s mission so that employees are inspired – and compelled to bring their best selves to work – by it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E7DCA91-2273-606E-6584-ECE07E3C696D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3842657" y="3241605"/>
            <a:ext cx="7777843" cy="471714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1"/>
            <a:r>
              <a:rPr lang="en-US" dirty="0"/>
              <a:t>Creating opportunities for employees to engage in volunteering, hobbies, activism, traveling, and other activities both within and outside of their job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D6D6C23-C111-3D54-7FB2-DDCF004A70A7}"/>
              </a:ext>
            </a:extLst>
          </p:cNvPr>
          <p:cNvSpPr txBox="1"/>
          <p:nvPr>
            <p:custDataLst>
              <p:tags r:id="rId20"/>
            </p:custDataLst>
          </p:nvPr>
        </p:nvSpPr>
        <p:spPr>
          <a:xfrm>
            <a:off x="3842657" y="3980090"/>
            <a:ext cx="7777843" cy="471714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1"/>
            <a:r>
              <a:rPr lang="en-US" dirty="0"/>
              <a:t>Building in recovery time for employees to regain their energy after high-demand periods </a:t>
            </a:r>
            <a:r>
              <a:rPr lang="en-US"/>
              <a:t>or projects</a:t>
            </a:r>
            <a:endParaRPr lang="en-US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B7E50053-373F-92AF-393B-4DB930B89325}"/>
              </a:ext>
            </a:extLst>
          </p:cNvPr>
          <p:cNvSpPr txBox="1"/>
          <p:nvPr>
            <p:custDataLst>
              <p:tags r:id="rId21"/>
            </p:custDataLst>
          </p:nvPr>
        </p:nvSpPr>
        <p:spPr>
          <a:xfrm>
            <a:off x="3842657" y="4723843"/>
            <a:ext cx="7777843" cy="471714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1"/>
            <a:r>
              <a:rPr lang="en-US" dirty="0"/>
              <a:t>Ensuring that compensation and benefits cover an employees’ </a:t>
            </a:r>
            <a:r>
              <a:rPr lang="en-US"/>
              <a:t>basic needs</a:t>
            </a:r>
            <a:endParaRPr lang="en-US" dirty="0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1D08443B-7C54-D295-A215-8A7E9B54DDD7}"/>
              </a:ext>
            </a:extLst>
          </p:cNvPr>
          <p:cNvSpPr txBox="1"/>
          <p:nvPr>
            <p:custDataLst>
              <p:tags r:id="rId22"/>
            </p:custDataLst>
          </p:nvPr>
        </p:nvSpPr>
        <p:spPr>
          <a:xfrm>
            <a:off x="3842657" y="5507592"/>
            <a:ext cx="7777843" cy="471714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1"/>
            <a:r>
              <a:rPr lang="en-US" dirty="0"/>
              <a:t>Creating work environments with natural light and access to healthy foods</a:t>
            </a:r>
          </a:p>
          <a:p>
            <a:pPr lvl="1"/>
            <a:r>
              <a:rPr lang="en-US" dirty="0"/>
              <a:t>Limiting or discouraging employees from being online after hours</a:t>
            </a: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6459F08C-EA58-9A72-1E54-A45C19A3B762}"/>
              </a:ext>
            </a:extLst>
          </p:cNvPr>
          <p:cNvCxnSpPr/>
          <p:nvPr>
            <p:custDataLst>
              <p:tags r:id="rId23"/>
            </p:custDataLst>
          </p:nvPr>
        </p:nvCxnSpPr>
        <p:spPr>
          <a:xfrm>
            <a:off x="571500" y="1687472"/>
            <a:ext cx="11049000" cy="0"/>
          </a:xfrm>
          <a:prstGeom prst="line">
            <a:avLst/>
          </a:prstGeom>
          <a:ln w="6350" cap="flat">
            <a:solidFill>
              <a:srgbClr val="7F7F7F"/>
            </a:solidFill>
            <a:prstDash val="solid"/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F14E3AEE-E417-2204-2415-934ADAC9305C}"/>
              </a:ext>
            </a:extLst>
          </p:cNvPr>
          <p:cNvCxnSpPr/>
          <p:nvPr>
            <p:custDataLst>
              <p:tags r:id="rId24"/>
            </p:custDataLst>
          </p:nvPr>
        </p:nvCxnSpPr>
        <p:spPr>
          <a:xfrm>
            <a:off x="571500" y="2452392"/>
            <a:ext cx="11049000" cy="0"/>
          </a:xfrm>
          <a:prstGeom prst="line">
            <a:avLst/>
          </a:prstGeom>
          <a:ln w="6350" cap="flat">
            <a:solidFill>
              <a:srgbClr val="7F7F7F"/>
            </a:solidFill>
            <a:prstDash val="solid"/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D1B68324-51D4-D0A8-0A73-EF606BF7C4BD}"/>
              </a:ext>
            </a:extLst>
          </p:cNvPr>
          <p:cNvCxnSpPr/>
          <p:nvPr>
            <p:custDataLst>
              <p:tags r:id="rId25"/>
            </p:custDataLst>
          </p:nvPr>
        </p:nvCxnSpPr>
        <p:spPr>
          <a:xfrm>
            <a:off x="571500" y="3178105"/>
            <a:ext cx="11049000" cy="0"/>
          </a:xfrm>
          <a:prstGeom prst="line">
            <a:avLst/>
          </a:prstGeom>
          <a:ln w="6350" cap="flat">
            <a:solidFill>
              <a:srgbClr val="7F7F7F"/>
            </a:solidFill>
            <a:prstDash val="solid"/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B351F48A-3321-374F-C2E0-CEA26146D12B}"/>
              </a:ext>
            </a:extLst>
          </p:cNvPr>
          <p:cNvCxnSpPr/>
          <p:nvPr>
            <p:custDataLst>
              <p:tags r:id="rId26"/>
            </p:custDataLst>
          </p:nvPr>
        </p:nvCxnSpPr>
        <p:spPr>
          <a:xfrm>
            <a:off x="571500" y="3916590"/>
            <a:ext cx="11049000" cy="0"/>
          </a:xfrm>
          <a:prstGeom prst="line">
            <a:avLst/>
          </a:prstGeom>
          <a:ln w="6350" cap="flat">
            <a:solidFill>
              <a:srgbClr val="7F7F7F"/>
            </a:solidFill>
            <a:prstDash val="solid"/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BD648B9B-7093-6634-7E0F-0B2C2617A53F}"/>
              </a:ext>
            </a:extLst>
          </p:cNvPr>
          <p:cNvCxnSpPr/>
          <p:nvPr>
            <p:custDataLst>
              <p:tags r:id="rId27"/>
            </p:custDataLst>
          </p:nvPr>
        </p:nvCxnSpPr>
        <p:spPr>
          <a:xfrm>
            <a:off x="571500" y="4660343"/>
            <a:ext cx="11049000" cy="0"/>
          </a:xfrm>
          <a:prstGeom prst="line">
            <a:avLst/>
          </a:prstGeom>
          <a:ln w="6350" cap="flat">
            <a:solidFill>
              <a:srgbClr val="7F7F7F"/>
            </a:solidFill>
            <a:prstDash val="solid"/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932B1B67-6A59-0552-726B-0EA73875399C}"/>
              </a:ext>
            </a:extLst>
          </p:cNvPr>
          <p:cNvCxnSpPr/>
          <p:nvPr>
            <p:custDataLst>
              <p:tags r:id="rId28"/>
            </p:custDataLst>
          </p:nvPr>
        </p:nvCxnSpPr>
        <p:spPr>
          <a:xfrm>
            <a:off x="571500" y="5444092"/>
            <a:ext cx="11049000" cy="0"/>
          </a:xfrm>
          <a:prstGeom prst="line">
            <a:avLst/>
          </a:prstGeom>
          <a:ln w="6350" cap="flat">
            <a:solidFill>
              <a:srgbClr val="7F7F7F"/>
            </a:solidFill>
            <a:prstDash val="solid"/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2. Slide Title">
            <a:extLst>
              <a:ext uri="{FF2B5EF4-FFF2-40B4-BE49-F238E27FC236}">
                <a16:creationId xmlns:a16="http://schemas.microsoft.com/office/drawing/2014/main" id="{C51A155A-3046-A256-EEDE-1B01FC9C1384}"/>
              </a:ext>
            </a:extLst>
          </p:cNvPr>
          <p:cNvSpPr txBox="1">
            <a:spLocks/>
          </p:cNvSpPr>
          <p:nvPr>
            <p:custDataLst>
              <p:tags r:id="rId29"/>
            </p:custDataLst>
          </p:nvPr>
        </p:nvSpPr>
        <p:spPr>
          <a:xfrm>
            <a:off x="554736" y="384394"/>
            <a:ext cx="11082528" cy="73152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3000"/>
              </a:lnSpc>
              <a:spcBef>
                <a:spcPct val="0"/>
              </a:spcBef>
              <a:buNone/>
              <a:defRPr sz="2500" b="1" kern="1200" spc="0" baseline="0">
                <a:ln w="6350" cap="flat">
                  <a:noFill/>
                  <a:miter lim="800000"/>
                </a:ln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lang="en-US" sz="2400" dirty="0"/>
              <a:t>MHI’s recent “Nine to Thrive” report outlines 6 key enablers employers can use to promote employee brain health and wellbeing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83162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2EC37411-95A8-E1E3-8B1B-FF11D1B41AB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8293217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395" imgH="396" progId="TCLayout.ActiveDocument.1">
                  <p:embed/>
                </p:oleObj>
              </mc:Choice>
              <mc:Fallback>
                <p:oleObj name="think-cell Slide" r:id="rId6" imgW="395" imgH="396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EC37411-95A8-E1E3-8B1B-FF11D1B41AB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7EF990F1-CA4D-8CC1-4DEE-567F78BCA78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0000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2" name="2. Slide Title">
            <a:extLst>
              <a:ext uri="{FF2B5EF4-FFF2-40B4-BE49-F238E27FC236}">
                <a16:creationId xmlns:a16="http://schemas.microsoft.com/office/drawing/2014/main" id="{418166A5-41C4-A477-DC58-8F726D34C59E}"/>
              </a:ext>
            </a:extLst>
          </p:cNvPr>
          <p:cNvSpPr>
            <a:spLocks noGrp="1"/>
          </p:cNvSpPr>
          <p:nvPr>
            <p:ph type="title" idx="4294967295"/>
            <p:custDataLst>
              <p:tags r:id="rId2"/>
            </p:custDataLst>
          </p:nvPr>
        </p:nvSpPr>
        <p:spPr>
          <a:xfrm>
            <a:off x="434340" y="2475706"/>
            <a:ext cx="4936106" cy="1906588"/>
          </a:xfrm>
        </p:spPr>
        <p:txBody>
          <a:bodyPr vert="horz">
            <a:normAutofit/>
          </a:bodyPr>
          <a:lstStyle/>
          <a:p>
            <a:r>
              <a:rPr lang="en-GB" sz="4400" b="1" dirty="0">
                <a:cs typeface="Arial"/>
              </a:rPr>
              <a:t>A recipe for a thriving workforce</a:t>
            </a:r>
            <a:endParaRPr lang="en-US" dirty="0"/>
          </a:p>
        </p:txBody>
      </p:sp>
      <p:sp>
        <p:nvSpPr>
          <p:cNvPr id="32" name="Slide Number">
            <a:extLst>
              <a:ext uri="{FF2B5EF4-FFF2-40B4-BE49-F238E27FC236}">
                <a16:creationId xmlns:a16="http://schemas.microsoft.com/office/drawing/2014/main" id="{6141C425-69DE-C88A-27F6-568AC4753087}"/>
              </a:ext>
            </a:extLst>
          </p:cNvPr>
          <p:cNvSpPr>
            <a:spLocks noChangeArrowheads="1"/>
          </p:cNvSpPr>
          <p:nvPr>
            <p:custDataLst>
              <p:tags r:id="rId3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marL="0" marR="0" lvl="0" indent="0" algn="r" defTabSz="6107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BDCABE-3F10-B64C-92F1-862014417034}" type="slidenum">
              <a:rPr kumimoji="0" lang="it-IT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pPr marL="0" marR="0" lvl="0" indent="0" algn="r" defTabSz="6107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it-IT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SlideLogoText">
            <a:extLst>
              <a:ext uri="{FF2B5EF4-FFF2-40B4-BE49-F238E27FC236}">
                <a16:creationId xmlns:a16="http://schemas.microsoft.com/office/drawing/2014/main" id="{55266110-89B3-6B5E-482F-79C05DB7C96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0059149" y="6499381"/>
            <a:ext cx="1301639" cy="1384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McKinsey Health Institute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306B29F-7C8C-B186-A51D-0F7173D3BA61}"/>
              </a:ext>
            </a:extLst>
          </p:cNvPr>
          <p:cNvSpPr txBox="1"/>
          <p:nvPr/>
        </p:nvSpPr>
        <p:spPr>
          <a:xfrm>
            <a:off x="6365566" y="1035260"/>
            <a:ext cx="5418379" cy="861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3175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"/>
              </a:rPr>
              <a:t>Treat employee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A9F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"/>
              </a:rPr>
              <a:t>health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"/>
              </a:rPr>
              <a:t> as a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A9F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"/>
              </a:rPr>
              <a:t>strategic imperative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2FDDBED-9512-B9B3-3183-B016C3C208B6}"/>
              </a:ext>
            </a:extLst>
          </p:cNvPr>
          <p:cNvSpPr txBox="1"/>
          <p:nvPr/>
        </p:nvSpPr>
        <p:spPr>
          <a:xfrm>
            <a:off x="6400801" y="2337956"/>
            <a:ext cx="5183864" cy="1292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3175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"/>
              </a:rPr>
              <a:t>Take an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A9F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"/>
              </a:rPr>
              <a:t>organization-wide approach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"/>
              </a:rPr>
              <a:t>(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"/>
              </a:rPr>
              <a:t>not just focusing on individual interventions)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AD36825-7BF8-CC92-6154-F2E6C54275F3}"/>
              </a:ext>
            </a:extLst>
          </p:cNvPr>
          <p:cNvSpPr txBox="1"/>
          <p:nvPr/>
        </p:nvSpPr>
        <p:spPr>
          <a:xfrm>
            <a:off x="6421703" y="4074369"/>
            <a:ext cx="5044743" cy="430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3175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A9F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"/>
              </a:rPr>
              <a:t>Invest better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"/>
              </a:rPr>
              <a:t>, not more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FDD39EB-BD4A-DE2B-BB23-4FC944994CEE}"/>
              </a:ext>
            </a:extLst>
          </p:cNvPr>
          <p:cNvSpPr txBox="1"/>
          <p:nvPr/>
        </p:nvSpPr>
        <p:spPr>
          <a:xfrm>
            <a:off x="6421703" y="4985177"/>
            <a:ext cx="5044743" cy="861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3175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A9F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"/>
              </a:rPr>
              <a:t>Hold leaders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"/>
              </a:rPr>
              <a:t>accountable to outcomes</a:t>
            </a:r>
          </a:p>
        </p:txBody>
      </p:sp>
    </p:spTree>
    <p:extLst>
      <p:ext uri="{BB962C8B-B14F-4D97-AF65-F5344CB8AC3E}">
        <p14:creationId xmlns:p14="http://schemas.microsoft.com/office/powerpoint/2010/main" val="7413398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3" hidden="1">
            <a:extLst>
              <a:ext uri="{FF2B5EF4-FFF2-40B4-BE49-F238E27FC236}">
                <a16:creationId xmlns:a16="http://schemas.microsoft.com/office/drawing/2014/main" id="{F98836D6-245B-4B5F-93C4-3158F97D01C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5698003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95" imgH="396" progId="TCLayout.ActiveDocument.1">
                  <p:embed/>
                </p:oleObj>
              </mc:Choice>
              <mc:Fallback>
                <p:oleObj name="think-cell Slide" r:id="rId5" imgW="395" imgH="396" progId="TCLayout.ActiveDocument.1">
                  <p:embed/>
                  <p:pic>
                    <p:nvPicPr>
                      <p:cNvPr id="6" name="Object 3" hidden="1">
                        <a:extLst>
                          <a:ext uri="{FF2B5EF4-FFF2-40B4-BE49-F238E27FC236}">
                            <a16:creationId xmlns:a16="http://schemas.microsoft.com/office/drawing/2014/main" id="{F98836D6-245B-4B5F-93C4-3158F97D01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2. Slide Title">
            <a:extLst>
              <a:ext uri="{FF2B5EF4-FFF2-40B4-BE49-F238E27FC236}">
                <a16:creationId xmlns:a16="http://schemas.microsoft.com/office/drawing/2014/main" id="{2B17D823-46DE-4218-AE5B-BABFFD3D7D4B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b" anchorCtr="0">
            <a:noAutofit/>
          </a:bodyPr>
          <a:lstStyle/>
          <a:p>
            <a:pPr>
              <a:buClr>
                <a:schemeClr val="tx2"/>
              </a:buClr>
            </a:pPr>
            <a:r>
              <a:rPr lang="en-GB" sz="3200" dirty="0"/>
              <a:t>To learn more…</a:t>
            </a:r>
            <a:endParaRPr lang="en-US" sz="320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08FAE13-AB01-4217-993C-72AE2C963B5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B976F109-550D-4F99-8A52-BE714D0E383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EC9F986-0882-4076-AAB7-7D70A79D1EAA}"/>
              </a:ext>
            </a:extLst>
          </p:cNvPr>
          <p:cNvSpPr txBox="1">
            <a:spLocks/>
          </p:cNvSpPr>
          <p:nvPr/>
        </p:nvSpPr>
        <p:spPr>
          <a:xfrm>
            <a:off x="4208487" y="4149076"/>
            <a:ext cx="3619791" cy="224083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91440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>
                <a:cs typeface="Arial" panose="020B0604020202020204" pitchFamily="34" charset="0"/>
              </a:defRPr>
            </a:lvl6pPr>
            <a:lvl7pPr marL="91440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>
                <a:cs typeface="Arial" panose="020B0604020202020204" pitchFamily="34" charset="0"/>
              </a:defRPr>
            </a:lvl7pPr>
            <a:lvl8pPr marL="91440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>
                <a:cs typeface="Arial" panose="020B0604020202020204" pitchFamily="34" charset="0"/>
              </a:defRPr>
            </a:lvl8pPr>
            <a:lvl9pPr marL="91440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Visit our 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Employee Health Platform 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to learn more about our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free-of-charge survey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 and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action planning tools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8E077E-59DC-414A-96E3-00091997601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5220153" y="2028073"/>
            <a:ext cx="1596458" cy="15964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638D7F7-3D88-47B7-9DA2-3627E8B72ADD}"/>
              </a:ext>
            </a:extLst>
          </p:cNvPr>
          <p:cNvSpPr txBox="1">
            <a:spLocks/>
          </p:cNvSpPr>
          <p:nvPr/>
        </p:nvSpPr>
        <p:spPr>
          <a:xfrm>
            <a:off x="403607" y="4149076"/>
            <a:ext cx="3619791" cy="224083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91440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>
                <a:cs typeface="Arial" panose="020B0604020202020204" pitchFamily="34" charset="0"/>
              </a:defRPr>
            </a:lvl6pPr>
            <a:lvl7pPr marL="91440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>
                <a:cs typeface="Arial" panose="020B0604020202020204" pitchFamily="34" charset="0"/>
              </a:defRPr>
            </a:lvl7pPr>
            <a:lvl8pPr marL="91440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>
                <a:cs typeface="Arial" panose="020B0604020202020204" pitchFamily="34" charset="0"/>
              </a:defRPr>
            </a:lvl8pPr>
            <a:lvl9pPr marL="91440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Keep up with our 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Employee Health and Well-being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publications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8DFF659-9C9B-40EE-BE9E-71D20F61E589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415273" y="2028073"/>
            <a:ext cx="1596458" cy="159645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E41F0BA-86B2-4CBF-ABD8-690CBDF85374}"/>
              </a:ext>
            </a:extLst>
          </p:cNvPr>
          <p:cNvSpPr txBox="1">
            <a:spLocks/>
          </p:cNvSpPr>
          <p:nvPr/>
        </p:nvSpPr>
        <p:spPr>
          <a:xfrm>
            <a:off x="8013367" y="4149076"/>
            <a:ext cx="3619791" cy="224083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91440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>
                <a:cs typeface="Arial" panose="020B0604020202020204" pitchFamily="34" charset="0"/>
              </a:defRPr>
            </a:lvl6pPr>
            <a:lvl7pPr marL="91440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>
                <a:cs typeface="Arial" panose="020B0604020202020204" pitchFamily="34" charset="0"/>
              </a:defRPr>
            </a:lvl7pPr>
            <a:lvl8pPr marL="91440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>
                <a:cs typeface="Arial" panose="020B0604020202020204" pitchFamily="34" charset="0"/>
              </a:defRPr>
            </a:lvl8pPr>
            <a:lvl9pPr marL="91440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Follow us 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on 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LinkedIn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FFB475A-9AF3-42D1-B85A-E40A614E261F}"/>
              </a:ext>
            </a:extLst>
          </p:cNvPr>
          <p:cNvPicPr>
            <a:picLocks/>
          </p:cNvPicPr>
          <p:nvPr/>
        </p:nvPicPr>
        <p:blipFill>
          <a:blip r:embed="rId12"/>
          <a:stretch>
            <a:fillRect/>
          </a:stretch>
        </p:blipFill>
        <p:spPr>
          <a:xfrm>
            <a:off x="9025194" y="2028073"/>
            <a:ext cx="1596136" cy="1561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42754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STYLE_ID" val="c90ee1e1-c015-415f-8aa1-dd21303cc84c"/>
  <p:tag name="NEWVI" val="true"/>
  <p:tag name="TEMPLATELASTEDITTED" val="2019-02-25 12:05 PM"/>
  <p:tag name="TEMPLATECREATED" val="2019-02-27 01:18 PM"/>
  <p:tag name="TEMPLATEVERSION" val="3"/>
  <p:tag name="BLUEONEFOURTHTITLEFONTCOLORFIXED" val="true"/>
  <p:tag name="DARKLAYOUTNAMESCHANGEDTOCONTRAST" val="true"/>
  <p:tag name="TEMPLATELASTEDITED" val="2023-06-27 02:36 PM"/>
  <p:tag name="THINKCELLPRESENTATIONDONOTDELETE" val="&lt;?xml version=&quot;1.0&quot; encoding=&quot;UTF-16&quot; standalone=&quot;yes&quot;?&gt;&lt;root reqver=&quot;27037&quot;&gt;&lt;version val=&quot;33096&quot;/&gt;&lt;CPresentation id=&quot;1&quot;&gt;&lt;m_precDefaultNumber&gt;&lt;m_bNumberIsYear val=&quot;1&quot;/&gt;&lt;m_chMinusSymbol&gt;-&lt;/m_chMinusSymbol&gt;&lt;m_chDecimalSymbol17909&gt;.&lt;/m_chDecimalSymbol17909&gt;&lt;m_nGroupingDigits17909 val=&quot;3&quot;/&gt;&lt;m_chGroupingSymbol17909&gt;,&lt;/m_chGroupingSymbol17909&gt;&lt;m_yearfmt&gt;&lt;begin val=&quot;0&quot;/&gt;&lt;end val=&quot;4&quot;/&gt;&lt;/m_yearfmt&gt;&lt;/m_precDefaultNumber&gt;&lt;m_precDefaultPercent&gt;&lt;m_bNumberIsYear val=&quot;1&quot;/&gt;&lt;m_chMinusSymbol&gt;-&lt;/m_chMinusSymbol&gt;&lt;m_nDecimalDigits17909 val=&quot;0&quot;/&gt;&lt;m_chDecimalSymbol17909&gt;.&lt;/m_chDecimalSymbol17909&gt;&lt;m_nGroupingDigits17909 val=&quot;3&quot;/&gt;&lt;m_chGroupingSymbol17909&gt;,&lt;/m_chGroupingSymbol17909&gt;&lt;m_strSuffix17909&gt;%&lt;/m_strSuffix17909&gt;&lt;m_yearfmt&gt;&lt;begin val=&quot;0&quot;/&gt;&lt;end val=&quot;4&quot;/&gt;&lt;/m_yearfmt&gt;&lt;/m_precDefaultPercent&gt;&lt;m_precDefaultDate&gt;&lt;m_bNumberIsYear val=&quot;0&quot;/&gt;&lt;m_strFormatTime&gt;%d-%1-%Y&lt;/m_strFormatTime&gt;&lt;m_yearfmt&gt;&lt;begin val=&quot;0&quot;/&gt;&lt;end val=&quot;0&quot;/&gt;&lt;/m_yearfmt&gt;&lt;/m_precDefaultDate&gt;&lt;m_precDefaultDay&gt;&lt;m_yearfmt&gt;&lt;begin val=&quot;0&quot;/&gt;&lt;end val=&quot;4&quot;/&gt;&lt;/m_yearfmt&gt;&lt;/m_precDefaultDay&gt;&lt;m_precDefaultWeek&gt;&lt;m_yearfmt&gt;&lt;begin val=&quot;0&quot;/&gt;&lt;end val=&quot;4&quot;/&gt;&lt;/m_yearfmt&gt;&lt;/m_precDefaultWeek&gt;&lt;m_precDefaultMonth&gt;&lt;m_yearfmt&gt;&lt;begin val=&quot;0&quot;/&gt;&lt;end val=&quot;4&quot;/&gt;&lt;/m_yearfmt&gt;&lt;/m_precDefaultMonth&gt;&lt;m_precDefaultQuarter&gt;&lt;m_yearfmt&gt;&lt;begin val=&quot;0&quot;/&gt;&lt;end val=&quot;4&quot;/&gt;&lt;/m_yearfmt&gt;&lt;/m_precDefaultQuarter&gt;&lt;m_precDefaultYear&gt;&lt;m_yearfmt&gt;&lt;begin val=&quot;0&quot;/&gt;&lt;end val=&quot;4&quot;/&gt;&lt;/m_yearfmt&gt;&lt;/m_precDefaultYear&gt;&lt;m_precDefaultFYDay&gt;&lt;m_yearfmt&gt;&lt;begin val=&quot;0&quot;/&gt;&lt;end val=&quot;4&quot;/&gt;&lt;/m_yearfmt&gt;&lt;/m_precDefaultFYDay&gt;&lt;m_precDefaultFYWeek&gt;&lt;m_yearfmt&gt;&lt;begin val=&quot;0&quot;/&gt;&lt;end val=&quot;4&quot;/&gt;&lt;/m_yearfmt&gt;&lt;/m_precDefaultFYWeek&gt;&lt;m_precDefaultFYMonth&gt;&lt;m_yearfmt&gt;&lt;begin val=&quot;0&quot;/&gt;&lt;end val=&quot;4&quot;/&gt;&lt;/m_yearfmt&gt;&lt;/m_precDefaultFYMonth&gt;&lt;m_precDefaultFYQuarter&gt;&lt;m_yearfmt&gt;&lt;begin val=&quot;0&quot;/&gt;&lt;end val=&quot;4&quot;/&gt;&lt;/m_yearfmt&gt;&lt;/m_precDefaultFYQuarter&gt;&lt;m_precDefaultFYYear&gt;&lt;m_yearfmt&gt;&lt;begin val=&quot;0&quot;/&gt;&lt;end val=&quot;4&quot;/&gt;&lt;/m_yearfmt&gt;&lt;/m_precDefaultFYYear&gt;&lt;m_mruColor&gt;&lt;m_vecMRU length=&quot;0&quot;/&gt;&lt;/m_mruColor&gt;&lt;m_eweekdayFirstOfWeek val=&quot;1&quot;/&gt;&lt;m_eweekdayFirstOfWorkweek val=&quot;2&quot;/&gt;&lt;m_eweekdayFirstOfWeekend val=&quot;7&quot;/&gt;&lt;/CPresentation&gt;&lt;/root&gt;"/>
  <p:tag name="MTBTACCENT" val="Accent2ColorBoldText"/>
  <p:tag name="ICONFILLBACKGROUND" val="Color [A=255, R=5, G=28, B=44]"/>
  <p:tag name="ICONFILLBACKGROUNDTHEME" val="Accent 1"/>
  <p:tag name="ICONENCLOSURE" val="False"/>
  <p:tag name="ICONLINEFILL" val="Color [A=255, R=0, G=0, B=0]"/>
  <p:tag name="ICONLINEFILLTHEME" val="Text 1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LogoText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Ub1LmWUTH66PHUHOGMc5A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LogoText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4. Footnote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Grid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LogoText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5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5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4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3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3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2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2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1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1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tNN_OdVRnC_8Tatiiw6bA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LogoText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Ub1LmWUTH66PHUHOGMc5A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LogoText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4. Footnote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5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Grid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LogoText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5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5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5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4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3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3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2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2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1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1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tNN_OdVRnC_8Tatiiw6bA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4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0sklhGDg_J5JkHAJOV5JQ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4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LogoText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Grid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4. Footnote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LogoText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3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5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5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4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4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3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3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2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2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1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3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aJMKD2AQ9e77MMhub83YA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Dark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LogoText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2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0sklhGDg_J5JkHAJOV5JQ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LogoText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BottomLine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opLine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Grid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4. Footno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2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5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5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4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4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1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3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2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2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1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1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sf0lKEfRW2M5NTSiP3pCQ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Dark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BottomLineRight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BottomLineLeft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1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opLineRight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opLineLeft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LogoText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Ub1LmWUTH66PHUHOGMc5A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LogoText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4. Footnote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Grid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tNN_OdVRnC_8Tatiiw6bA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5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5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4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4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3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3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2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2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1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0sklhGDg_J5JkHAJOV5JQ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LogoText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BottomLine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opLine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Grid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4. Footnote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5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5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4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4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3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3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2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1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1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cd9z.T0ityQiOhevFTgFQ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LogoImage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ClientLogo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Documenttype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ubtitle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itl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Disclaimer-template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kG5iHMTSC2mGhtG.mpRUA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Ub1LmWUTH66PHUHOGMc5A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sZQyKFgCFD5XAZPv3AWBQ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h.LyJP9Ef7CM8T6PUBqdw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Ub1LmWUTH66PHUHOGMc5A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aJMKD2AQ9e77MMhub83YA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Dark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LogoText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BottomLineLeft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BottomLineRight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opLineRight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opLineLeft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LogoText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P6iKZZoTDSflm.OoOVoMA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Dark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LogoText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BottomLineRight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BottomLineLeft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opLineRight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4. Footnote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opLineLeft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LRCzsv.ik_t3bs5QJ6VLg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Dark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LogoText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sf0lKEfRW2M5NTSiP3pCQ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Dark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LogoText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BottomLineRight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Grid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BottomLineLeft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opLineRight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opLineLeft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Ppd5uKiKgbfSxqQQ0aBGA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LogoText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LogoText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opLineLeft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opLineRight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opLineLeft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opLineRight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PFw0tr2VymfPrG.nUcDKQ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Dark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LogoText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BottomLineRight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BottomLineLeft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opLineRight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opLineLeft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sf0lKEfRW2M5NTSiP3pCQ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Dark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LogoText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BottomLineRight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BottomLineLeft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LogoText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opLineRight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opLineLeft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sf0lKEfRW2M5NTSiP3pCQ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Dark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LogoText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BottomLineRight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BottomLineLeft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opLineRight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opLineLeft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BottomLin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opLine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LogoText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LogoText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5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LogoImage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e4Ps3taQqK3C0NeBEvQLA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LogoText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BottomLineRight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5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BottomLineLeft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opLineRight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opLineLeft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traight Connector 17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VQbWeLz8.8R.rAAWj4zkg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4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LogoText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tNN_OdVRnC_8Tatiiw6bA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4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cd9z.T0ityQiOhevFTgFQ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Ub1LmWUTH66PHUHOGMc5A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LogoText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4. Footnot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3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Grid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LogoText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5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5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3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4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4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3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3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2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2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1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1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a5NG5p6QVlH6GlSHMQ0RQ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2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LogoImage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ClientLogo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Documenttype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ubtitle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itle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Disclaimer-template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LogoText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tNN_OdVRnC_8Tatiiw6bA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4. Footno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2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1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nuZ.dr0dtPKYSWmGw_6Yg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UQibaDMIQaIJXCExx3CSg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1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e.WNeMwRPaNOv4PeDFU5Q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LogoText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kXdkIixRi6Hs.rBsPur2w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LogoText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HKNm6U2RZKJH1GvudQSPw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HKNm6U2RZKJH1GvudQSPw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LogoText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e4Ps3taQqK3C0NeBEvQLA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LogoText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LogoText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HKNm6U2RZKJH1GvudQSPw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LogoText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LogoText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LogoText"/>
</p:tagLst>
</file>

<file path=ppt/tags/tag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LogoImage"/>
</p:tagLst>
</file>

<file path=ppt/tags/tag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Ub1LmWUTH66PHUHOGMc5A"/>
</p:tagLst>
</file>

<file path=ppt/tags/tag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LogoText"/>
</p:tagLst>
</file>

<file path=ppt/tags/tag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4. Footnote"/>
</p:tagLst>
</file>

<file path=ppt/tags/tag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Grid"/>
</p:tagLst>
</file>

<file path=ppt/tags/tag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LogoText"/>
</p:tagLst>
</file>

<file path=ppt/tags/tag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5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5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5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5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5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5"/>
</p:tagLst>
</file>

<file path=ppt/tags/tag5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5"/>
</p:tagLst>
</file>

<file path=ppt/tags/tag5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4"/>
</p:tagLst>
</file>

<file path=ppt/tags/tag5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4"/>
</p:tagLst>
</file>

<file path=ppt/tags/tag5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3"/>
</p:tagLst>
</file>

<file path=ppt/tags/tag5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6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2"/>
</p:tagLst>
</file>

<file path=ppt/tags/tag6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2"/>
</p:tagLst>
</file>

<file path=ppt/tags/tag6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1"/>
</p:tagLst>
</file>

<file path=ppt/tags/tag6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1"/>
</p:tagLst>
</file>

<file path=ppt/tags/tag6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a5NG5p6QVlH6GlSHMQ0RQ"/>
</p:tagLst>
</file>

<file path=ppt/tags/tag6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LogoImage"/>
</p:tagLst>
</file>

<file path=ppt/tags/tag6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ClientLogo"/>
</p:tagLst>
</file>

<file path=ppt/tags/tag6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Documenttype"/>
</p:tagLst>
</file>

<file path=ppt/tags/tag6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ubtitl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6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itle"/>
</p:tagLst>
</file>

<file path=ppt/tags/tag6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Disclaimer-template"/>
</p:tagLst>
</file>

<file path=ppt/tags/tag6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tNN_OdVRnC_8Tatiiw6bA"/>
</p:tagLst>
</file>

<file path=ppt/tags/tag6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6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6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6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6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LogoText"/>
</p:tagLst>
</file>

<file path=ppt/tags/tag6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LogoText"/>
</p:tagLst>
</file>

<file path=ppt/tags/tag6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6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6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6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6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6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6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6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6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nuZ.dr0dtPKYSWmGw_6Yg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6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6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6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6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6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UQibaDMIQaIJXCExx3CSg"/>
</p:tagLst>
</file>

<file path=ppt/tags/tag6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6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6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6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6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6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e.WNeMwRPaNOv4PeDFU5Q"/>
</p:tagLst>
</file>

<file path=ppt/tags/tag6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6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LogoText"/>
</p:tagLst>
</file>

<file path=ppt/tags/tag6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6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6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6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6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6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kXdkIixRi6Hs.rBsPur2w"/>
</p:tagLst>
</file>

<file path=ppt/tags/tag6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6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LogoText"/>
</p:tagLst>
</file>

<file path=ppt/tags/tag6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6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6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6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6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6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LogoText"/>
</p:tagLst>
</file>

<file path=ppt/tags/tag6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HKNm6U2RZKJH1GvudQSPw"/>
</p:tagLst>
</file>

<file path=ppt/tags/tag6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6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LogoText"/>
</p:tagLst>
</file>

<file path=ppt/tags/tag6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6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traight Connector 15"/>
</p:tagLst>
</file>

<file path=ppt/tags/tag6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6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6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6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6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e4Ps3taQqK3C0NeBEvQLA"/>
</p:tagLst>
</file>

<file path=ppt/tags/tag6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6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LogoText"/>
</p:tagLst>
</file>

<file path=ppt/tags/tag6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6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traight Connector 17"/>
</p:tagLst>
</file>

<file path=ppt/tags/tag6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6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6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6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6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0sklhGDg_J5JkHAJOV5JQ"/>
</p:tagLst>
</file>

<file path=ppt/tags/tag6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HKNm6U2RZKJH1GvudQSPw"/>
</p:tagLst>
</file>

<file path=ppt/tags/tag6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6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LogoText"/>
</p:tagLst>
</file>

<file path=ppt/tags/tag6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6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6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6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6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6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LogoText"/>
</p:tagLst>
</file>

<file path=ppt/tags/tag6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6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6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6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6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LogoText"/>
</p:tagLst>
</file>

<file path=ppt/tags/tag6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6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6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LogoText"/>
</p:tagLst>
</file>

<file path=ppt/tags/tag6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6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LogoImag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Grid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Grid"/>
</p:tagLst>
</file>

<file path=ppt/tags/tag7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7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Ub1LmWUTH66PHUHOGMc5A"/>
</p:tagLst>
</file>

<file path=ppt/tags/tag7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LogoText"/>
</p:tagLst>
</file>

<file path=ppt/tags/tag7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4. Footnote"/>
</p:tagLst>
</file>

<file path=ppt/tags/tag7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7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7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7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7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4. Footnote"/>
</p:tagLst>
</file>

<file path=ppt/tags/tag7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7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5"/>
</p:tagLst>
</file>

<file path=ppt/tags/tag7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5"/>
</p:tagLst>
</file>

<file path=ppt/tags/tag7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4"/>
</p:tagLst>
</file>

<file path=ppt/tags/tag7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4"/>
</p:tagLst>
</file>

<file path=ppt/tags/tag7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3"/>
</p:tagLst>
</file>

<file path=ppt/tags/tag7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3"/>
</p:tagLst>
</file>

<file path=ppt/tags/tag7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2"/>
</p:tagLst>
</file>

<file path=ppt/tags/tag7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2"/>
</p:tagLst>
</file>

<file path=ppt/tags/tag7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LogoText"/>
</p:tagLst>
</file>

<file path=ppt/tags/tag7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1"/>
</p:tagLst>
</file>

<file path=ppt/tags/tag7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brz9zda8GX.mJLozzH.kQ"/>
</p:tagLst>
</file>

<file path=ppt/tags/tag7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_new_logoimage"/>
</p:tagLst>
</file>

<file path=ppt/tags/tag7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ClientLogo"/>
</p:tagLst>
</file>

<file path=ppt/tags/tag7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Documenttype"/>
</p:tagLst>
</file>

<file path=ppt/tags/tag7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ubtitle"/>
</p:tagLst>
</file>

<file path=ppt/tags/tag7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itle"/>
</p:tagLst>
</file>

<file path=ppt/tags/tag7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Disclaimer-template"/>
</p:tagLst>
</file>

<file path=ppt/tags/tag7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LogoText"/>
</p:tagLst>
</file>

<file path=ppt/tags/tag7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tNN_OdVRnC_8Tatiiw6bA"/>
</p:tagLst>
</file>

<file path=ppt/tags/tag7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7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7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7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7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7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7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7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7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7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7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7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7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7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rr4tMNF_YKrm2klDtNmBg"/>
</p:tagLst>
</file>

<file path=ppt/tags/tag7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7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7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7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7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SLT1O8TxUOiwuWKMXiHfQ"/>
</p:tagLst>
</file>

<file path=ppt/tags/tag7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7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7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7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7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7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e.WNeMwRPaNOv4PeDFU5Q"/>
</p:tagLst>
</file>

<file path=ppt/tags/tag7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7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LogoText"/>
</p:tagLst>
</file>

<file path=ppt/tags/tag7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7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7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7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7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7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kXdkIixRi6Hs.rBsPur2w"/>
</p:tagLst>
</file>

<file path=ppt/tags/tag7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7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LogoText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7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7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7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7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7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7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HKNm6U2RZKJH1GvudQSPw"/>
</p:tagLst>
</file>

<file path=ppt/tags/tag7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7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LogoText"/>
</p:tagLst>
</file>

<file path=ppt/tags/tag7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7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7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7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7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7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e4Ps3taQqK3C0NeBEvQLA"/>
</p:tagLst>
</file>

<file path=ppt/tags/tag7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7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LogoText"/>
</p:tagLst>
</file>

<file path=ppt/tags/tag7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7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5"/>
</p:tagLst>
</file>

<file path=ppt/tags/tag7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7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7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7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HKNm6U2RZKJH1GvudQSPw"/>
</p:tagLst>
</file>

<file path=ppt/tags/tag7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7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LogoText"/>
</p:tagLst>
</file>

<file path=ppt/tags/tag7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7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7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LogoText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5"/>
</p:tagLst>
</file>

<file path=ppt/tags/tag8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8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8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LogoText"/>
</p:tagLst>
</file>

<file path=ppt/tags/tag8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8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8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8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8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LogoText"/>
</p:tagLst>
</file>

<file path=ppt/tags/tag8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8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4"/>
</p:tagLst>
</file>

<file path=ppt/tags/tag8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8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8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YhlT7lGQomWkE8tnMs3lw"/>
</p:tagLst>
</file>

<file path=ppt/tags/tag8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ubtitle"/>
</p:tagLst>
</file>

<file path=ppt/tags/tag8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itle"/>
</p:tagLst>
</file>

<file path=ppt/tags/tag8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1LEVEL" val="8"/>
  <p:tag name="2LEVEL" val="4"/>
  <p:tag name="3LEVEL" val="2"/>
  <p:tag name="4LEVEL" val="1"/>
  <p:tag name="5LEVEL" val="0.5"/>
</p:tagLst>
</file>

<file path=ppt/tags/tag8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4"/>
</p:tagLst>
</file>

<file path=ppt/tags/tag8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z9XNU4EM40CnztqwcQJiA"/>
</p:tagLst>
</file>

<file path=ppt/tags/tag8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8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4. Footnote"/>
</p:tagLst>
</file>

<file path=ppt/tags/tag8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1LEVEL" val="10"/>
  <p:tag name="2LEVEL" val="0"/>
  <p:tag name="3LEVEL" val="0.75"/>
  <p:tag name="4LEVEL" val="0.38"/>
  <p:tag name="5LEVEL" val="0.19"/>
</p:tagLst>
</file>

<file path=ppt/tags/tag8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1LEVEL" val="10"/>
  <p:tag name="2LEVEL" val="0"/>
  <p:tag name="3LEVEL" val="0.75"/>
  <p:tag name="4LEVEL" val="0.38"/>
  <p:tag name="5LEVEL" val="0.19"/>
</p:tagLst>
</file>

<file path=ppt/tags/tag8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8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4. Footnote"/>
</p:tagLst>
</file>

<file path=ppt/tags/tag8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8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3"/>
</p:tagLst>
</file>

<file path=ppt/tags/tag8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8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4. Footnote"/>
</p:tagLst>
</file>

<file path=ppt/tags/tag8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8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YMBOLNAME" val="MinusSign"/>
  <p:tag name="CIRCLESTATUS" val="White"/>
  <p:tag name="NAME" val="MinusSignWhite"/>
</p:tagLst>
</file>

<file path=ppt/tags/tag8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YMBOLNAME" val="PlusSign"/>
  <p:tag name="CIRCLESTATUS" val="White"/>
  <p:tag name="NAME" val="PlusSignWhite"/>
</p:tagLst>
</file>

<file path=ppt/tags/tag8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4. Footnote"/>
</p:tagLst>
</file>

<file path=ppt/tags/tag8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ineContentSeparatorDefaultVertical"/>
</p:tagLst>
</file>

<file path=ppt/tags/tag8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8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3"/>
</p:tagLst>
</file>

<file path=ppt/tags/tag8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8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CustomIcon"/>
</p:tagLst>
</file>

<file path=ppt/tags/tag8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CustomIcon"/>
</p:tagLst>
</file>

<file path=ppt/tags/tag8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CustomIcon"/>
</p:tagLst>
</file>

<file path=ppt/tags/tag8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CustomIcon"/>
</p:tagLst>
</file>

<file path=ppt/tags/tag8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CustomIcon"/>
</p:tagLst>
</file>

<file path=ppt/tags/tag8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CustomIcon"/>
</p:tagLst>
</file>

<file path=ppt/tags/tag8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DTH" val="276.6667"/>
  <p:tag name="MTTABLE" val="Cell"/>
  <p:tag name="MTNUMBER" val="0.296455403927926"/>
  <p:tag name="LEFT" val="45"/>
  <p:tag name="TOP" val="110"/>
  <p:tag name="HEIGHT" val="37.14283"/>
</p:tagLst>
</file>

<file path=ppt/tags/tag8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DTH" val="276.6667"/>
  <p:tag name="MTTABLE" val="Cell"/>
  <p:tag name="MTNUMBER" val="0.296455403927926"/>
  <p:tag name="LEFT" val="45"/>
  <p:tag name="HEIGHT" val="37.14283"/>
  <p:tag name="TOP" val="167.1428"/>
</p:tagLst>
</file>

<file path=ppt/tags/tag8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DTH" val="276.6667"/>
  <p:tag name="MTTABLE" val="Cell"/>
  <p:tag name="MTNUMBER" val="0.296455403927926"/>
  <p:tag name="LEFT" val="45"/>
  <p:tag name="TOP" val="224.2857"/>
  <p:tag name="HEIGHT" val="37.14283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2"/>
</p:tagLst>
</file>

<file path=ppt/tags/tag8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DTH" val="276.6667"/>
  <p:tag name="MTTABLE" val="Cell"/>
  <p:tag name="MTNUMBER" val="0.296455403927926"/>
  <p:tag name="LEFT" val="45"/>
  <p:tag name="TOP" val="281.4286"/>
  <p:tag name="HEIGHT" val="37.14283"/>
</p:tagLst>
</file>

<file path=ppt/tags/tag8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DTH" val="276.6667"/>
  <p:tag name="MTTABLE" val="Cell"/>
  <p:tag name="MTNUMBER" val="0.296455403927926"/>
  <p:tag name="LEFT" val="45"/>
  <p:tag name="TOP" val="338.5714"/>
  <p:tag name="HEIGHT" val="37.14283"/>
</p:tagLst>
</file>

<file path=ppt/tags/tag8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DTH" val="276.6667"/>
  <p:tag name="MTTABLE" val="Cell"/>
  <p:tag name="MTNUMBER" val="0.296455403927926"/>
  <p:tag name="LEFT" val="45"/>
  <p:tag name="TOP" val="395.7143"/>
  <p:tag name="HEIGHT" val="37.14283"/>
</p:tagLst>
</file>

<file path=ppt/tags/tag8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DTH" val="276.6667"/>
  <p:tag name="MTTABLE" val="Cell"/>
  <p:tag name="MTNUMBER" val="0.296455403927926"/>
  <p:tag name="LEFT" val="45"/>
  <p:tag name="HEIGHT" val="37.14283"/>
  <p:tag name="TOP" val="452.8572"/>
</p:tagLst>
</file>

<file path=ppt/tags/tag8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DTH" val="276.6667"/>
  <p:tag name="MTTABLE" val="Cell"/>
  <p:tag name="MTNUMBER" val="0.296455403927926"/>
  <p:tag name="LEFT" val="341.6667"/>
  <p:tag name="TOP" val="110"/>
  <p:tag name="HEIGHT" val="37.14283"/>
</p:tagLst>
</file>

<file path=ppt/tags/tag8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DTH" val="276.6667"/>
  <p:tag name="MTTABLE" val="Cell"/>
  <p:tag name="MTNUMBER" val="0.296455403927926"/>
  <p:tag name="LEFT" val="341.6667"/>
  <p:tag name="TOP" val="167.1429"/>
  <p:tag name="HEIGHT" val="37.14283"/>
</p:tagLst>
</file>

<file path=ppt/tags/tag8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DTH" val="276.6667"/>
  <p:tag name="MTTABLE" val="Cell"/>
  <p:tag name="MTNUMBER" val="0.296455403927926"/>
  <p:tag name="LEFT" val="341.6667"/>
  <p:tag name="TOP" val="224.2857"/>
  <p:tag name="HEIGHT" val="37.14283"/>
</p:tagLst>
</file>

<file path=ppt/tags/tag8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DTH" val="276.6667"/>
  <p:tag name="MTTABLE" val="Cell"/>
  <p:tag name="MTNUMBER" val="0.296455403927926"/>
  <p:tag name="LEFT" val="341.6667"/>
  <p:tag name="TOP" val="281.4286"/>
  <p:tag name="HEIGHT" val="37.14283"/>
</p:tagLst>
</file>

<file path=ppt/tags/tag8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DTH" val="276.6667"/>
  <p:tag name="MTTABLE" val="Cell"/>
  <p:tag name="MTNUMBER" val="0.296455403927926"/>
  <p:tag name="LEFT" val="341.6667"/>
  <p:tag name="TOP" val="338.5714"/>
  <p:tag name="HEIGHT" val="37.14283"/>
</p:tagLst>
</file>

<file path=ppt/tags/tag8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DTH" val="276.6667"/>
  <p:tag name="MTTABLE" val="Cell"/>
  <p:tag name="MTNUMBER" val="0.296455403927926"/>
  <p:tag name="LEFT" val="341.6667"/>
  <p:tag name="TOP" val="395.7143"/>
  <p:tag name="HEIGHT" val="37.14283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2"/>
</p:tagLst>
</file>

<file path=ppt/tags/tag8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DTH" val="276.6667"/>
  <p:tag name="MTTABLE" val="Cell"/>
  <p:tag name="MTNUMBER" val="0.296455403927926"/>
  <p:tag name="LEFT" val="341.6667"/>
  <p:tag name="TOP" val="452.8571"/>
  <p:tag name="HEIGHT" val="37.14283"/>
</p:tagLst>
</file>

<file path=ppt/tags/tag8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TTABLE" val="HDiv"/>
  <p:tag name="MTNUMBER" val="0.296455403927926"/>
</p:tagLst>
</file>

<file path=ppt/tags/tag8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TTABLE" val="HDiv"/>
  <p:tag name="MTNUMBER" val="0.296455403927926"/>
</p:tagLst>
</file>

<file path=ppt/tags/tag8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TTABLE" val="HDiv"/>
  <p:tag name="MTNUMBER" val="0.296455403927926"/>
</p:tagLst>
</file>

<file path=ppt/tags/tag8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TTABLE" val="HDiv"/>
  <p:tag name="MTNUMBER" val="0.296455403927926"/>
</p:tagLst>
</file>

<file path=ppt/tags/tag8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TTABLE" val="HDiv"/>
  <p:tag name="MTNUMBER" val="0.296455403927926"/>
</p:tagLst>
</file>

<file path=ppt/tags/tag8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TTABLE" val="HDiv"/>
  <p:tag name="MTNUMBER" val="0.296455403927926"/>
</p:tagLst>
</file>

<file path=ppt/tags/tag8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8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1"/>
</p:tagLst>
</file>

<file path=ppt/tags/tag8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8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LogoText"/>
</p:tagLst>
</file>

<file path=ppt/tags/tag8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1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cd9z.T0ityQiOhevFTgFQ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ClientLogo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Documenttype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ubtitle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itle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Disclaimer-template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LogoText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heme/theme1.xml><?xml version="1.0" encoding="utf-8"?>
<a:theme xmlns:a="http://schemas.openxmlformats.org/drawingml/2006/main" name="1_White">
  <a:themeElements>
    <a:clrScheme name="Custom 10">
      <a:dk1>
        <a:srgbClr val="000000"/>
      </a:dk1>
      <a:lt1>
        <a:srgbClr val="FFFFFF"/>
      </a:lt1>
      <a:dk2>
        <a:srgbClr val="FFFFFF"/>
      </a:dk2>
      <a:lt2>
        <a:srgbClr val="FFFFFF"/>
      </a:lt2>
      <a:accent1>
        <a:srgbClr val="051C2C"/>
      </a:accent1>
      <a:accent2>
        <a:srgbClr val="00A9F4"/>
      </a:accent2>
      <a:accent3>
        <a:srgbClr val="2251FF"/>
      </a:accent3>
      <a:accent4>
        <a:srgbClr val="AAE6F0"/>
      </a:accent4>
      <a:accent5>
        <a:srgbClr val="3C96B4"/>
      </a:accent5>
      <a:accent6>
        <a:srgbClr val="AFC3FF"/>
      </a:accent6>
      <a:hlink>
        <a:srgbClr val="1F40E6"/>
      </a:hlink>
      <a:folHlink>
        <a:srgbClr val="8C5AC8"/>
      </a:folHlink>
    </a:clrScheme>
    <a:fontScheme name="White Fonts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6350" cap="sq">
          <a:noFill/>
          <a:miter lim="800000"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spcBef>
            <a:spcPts val="300"/>
          </a:spcBef>
          <a:spcAft>
            <a:spcPts val="300"/>
          </a:spcAft>
          <a:defRPr sz="1600" dirty="0" err="1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 cap="flat">
          <a:solidFill>
            <a:schemeClr val="tx1"/>
          </a:solidFill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ln w="6350">
          <a:noFill/>
          <a:miter lim="800000"/>
        </a:ln>
      </a:spPr>
      <a:bodyPr vert="horz" wrap="square" lIns="0" tIns="0" rIns="0" bIns="0" rtlCol="0">
        <a:noAutofit/>
      </a:bodyPr>
      <a:lstStyle>
        <a:defPPr algn="l">
          <a:spcBef>
            <a:spcPts val="300"/>
          </a:spcBef>
          <a:spcAft>
            <a:spcPts val="300"/>
          </a:spcAft>
          <a:buNone/>
          <a:defRPr sz="1600" dirty="0" smtClean="0"/>
        </a:defPPr>
      </a:lstStyle>
    </a:txDef>
  </a:objectDefaults>
  <a:extraClrSchemeLst>
    <a:extraClrScheme>
      <a:clrScheme name="Scheme White">
        <a:dk1>
          <a:srgbClr val="000000"/>
        </a:dk1>
        <a:lt1>
          <a:srgbClr val="FFFFFF"/>
        </a:lt1>
        <a:dk2>
          <a:srgbClr val="FFFFFF"/>
        </a:dk2>
        <a:lt2>
          <a:srgbClr val="FFFFFF"/>
        </a:lt2>
        <a:accent1>
          <a:srgbClr val="051C2C"/>
        </a:accent1>
        <a:accent2>
          <a:srgbClr val="00A9F4"/>
        </a:accent2>
        <a:accent3>
          <a:srgbClr val="1F40E6"/>
        </a:accent3>
        <a:accent4>
          <a:srgbClr val="AAE6F0"/>
        </a:accent4>
        <a:accent5>
          <a:srgbClr val="3C96B4"/>
        </a:accent5>
        <a:accent6>
          <a:srgbClr val="AFC3FF"/>
        </a:accent6>
        <a:hlink>
          <a:srgbClr val="1F40E6"/>
        </a:hlink>
        <a:folHlink>
          <a:srgbClr val="8C5AC8"/>
        </a:folHlink>
      </a:clrScheme>
    </a:extraClrScheme>
  </a:extraClrSchemeLst>
  <a:custClrLst>
    <a:custClr name="Electric Blue">
      <a:srgbClr val="2251FF"/>
    </a:custClr>
    <a:custClr name="Cyan">
      <a:srgbClr val="00A9F4"/>
    </a:custClr>
    <a:custClr name="Pale Blue">
      <a:srgbClr val="6DC1DB"/>
    </a:custClr>
    <a:custClr name="Super Light Gray">
      <a:srgbClr val="D0D0D0"/>
    </a:custClr>
    <a:custClr name="Pink">
      <a:srgbClr val="E8BDAD"/>
    </a:custClr>
    <a:custClr name="Orange">
      <a:srgbClr val="FAA082"/>
    </a:custClr>
    <a:custClr name="Red">
      <a:srgbClr val="E5546C"/>
    </a:custClr>
    <a:custClr name="Null">
      <a:srgbClr val="FEFFFF"/>
    </a:custClr>
    <a:custClr name="Null">
      <a:srgbClr val="FEFFFF"/>
    </a:custClr>
    <a:custClr name="Null">
      <a:srgbClr val="FEFFFF"/>
    </a:custClr>
    <a:custClr name="Dark Gray">
      <a:srgbClr val="4D4D4D"/>
    </a:custClr>
    <a:custClr name="Mid Gray">
      <a:srgbClr val="7F7F7F"/>
    </a:custClr>
    <a:custClr name="Light Gray">
      <a:srgbClr val="B3B3B3"/>
    </a:custClr>
    <a:custClr name="Super Light Gray">
      <a:srgbClr val="D0D0D0"/>
    </a:custClr>
    <a:custClr name="Pale Gray">
      <a:srgbClr val="E6E6E6"/>
    </a:custClr>
    <a:custClr name="Null">
      <a:srgbClr val="FEFFFF"/>
    </a:custClr>
    <a:custClr name="Null">
      <a:srgbClr val="FEFFFF"/>
    </a:custClr>
    <a:custClr name="Null">
      <a:srgbClr val="FEFFFF"/>
    </a:custClr>
    <a:custClr name="Null">
      <a:srgbClr val="FEFFFF"/>
    </a:custClr>
    <a:custClr name="Null">
      <a:srgbClr val="FEFFFF"/>
    </a:custClr>
    <a:custClr name="Linear 1 (Deep Blue)">
      <a:srgbClr val="051C2C"/>
    </a:custClr>
    <a:custClr name="Linear 2">
      <a:srgbClr val="034B6F"/>
    </a:custClr>
    <a:custClr name="Linear 3">
      <a:srgbClr val="027AB1"/>
    </a:custClr>
    <a:custClr name="Linear 4 (Cyan)">
      <a:srgbClr val="00A9F4"/>
    </a:custClr>
    <a:custClr name="Linear 5">
      <a:srgbClr val="39BDF3"/>
    </a:custClr>
    <a:custClr name="Linear 6">
      <a:srgbClr val="71D2F1"/>
    </a:custClr>
    <a:custClr name="Linear 7 (Pale Blue)">
      <a:srgbClr val="AAE6F0"/>
    </a:custClr>
    <a:custClr name="Null">
      <a:srgbClr val="FEFFFF"/>
    </a:custClr>
    <a:custClr name="Null">
      <a:srgbClr val="FEFFFF"/>
    </a:custClr>
    <a:custClr name="Null">
      <a:srgbClr val="FEFFFF"/>
    </a:custClr>
  </a:custClrLst>
  <a:extLst>
    <a:ext uri="{05A4C25C-085E-4340-85A3-A5531E510DB2}">
      <thm15:themeFamily xmlns:thm15="http://schemas.microsoft.com/office/thememl/2012/main" name="Blank.potx" id="{3CE3ACB9-35B4-4887-8A44-E3EBF3609EBA}" vid="{A411A28B-4AE4-48E7-BF75-67F568418472}"/>
    </a:ext>
  </a:extLst>
</a:theme>
</file>

<file path=ppt/theme/theme10.xml><?xml version="1.0" encoding="utf-8"?>
<a:theme xmlns:a="http://schemas.openxmlformats.org/drawingml/2006/main" name="White">
  <a:themeElements>
    <a:clrScheme name="Custom 10">
      <a:dk1>
        <a:srgbClr val="000000"/>
      </a:dk1>
      <a:lt1>
        <a:srgbClr val="FFFFFF"/>
      </a:lt1>
      <a:dk2>
        <a:srgbClr val="FFFFFF"/>
      </a:dk2>
      <a:lt2>
        <a:srgbClr val="FFFFFF"/>
      </a:lt2>
      <a:accent1>
        <a:srgbClr val="051C2C"/>
      </a:accent1>
      <a:accent2>
        <a:srgbClr val="00A9F4"/>
      </a:accent2>
      <a:accent3>
        <a:srgbClr val="2251FF"/>
      </a:accent3>
      <a:accent4>
        <a:srgbClr val="AAE6F0"/>
      </a:accent4>
      <a:accent5>
        <a:srgbClr val="3C96B4"/>
      </a:accent5>
      <a:accent6>
        <a:srgbClr val="AFC3FF"/>
      </a:accent6>
      <a:hlink>
        <a:srgbClr val="1F40E6"/>
      </a:hlink>
      <a:folHlink>
        <a:srgbClr val="8C5AC8"/>
      </a:folHlink>
    </a:clrScheme>
    <a:fontScheme name="White Fonts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6350" cap="sq">
          <a:noFill/>
          <a:miter lim="800000"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spcBef>
            <a:spcPts val="300"/>
          </a:spcBef>
          <a:spcAft>
            <a:spcPts val="300"/>
          </a:spcAft>
          <a:defRPr sz="1600" dirty="0" err="1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 cap="flat">
          <a:solidFill>
            <a:schemeClr val="tx1"/>
          </a:solidFill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ln w="6350">
          <a:noFill/>
          <a:miter lim="800000"/>
        </a:ln>
      </a:spPr>
      <a:bodyPr vert="horz" wrap="square" lIns="0" tIns="0" rIns="0" bIns="0" rtlCol="0">
        <a:noAutofit/>
      </a:bodyPr>
      <a:lstStyle>
        <a:defPPr algn="l">
          <a:spcBef>
            <a:spcPts val="300"/>
          </a:spcBef>
          <a:spcAft>
            <a:spcPts val="300"/>
          </a:spcAft>
          <a:buNone/>
          <a:defRPr sz="1600" dirty="0" smtClean="0"/>
        </a:defPPr>
      </a:lstStyle>
    </a:txDef>
  </a:objectDefaults>
  <a:extraClrSchemeLst>
    <a:extraClrScheme>
      <a:clrScheme name="Scheme White">
        <a:dk1>
          <a:srgbClr val="000000"/>
        </a:dk1>
        <a:lt1>
          <a:srgbClr val="FFFFFF"/>
        </a:lt1>
        <a:dk2>
          <a:srgbClr val="FFFFFF"/>
        </a:dk2>
        <a:lt2>
          <a:srgbClr val="FFFFFF"/>
        </a:lt2>
        <a:accent1>
          <a:srgbClr val="051C2C"/>
        </a:accent1>
        <a:accent2>
          <a:srgbClr val="00A9F4"/>
        </a:accent2>
        <a:accent3>
          <a:srgbClr val="1F40E6"/>
        </a:accent3>
        <a:accent4>
          <a:srgbClr val="AAE6F0"/>
        </a:accent4>
        <a:accent5>
          <a:srgbClr val="3C96B4"/>
        </a:accent5>
        <a:accent6>
          <a:srgbClr val="AFC3FF"/>
        </a:accent6>
        <a:hlink>
          <a:srgbClr val="1F40E6"/>
        </a:hlink>
        <a:folHlink>
          <a:srgbClr val="8C5AC8"/>
        </a:folHlink>
      </a:clrScheme>
    </a:extraClrScheme>
  </a:extraClrSchemeLst>
  <a:custClrLst>
    <a:custClr name="Electric Blue">
      <a:srgbClr val="2251FF"/>
    </a:custClr>
    <a:custClr name="Cyan">
      <a:srgbClr val="00A9F4"/>
    </a:custClr>
    <a:custClr name="Pale Blue">
      <a:srgbClr val="6DC1DB"/>
    </a:custClr>
    <a:custClr name="Super Light Gray">
      <a:srgbClr val="D0D0D0"/>
    </a:custClr>
    <a:custClr name="Pink">
      <a:srgbClr val="E8BDAD"/>
    </a:custClr>
    <a:custClr name="Orange">
      <a:srgbClr val="FAA082"/>
    </a:custClr>
    <a:custClr name="Red">
      <a:srgbClr val="E5546C"/>
    </a:custClr>
    <a:custClr name="Null">
      <a:srgbClr val="FEFFFF"/>
    </a:custClr>
    <a:custClr name="Null">
      <a:srgbClr val="FEFFFF"/>
    </a:custClr>
    <a:custClr name="Null">
      <a:srgbClr val="FEFFFF"/>
    </a:custClr>
    <a:custClr name="Dark Gray">
      <a:srgbClr val="4D4D4D"/>
    </a:custClr>
    <a:custClr name="Mid Gray">
      <a:srgbClr val="7F7F7F"/>
    </a:custClr>
    <a:custClr name="Light Gray">
      <a:srgbClr val="B3B3B3"/>
    </a:custClr>
    <a:custClr name="Super Light Gray">
      <a:srgbClr val="D0D0D0"/>
    </a:custClr>
    <a:custClr name="Pale Gray">
      <a:srgbClr val="E6E6E6"/>
    </a:custClr>
    <a:custClr name="Null">
      <a:srgbClr val="FEFFFF"/>
    </a:custClr>
    <a:custClr name="Null">
      <a:srgbClr val="FEFFFF"/>
    </a:custClr>
    <a:custClr name="Null">
      <a:srgbClr val="FEFFFF"/>
    </a:custClr>
    <a:custClr name="Null">
      <a:srgbClr val="FEFFFF"/>
    </a:custClr>
    <a:custClr name="Null">
      <a:srgbClr val="FEFFFF"/>
    </a:custClr>
    <a:custClr name="Linear 1 (Deep Blue)">
      <a:srgbClr val="051C2C"/>
    </a:custClr>
    <a:custClr name="Linear 2">
      <a:srgbClr val="034B6F"/>
    </a:custClr>
    <a:custClr name="Linear 3">
      <a:srgbClr val="027AB1"/>
    </a:custClr>
    <a:custClr name="Linear 4 (Cyan)">
      <a:srgbClr val="00A9F4"/>
    </a:custClr>
    <a:custClr name="Linear 5">
      <a:srgbClr val="39BDF3"/>
    </a:custClr>
    <a:custClr name="Linear 6">
      <a:srgbClr val="71D2F1"/>
    </a:custClr>
    <a:custClr name="Linear 7 (Pale Blue)">
      <a:srgbClr val="AAE6F0"/>
    </a:custClr>
    <a:custClr name="Null">
      <a:srgbClr val="FEFFFF"/>
    </a:custClr>
    <a:custClr name="Null">
      <a:srgbClr val="FEFFFF"/>
    </a:custClr>
    <a:custClr name="Null">
      <a:srgbClr val="FEFFFF"/>
    </a:custClr>
  </a:custClrLst>
  <a:extLst>
    <a:ext uri="{05A4C25C-085E-4340-85A3-A5531E510DB2}">
      <thm15:themeFamily xmlns:thm15="http://schemas.microsoft.com/office/thememl/2012/main" name="Blank.potx" id="{2273DDE6-D756-4F34-AE83-CF6F5C456B36}" vid="{170DB3FF-1354-4967-959E-D230BE2860AC}"/>
    </a:ext>
  </a:extLst>
</a:theme>
</file>

<file path=ppt/theme/theme11.xml><?xml version="1.0" encoding="utf-8"?>
<a:theme xmlns:a="http://schemas.openxmlformats.org/drawingml/2006/main" name="3_White">
  <a:themeElements>
    <a:clrScheme name="Custom 10">
      <a:dk1>
        <a:srgbClr val="000000"/>
      </a:dk1>
      <a:lt1>
        <a:srgbClr val="FFFFFF"/>
      </a:lt1>
      <a:dk2>
        <a:srgbClr val="FFFFFF"/>
      </a:dk2>
      <a:lt2>
        <a:srgbClr val="FFFFFF"/>
      </a:lt2>
      <a:accent1>
        <a:srgbClr val="051C2C"/>
      </a:accent1>
      <a:accent2>
        <a:srgbClr val="00A9F4"/>
      </a:accent2>
      <a:accent3>
        <a:srgbClr val="2251FF"/>
      </a:accent3>
      <a:accent4>
        <a:srgbClr val="AAE6F0"/>
      </a:accent4>
      <a:accent5>
        <a:srgbClr val="3C96B4"/>
      </a:accent5>
      <a:accent6>
        <a:srgbClr val="AFC3FF"/>
      </a:accent6>
      <a:hlink>
        <a:srgbClr val="1F40E6"/>
      </a:hlink>
      <a:folHlink>
        <a:srgbClr val="8C5AC8"/>
      </a:folHlink>
    </a:clrScheme>
    <a:fontScheme name="White Fonts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6350" cap="sq">
          <a:noFill/>
          <a:miter lim="800000"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spcBef>
            <a:spcPts val="300"/>
          </a:spcBef>
          <a:spcAft>
            <a:spcPts val="300"/>
          </a:spcAft>
          <a:defRPr sz="1600" dirty="0" err="1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 cap="flat">
          <a:solidFill>
            <a:schemeClr val="tx1"/>
          </a:solidFill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ln w="6350">
          <a:noFill/>
          <a:miter lim="800000"/>
        </a:ln>
      </a:spPr>
      <a:bodyPr vert="horz" wrap="square" lIns="0" tIns="0" rIns="0" bIns="0" rtlCol="0">
        <a:noAutofit/>
      </a:bodyPr>
      <a:lstStyle>
        <a:defPPr algn="l">
          <a:spcBef>
            <a:spcPts val="300"/>
          </a:spcBef>
          <a:spcAft>
            <a:spcPts val="300"/>
          </a:spcAft>
          <a:buNone/>
          <a:defRPr sz="1600" dirty="0" smtClean="0"/>
        </a:defPPr>
      </a:lstStyle>
    </a:txDef>
  </a:objectDefaults>
  <a:extraClrSchemeLst>
    <a:extraClrScheme>
      <a:clrScheme name="Scheme White">
        <a:dk1>
          <a:srgbClr val="000000"/>
        </a:dk1>
        <a:lt1>
          <a:srgbClr val="FFFFFF"/>
        </a:lt1>
        <a:dk2>
          <a:srgbClr val="FFFFFF"/>
        </a:dk2>
        <a:lt2>
          <a:srgbClr val="FFFFFF"/>
        </a:lt2>
        <a:accent1>
          <a:srgbClr val="051C2C"/>
        </a:accent1>
        <a:accent2>
          <a:srgbClr val="00A9F4"/>
        </a:accent2>
        <a:accent3>
          <a:srgbClr val="1F40E6"/>
        </a:accent3>
        <a:accent4>
          <a:srgbClr val="AAE6F0"/>
        </a:accent4>
        <a:accent5>
          <a:srgbClr val="3C96B4"/>
        </a:accent5>
        <a:accent6>
          <a:srgbClr val="AFC3FF"/>
        </a:accent6>
        <a:hlink>
          <a:srgbClr val="1F40E6"/>
        </a:hlink>
        <a:folHlink>
          <a:srgbClr val="8C5AC8"/>
        </a:folHlink>
      </a:clrScheme>
    </a:extraClrScheme>
  </a:extraClrSchemeLst>
  <a:custClrLst>
    <a:custClr name="Electric Blue">
      <a:srgbClr val="2251FF"/>
    </a:custClr>
    <a:custClr name="Cyan">
      <a:srgbClr val="00A9F4"/>
    </a:custClr>
    <a:custClr name="Pale Blue">
      <a:srgbClr val="6DC1DB"/>
    </a:custClr>
    <a:custClr name="Super Light Gray">
      <a:srgbClr val="D0D0D0"/>
    </a:custClr>
    <a:custClr name="Pink">
      <a:srgbClr val="E8BDAD"/>
    </a:custClr>
    <a:custClr name="Orange">
      <a:srgbClr val="FAA082"/>
    </a:custClr>
    <a:custClr name="Red">
      <a:srgbClr val="E5546C"/>
    </a:custClr>
    <a:custClr name="Null">
      <a:srgbClr val="FEFFFF"/>
    </a:custClr>
    <a:custClr name="Null">
      <a:srgbClr val="FEFFFF"/>
    </a:custClr>
    <a:custClr name="Null">
      <a:srgbClr val="FEFFFF"/>
    </a:custClr>
    <a:custClr name="Dark Gray">
      <a:srgbClr val="4D4D4D"/>
    </a:custClr>
    <a:custClr name="Mid Gray">
      <a:srgbClr val="7F7F7F"/>
    </a:custClr>
    <a:custClr name="Light Gray">
      <a:srgbClr val="B3B3B3"/>
    </a:custClr>
    <a:custClr name="Super Light Gray">
      <a:srgbClr val="D0D0D0"/>
    </a:custClr>
    <a:custClr name="Pale Gray">
      <a:srgbClr val="E6E6E6"/>
    </a:custClr>
    <a:custClr name="Null">
      <a:srgbClr val="FEFFFF"/>
    </a:custClr>
    <a:custClr name="Null">
      <a:srgbClr val="FEFFFF"/>
    </a:custClr>
    <a:custClr name="Null">
      <a:srgbClr val="FEFFFF"/>
    </a:custClr>
    <a:custClr name="Null">
      <a:srgbClr val="FEFFFF"/>
    </a:custClr>
    <a:custClr name="Null">
      <a:srgbClr val="FEFFFF"/>
    </a:custClr>
    <a:custClr name="Linear 1 (Deep Blue)">
      <a:srgbClr val="051C2C"/>
    </a:custClr>
    <a:custClr name="Linear 2">
      <a:srgbClr val="034B6F"/>
    </a:custClr>
    <a:custClr name="Linear 3">
      <a:srgbClr val="027AB1"/>
    </a:custClr>
    <a:custClr name="Linear 4 (Cyan)">
      <a:srgbClr val="00A9F4"/>
    </a:custClr>
    <a:custClr name="Linear 5">
      <a:srgbClr val="39BDF3"/>
    </a:custClr>
    <a:custClr name="Linear 6">
      <a:srgbClr val="71D2F1"/>
    </a:custClr>
    <a:custClr name="Linear 7 (Pale Blue)">
      <a:srgbClr val="AAE6F0"/>
    </a:custClr>
    <a:custClr name="Null">
      <a:srgbClr val="FEFFFF"/>
    </a:custClr>
    <a:custClr name="Null">
      <a:srgbClr val="FEFFFF"/>
    </a:custClr>
    <a:custClr name="Null">
      <a:srgbClr val="FEFFFF"/>
    </a:custClr>
  </a:custClrLst>
  <a:extLst>
    <a:ext uri="{05A4C25C-085E-4340-85A3-A5531E510DB2}">
      <thm15:themeFamily xmlns:thm15="http://schemas.microsoft.com/office/thememl/2012/main" name="OneFirm-English (United States)-Wide.potx" id="{F458607B-D058-4AFA-BEDF-3C59AC44E0BD}" vid="{5EEBCEC3-795F-49CE-BA53-1323E1D3F641}"/>
    </a:ext>
  </a:extLst>
</a:theme>
</file>

<file path=ppt/theme/theme12.xml><?xml version="1.0" encoding="utf-8"?>
<a:theme xmlns:a="http://schemas.openxmlformats.org/drawingml/2006/main" name="4_White">
  <a:themeElements>
    <a:clrScheme name="Custom 10">
      <a:dk1>
        <a:srgbClr val="000000"/>
      </a:dk1>
      <a:lt1>
        <a:srgbClr val="FFFFFF"/>
      </a:lt1>
      <a:dk2>
        <a:srgbClr val="FFFFFF"/>
      </a:dk2>
      <a:lt2>
        <a:srgbClr val="FFFFFF"/>
      </a:lt2>
      <a:accent1>
        <a:srgbClr val="061F79"/>
      </a:accent1>
      <a:accent2>
        <a:srgbClr val="00A9F4"/>
      </a:accent2>
      <a:accent3>
        <a:srgbClr val="2251FF"/>
      </a:accent3>
      <a:accent4>
        <a:srgbClr val="99E6FF"/>
      </a:accent4>
      <a:accent5>
        <a:srgbClr val="0679C3"/>
      </a:accent5>
      <a:accent6>
        <a:srgbClr val="75F0E7"/>
      </a:accent6>
      <a:hlink>
        <a:srgbClr val="1F40E6"/>
      </a:hlink>
      <a:folHlink>
        <a:srgbClr val="8C5AC8"/>
      </a:folHlink>
    </a:clrScheme>
    <a:fontScheme name="White Fonts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6350" cap="sq">
          <a:noFill/>
          <a:miter lim="800000"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spcBef>
            <a:spcPts val="300"/>
          </a:spcBef>
          <a:spcAft>
            <a:spcPts val="300"/>
          </a:spcAft>
          <a:defRPr sz="1600" dirty="0" err="1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 cap="flat">
          <a:solidFill>
            <a:schemeClr val="tx1"/>
          </a:solidFill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ln w="6350">
          <a:noFill/>
          <a:miter lim="800000"/>
        </a:ln>
      </a:spPr>
      <a:bodyPr vert="horz" wrap="square" lIns="0" tIns="0" rIns="0" bIns="0" rtlCol="0">
        <a:noAutofit/>
      </a:bodyPr>
      <a:lstStyle>
        <a:defPPr algn="l">
          <a:spcBef>
            <a:spcPts val="300"/>
          </a:spcBef>
          <a:spcAft>
            <a:spcPts val="300"/>
          </a:spcAft>
          <a:buNone/>
          <a:defRPr sz="1600" dirty="0" smtClean="0"/>
        </a:defPPr>
      </a:lstStyle>
    </a:txDef>
  </a:objectDefaults>
  <a:extraClrSchemeLst>
    <a:extraClrScheme>
      <a:clrScheme name="Scheme White">
        <a:dk1>
          <a:srgbClr val="000000"/>
        </a:dk1>
        <a:lt1>
          <a:srgbClr val="FFFFFF"/>
        </a:lt1>
        <a:dk2>
          <a:srgbClr val="FFFFFF"/>
        </a:dk2>
        <a:lt2>
          <a:srgbClr val="FFFFFF"/>
        </a:lt2>
        <a:accent1>
          <a:srgbClr val="061F79"/>
        </a:accent1>
        <a:accent2>
          <a:srgbClr val="00A9F4"/>
        </a:accent2>
        <a:accent3>
          <a:srgbClr val="2251FF"/>
        </a:accent3>
        <a:accent4>
          <a:srgbClr val="99E6FF"/>
        </a:accent4>
        <a:accent5>
          <a:srgbClr val="0679C3"/>
        </a:accent5>
        <a:accent6>
          <a:srgbClr val="75F0E7"/>
        </a:accent6>
        <a:hlink>
          <a:srgbClr val="1F40E6"/>
        </a:hlink>
        <a:folHlink>
          <a:srgbClr val="8C5AC8"/>
        </a:folHlink>
      </a:clrScheme>
    </a:extraClrScheme>
  </a:extraClrSchemeLst>
  <a:custClrLst>
    <a:custClr name="Electric Blue 900">
      <a:srgbClr val="061F79"/>
    </a:custClr>
    <a:custClr name="Electric Blue 700">
      <a:srgbClr val="1537BA"/>
    </a:custClr>
    <a:custClr name="Electric Blue 500">
      <a:srgbClr val="2251FF"/>
    </a:custClr>
    <a:custClr name="Electric Blue 300">
      <a:srgbClr val="5E9DFF"/>
    </a:custClr>
    <a:custClr name="Electric Blue 200">
      <a:srgbClr val="99C4FF"/>
    </a:custClr>
    <a:custClr name="Null">
      <a:srgbClr val="FEFFFF"/>
    </a:custClr>
    <a:custClr name="Null">
      <a:srgbClr val="FEFFFF"/>
    </a:custClr>
    <a:custClr name="Null">
      <a:srgbClr val="FEFFFF"/>
    </a:custClr>
    <a:custClr name="Null">
      <a:srgbClr val="FEFFFF"/>
    </a:custClr>
    <a:custClr name="Null">
      <a:srgbClr val="FEFFFF"/>
    </a:custClr>
    <a:custClr name="Deep Blue 900">
      <a:srgbClr val="051C2C"/>
    </a:custClr>
    <a:custClr name="Electric Blue 800">
      <a:srgbClr val="0E2B99"/>
    </a:custClr>
    <a:custClr name="Electric Blue 500">
      <a:srgbClr val="2251FF"/>
    </a:custClr>
    <a:custClr name="Electric Blue 200">
      <a:srgbClr val="99C4FF"/>
    </a:custClr>
    <a:custClr name="Gray 10%">
      <a:srgbClr val="E6E6E6"/>
    </a:custClr>
    <a:custClr name="Crimson Red 300">
      <a:srgbClr val="F17E7E"/>
    </a:custClr>
    <a:custClr name="Crimson Red 500">
      <a:srgbClr val="E33B3B"/>
    </a:custClr>
    <a:custClr name="Crimson Red 700">
      <a:srgbClr val="B82525"/>
    </a:custClr>
    <a:custClr name="Crimson Red 900">
      <a:srgbClr val="8E0B0B"/>
    </a:custClr>
    <a:custClr name="Null">
      <a:srgbClr val="FEFFFF"/>
    </a:custClr>
    <a:custClr name="Marine Green 900">
      <a:srgbClr val="108980"/>
    </a:custClr>
    <a:custClr name="Marine Green 700">
      <a:srgbClr val="14B8AB"/>
    </a:custClr>
    <a:custClr name="Marine Green 500">
      <a:srgbClr val="0BDACB"/>
    </a:custClr>
    <a:custClr name="Marine Green 300">
      <a:srgbClr val="75F0E7"/>
    </a:custClr>
    <a:custClr name="Sand Neutral 300">
      <a:srgbClr val="E6D7BC"/>
    </a:custClr>
    <a:custClr name="Crimson Red 300">
      <a:srgbClr val="F17E7E"/>
    </a:custClr>
    <a:custClr name="Crimson Red 500">
      <a:srgbClr val="E33B3B"/>
    </a:custClr>
    <a:custClr name="Crimson Red 700">
      <a:srgbClr val="B82525"/>
    </a:custClr>
    <a:custClr name="Crimson Red 900">
      <a:srgbClr val="8E0B0B"/>
    </a:custClr>
    <a:custClr name="Null">
      <a:srgbClr val="FEFFFF"/>
    </a:custClr>
    <a:custClr name="Gray 70%">
      <a:srgbClr val="4D4D4D"/>
    </a:custClr>
    <a:custClr name="Gray 54%">
      <a:srgbClr val="757575"/>
    </a:custClr>
    <a:custClr name="Gray 30%">
      <a:srgbClr val="B3B3B3"/>
    </a:custClr>
    <a:custClr name="Gray 20%">
      <a:srgbClr val="CCCCCC"/>
    </a:custClr>
    <a:custClr name="Gray 10%">
      <a:srgbClr val="E6E6E6"/>
    </a:custClr>
    <a:custClr name="Null">
      <a:srgbClr val="FEFFFF"/>
    </a:custClr>
    <a:custClr name="Null">
      <a:srgbClr val="FEFFFF"/>
    </a:custClr>
    <a:custClr name="Null">
      <a:srgbClr val="FEFFFF"/>
    </a:custClr>
    <a:custClr name="Null">
      <a:srgbClr val="FEFFFF"/>
    </a:custClr>
    <a:custClr name="Null">
      <a:srgbClr val="FEFFFF"/>
    </a:custClr>
    <a:custClr name="Marine Green 500">
      <a:srgbClr val="0BDACB"/>
    </a:custClr>
    <a:custClr name="Amber Yellow 500">
      <a:srgbClr val="FFA800"/>
    </a:custClr>
    <a:custClr name="Crimson Red 500">
      <a:srgbClr val="E33B3B"/>
    </a:custClr>
    <a:custClr name="Deep Blue 900">
      <a:srgbClr val="051C2C"/>
    </a:custClr>
    <a:custClr name="Null">
      <a:srgbClr val="FEFFFF"/>
    </a:custClr>
    <a:custClr name="Null">
      <a:srgbClr val="FEFFFF"/>
    </a:custClr>
    <a:custClr name="Null">
      <a:srgbClr val="FEFFFF"/>
    </a:custClr>
    <a:custClr name="Null">
      <a:srgbClr val="FEFFFF"/>
    </a:custClr>
    <a:custClr name="Null">
      <a:srgbClr val="FEFFFF"/>
    </a:custClr>
    <a:custClr name="Null">
      <a:srgbClr val="FEFFFF"/>
    </a:custClr>
  </a:custClrLst>
  <a:extLst>
    <a:ext uri="{05A4C25C-085E-4340-85A3-A5531E510DB2}">
      <thm15:themeFamily xmlns:thm15="http://schemas.microsoft.com/office/thememl/2012/main" name="OneFirm-Template-Wide.potx" id="{E6E8CFEE-4566-4FBC-A005-7826ADADF567}" vid="{1B294989-52FF-4B17-8C0C-D68F35A06920}"/>
    </a:ext>
  </a:extLst>
</a:theme>
</file>

<file path=ppt/theme/theme13.xml><?xml version="1.0" encoding="utf-8"?>
<a:theme xmlns:a="http://schemas.openxmlformats.org/drawingml/2006/main" name="Office Theme">
  <a:themeElements>
    <a:clrScheme name="Custom Scheme">
      <a:dk1>
        <a:srgbClr val="000000"/>
      </a:dk1>
      <a:lt1>
        <a:srgbClr val="FFFFFF"/>
      </a:lt1>
      <a:dk2>
        <a:srgbClr val="051C2C"/>
      </a:dk2>
      <a:lt2>
        <a:srgbClr val="FFFFFF"/>
      </a:lt2>
      <a:accent1>
        <a:srgbClr val="051C2C"/>
      </a:accent1>
      <a:accent2>
        <a:srgbClr val="00A9F4"/>
      </a:accent2>
      <a:accent3>
        <a:srgbClr val="1F40E6"/>
      </a:accent3>
      <a:accent4>
        <a:srgbClr val="AAE6F0"/>
      </a:accent4>
      <a:accent5>
        <a:srgbClr val="3C96B4"/>
      </a:accent5>
      <a:accent6>
        <a:srgbClr val="AFC3FF"/>
      </a:accent6>
      <a:hlink>
        <a:srgbClr val="00A9F4"/>
      </a:hlink>
      <a:folHlink>
        <a:srgbClr val="00A9F4"/>
      </a:folHlink>
    </a:clrScheme>
    <a:fontScheme name="Custom Scheme Fonts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Theme">
  <a:themeElements>
    <a:clrScheme name="Custom Scheme 2">
      <a:dk1>
        <a:srgbClr val="000000"/>
      </a:dk1>
      <a:lt1>
        <a:srgbClr val="FFFFFF"/>
      </a:lt1>
      <a:dk2>
        <a:srgbClr val="051C2C"/>
      </a:dk2>
      <a:lt2>
        <a:srgbClr val="FFFFFF"/>
      </a:lt2>
      <a:accent1>
        <a:srgbClr val="051C2C"/>
      </a:accent1>
      <a:accent2>
        <a:srgbClr val="00A9F4"/>
      </a:accent2>
      <a:accent3>
        <a:srgbClr val="1F40E6"/>
      </a:accent3>
      <a:accent4>
        <a:srgbClr val="AAE6F0"/>
      </a:accent4>
      <a:accent5>
        <a:srgbClr val="3C96B4"/>
      </a:accent5>
      <a:accent6>
        <a:srgbClr val="AFC3FF"/>
      </a:accent6>
      <a:hlink>
        <a:srgbClr val="00A9F4"/>
      </a:hlink>
      <a:folHlink>
        <a:srgbClr val="00A9F4"/>
      </a:folHlink>
    </a:clrScheme>
    <a:fontScheme name="Custom Scheme2 Fonts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White">
  <a:themeElements>
    <a:clrScheme name="Custom 10">
      <a:dk1>
        <a:srgbClr val="000000"/>
      </a:dk1>
      <a:lt1>
        <a:srgbClr val="FFFFFF"/>
      </a:lt1>
      <a:dk2>
        <a:srgbClr val="FFFFFF"/>
      </a:dk2>
      <a:lt2>
        <a:srgbClr val="FFFFFF"/>
      </a:lt2>
      <a:accent1>
        <a:srgbClr val="061F79"/>
      </a:accent1>
      <a:accent2>
        <a:srgbClr val="00A9F4"/>
      </a:accent2>
      <a:accent3>
        <a:srgbClr val="2251FF"/>
      </a:accent3>
      <a:accent4>
        <a:srgbClr val="99E6FF"/>
      </a:accent4>
      <a:accent5>
        <a:srgbClr val="0679C3"/>
      </a:accent5>
      <a:accent6>
        <a:srgbClr val="75F0E7"/>
      </a:accent6>
      <a:hlink>
        <a:srgbClr val="1F40E6"/>
      </a:hlink>
      <a:folHlink>
        <a:srgbClr val="8C5AC8"/>
      </a:folHlink>
    </a:clrScheme>
    <a:fontScheme name="White Fonts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6350" cap="sq">
          <a:noFill/>
          <a:miter lim="800000"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spcBef>
            <a:spcPts val="300"/>
          </a:spcBef>
          <a:spcAft>
            <a:spcPts val="300"/>
          </a:spcAft>
          <a:defRPr sz="1600" dirty="0" err="1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 cap="flat">
          <a:solidFill>
            <a:schemeClr val="tx1"/>
          </a:solidFill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ln w="6350">
          <a:noFill/>
          <a:miter lim="800000"/>
        </a:ln>
      </a:spPr>
      <a:bodyPr vert="horz" wrap="square" lIns="0" tIns="0" rIns="0" bIns="0" rtlCol="0">
        <a:noAutofit/>
      </a:bodyPr>
      <a:lstStyle>
        <a:defPPr algn="l">
          <a:spcBef>
            <a:spcPts val="300"/>
          </a:spcBef>
          <a:spcAft>
            <a:spcPts val="300"/>
          </a:spcAft>
          <a:buNone/>
          <a:defRPr sz="1600" dirty="0" smtClean="0"/>
        </a:defPPr>
      </a:lstStyle>
    </a:txDef>
  </a:objectDefaults>
  <a:extraClrSchemeLst>
    <a:extraClrScheme>
      <a:clrScheme name="Scheme White">
        <a:dk1>
          <a:srgbClr val="000000"/>
        </a:dk1>
        <a:lt1>
          <a:srgbClr val="FFFFFF"/>
        </a:lt1>
        <a:dk2>
          <a:srgbClr val="FFFFFF"/>
        </a:dk2>
        <a:lt2>
          <a:srgbClr val="FFFFFF"/>
        </a:lt2>
        <a:accent1>
          <a:srgbClr val="061F79"/>
        </a:accent1>
        <a:accent2>
          <a:srgbClr val="00A9F4"/>
        </a:accent2>
        <a:accent3>
          <a:srgbClr val="2251FF"/>
        </a:accent3>
        <a:accent4>
          <a:srgbClr val="99E6FF"/>
        </a:accent4>
        <a:accent5>
          <a:srgbClr val="0679C3"/>
        </a:accent5>
        <a:accent6>
          <a:srgbClr val="75F0E7"/>
        </a:accent6>
        <a:hlink>
          <a:srgbClr val="1F40E6"/>
        </a:hlink>
        <a:folHlink>
          <a:srgbClr val="8C5AC8"/>
        </a:folHlink>
      </a:clrScheme>
    </a:extraClrScheme>
  </a:extraClrSchemeLst>
  <a:custClrLst>
    <a:custClr name="Electric Blue 900">
      <a:srgbClr val="061F79"/>
    </a:custClr>
    <a:custClr name="Electric Blue 700">
      <a:srgbClr val="1537BA"/>
    </a:custClr>
    <a:custClr name="Electric Blue 500">
      <a:srgbClr val="2251FF"/>
    </a:custClr>
    <a:custClr name="Electric Blue 300">
      <a:srgbClr val="5E9DFF"/>
    </a:custClr>
    <a:custClr name="Electric Blue 200">
      <a:srgbClr val="99C4FF"/>
    </a:custClr>
    <a:custClr name="Null">
      <a:srgbClr val="FEFFFF"/>
    </a:custClr>
    <a:custClr name="Null">
      <a:srgbClr val="FEFFFF"/>
    </a:custClr>
    <a:custClr name="Null">
      <a:srgbClr val="FEFFFF"/>
    </a:custClr>
    <a:custClr name="Null">
      <a:srgbClr val="FEFFFF"/>
    </a:custClr>
    <a:custClr name="Null">
      <a:srgbClr val="FEFFFF"/>
    </a:custClr>
    <a:custClr name="Deep Blue 900">
      <a:srgbClr val="051C2C"/>
    </a:custClr>
    <a:custClr name="Electric Blue 800">
      <a:srgbClr val="0E2B99"/>
    </a:custClr>
    <a:custClr name="Electric Blue 500">
      <a:srgbClr val="2251FF"/>
    </a:custClr>
    <a:custClr name="Electric Blue 200">
      <a:srgbClr val="99C4FF"/>
    </a:custClr>
    <a:custClr name="Gray 10%">
      <a:srgbClr val="E6E6E6"/>
    </a:custClr>
    <a:custClr name="Crimson Red 300">
      <a:srgbClr val="F17E7E"/>
    </a:custClr>
    <a:custClr name="Crimson Red 500">
      <a:srgbClr val="E33B3B"/>
    </a:custClr>
    <a:custClr name="Crimson Red 700">
      <a:srgbClr val="B82525"/>
    </a:custClr>
    <a:custClr name="Crimson Red 900">
      <a:srgbClr val="8E0B0B"/>
    </a:custClr>
    <a:custClr name="Null">
      <a:srgbClr val="FEFFFF"/>
    </a:custClr>
    <a:custClr name="Marine Green 900">
      <a:srgbClr val="108980"/>
    </a:custClr>
    <a:custClr name="Marine Green 700">
      <a:srgbClr val="14B8AB"/>
    </a:custClr>
    <a:custClr name="Marine Green 500">
      <a:srgbClr val="0BDACB"/>
    </a:custClr>
    <a:custClr name="Marine Green 300">
      <a:srgbClr val="75F0E7"/>
    </a:custClr>
    <a:custClr name="Sand Neutral 300">
      <a:srgbClr val="E6D7BC"/>
    </a:custClr>
    <a:custClr name="Crimson Red 300">
      <a:srgbClr val="F17E7E"/>
    </a:custClr>
    <a:custClr name="Crimson Red 500">
      <a:srgbClr val="E33B3B"/>
    </a:custClr>
    <a:custClr name="Crimson Red 700">
      <a:srgbClr val="B82525"/>
    </a:custClr>
    <a:custClr name="Crimson Red 900">
      <a:srgbClr val="8E0B0B"/>
    </a:custClr>
    <a:custClr name="Null">
      <a:srgbClr val="FEFFFF"/>
    </a:custClr>
    <a:custClr name="Gray 70%">
      <a:srgbClr val="4D4D4D"/>
    </a:custClr>
    <a:custClr name="Gray 54%">
      <a:srgbClr val="757575"/>
    </a:custClr>
    <a:custClr name="Gray 30%">
      <a:srgbClr val="B3B3B3"/>
    </a:custClr>
    <a:custClr name="Gray 20%">
      <a:srgbClr val="CCCCCC"/>
    </a:custClr>
    <a:custClr name="Gray 10%">
      <a:srgbClr val="E6E6E6"/>
    </a:custClr>
    <a:custClr name="Null">
      <a:srgbClr val="FEFFFF"/>
    </a:custClr>
    <a:custClr name="Null">
      <a:srgbClr val="FEFFFF"/>
    </a:custClr>
    <a:custClr name="Null">
      <a:srgbClr val="FEFFFF"/>
    </a:custClr>
    <a:custClr name="Null">
      <a:srgbClr val="FEFFFF"/>
    </a:custClr>
    <a:custClr name="Null">
      <a:srgbClr val="FEFFFF"/>
    </a:custClr>
    <a:custClr name="Marine Green 500">
      <a:srgbClr val="0BDACB"/>
    </a:custClr>
    <a:custClr name="Amber Yellow 500">
      <a:srgbClr val="FFA800"/>
    </a:custClr>
    <a:custClr name="Crimson Red 700">
      <a:srgbClr val="B82525"/>
    </a:custClr>
    <a:custClr name="Deep Blue 900">
      <a:srgbClr val="051C2C"/>
    </a:custClr>
    <a:custClr name="Null">
      <a:srgbClr val="FEFFFF"/>
    </a:custClr>
    <a:custClr name="Null">
      <a:srgbClr val="FEFFFF"/>
    </a:custClr>
    <a:custClr name="Null">
      <a:srgbClr val="FEFFFF"/>
    </a:custClr>
    <a:custClr name="Null">
      <a:srgbClr val="FEFFFF"/>
    </a:custClr>
    <a:custClr name="Null">
      <a:srgbClr val="FEFFFF"/>
    </a:custClr>
    <a:custClr name="Null">
      <a:srgbClr val="FEFFFF"/>
    </a:custClr>
  </a:custClrLst>
  <a:extLst>
    <a:ext uri="{05A4C25C-085E-4340-85A3-A5531E510DB2}">
      <thm15:themeFamily xmlns:thm15="http://schemas.microsoft.com/office/thememl/2012/main" name="OneFirm-English (United States)-Wide.potx" id="{1D105B9C-BDF9-45B9-90FA-113B7713DD03}" vid="{2E85953B-6F95-475D-964A-596E5264B845}"/>
    </a:ext>
  </a:extLst>
</a:theme>
</file>

<file path=ppt/theme/theme3.xml><?xml version="1.0" encoding="utf-8"?>
<a:theme xmlns:a="http://schemas.openxmlformats.org/drawingml/2006/main" name="10_Contrast">
  <a:themeElements>
    <a:clrScheme name="Custom 18">
      <a:dk1>
        <a:srgbClr val="FFFFFF"/>
      </a:dk1>
      <a:lt1>
        <a:srgbClr val="051C2C"/>
      </a:lt1>
      <a:dk2>
        <a:srgbClr val="000000"/>
      </a:dk2>
      <a:lt2>
        <a:srgbClr val="000000"/>
      </a:lt2>
      <a:accent1>
        <a:srgbClr val="FFFFFF"/>
      </a:accent1>
      <a:accent2>
        <a:srgbClr val="00A9F4"/>
      </a:accent2>
      <a:accent3>
        <a:srgbClr val="2251FF"/>
      </a:accent3>
      <a:accent4>
        <a:srgbClr val="AAE6F0"/>
      </a:accent4>
      <a:accent5>
        <a:srgbClr val="3C96B4"/>
      </a:accent5>
      <a:accent6>
        <a:srgbClr val="AFC3FF"/>
      </a:accent6>
      <a:hlink>
        <a:srgbClr val="00A9F4"/>
      </a:hlink>
      <a:folHlink>
        <a:srgbClr val="8C5AC8"/>
      </a:folHlink>
    </a:clrScheme>
    <a:fontScheme name="Scheme Blue Fonts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 w="6350" cap="sq">
          <a:noFill/>
          <a:miter lim="800000"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spcBef>
            <a:spcPts val="300"/>
          </a:spcBef>
          <a:spcAft>
            <a:spcPts val="300"/>
          </a:spcAft>
          <a:defRPr sz="1600"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 cap="flat">
          <a:solidFill>
            <a:schemeClr val="tx1"/>
          </a:solidFill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ln w="6350">
          <a:noFill/>
          <a:miter lim="800000"/>
        </a:ln>
      </a:spPr>
      <a:bodyPr vert="horz" wrap="square" lIns="0" tIns="0" rIns="0" bIns="0" rtlCol="0">
        <a:noAutofit/>
      </a:bodyPr>
      <a:lstStyle>
        <a:defPPr algn="l">
          <a:spcBef>
            <a:spcPts val="300"/>
          </a:spcBef>
          <a:spcAft>
            <a:spcPts val="300"/>
          </a:spcAft>
          <a:buNone/>
          <a:defRPr sz="1600" dirty="0" smtClean="0"/>
        </a:defPPr>
      </a:lstStyle>
    </a:txDef>
  </a:objectDefaults>
  <a:extraClrSchemeLst>
    <a:extraClrScheme>
      <a:clrScheme name="Scheme Blue">
        <a:dk1>
          <a:srgbClr val="FFFFFF"/>
        </a:dk1>
        <a:lt1>
          <a:srgbClr val="051C2C"/>
        </a:lt1>
        <a:dk2>
          <a:srgbClr val="000000"/>
        </a:dk2>
        <a:lt2>
          <a:srgbClr val="000000"/>
        </a:lt2>
        <a:accent1>
          <a:srgbClr val="FFFFFF"/>
        </a:accent1>
        <a:accent2>
          <a:srgbClr val="00A9F4"/>
        </a:accent2>
        <a:accent3>
          <a:srgbClr val="1F40E6"/>
        </a:accent3>
        <a:accent4>
          <a:srgbClr val="AAE6F0"/>
        </a:accent4>
        <a:accent5>
          <a:srgbClr val="3C96B4"/>
        </a:accent5>
        <a:accent6>
          <a:srgbClr val="AFC3FF"/>
        </a:accent6>
        <a:hlink>
          <a:srgbClr val="00A9F4"/>
        </a:hlink>
        <a:folHlink>
          <a:srgbClr val="8C5AC8"/>
        </a:folHlink>
      </a:clrScheme>
    </a:extraClrScheme>
  </a:extraClrSchemeLst>
  <a:custClrLst>
    <a:custClr name="Electric Blue">
      <a:srgbClr val="2251FF"/>
    </a:custClr>
    <a:custClr name="Cyan">
      <a:srgbClr val="00A9F4"/>
    </a:custClr>
    <a:custClr name="Pale Blue">
      <a:srgbClr val="6DC1DB"/>
    </a:custClr>
    <a:custClr name="Super Light Gray">
      <a:srgbClr val="D0D0D0"/>
    </a:custClr>
    <a:custClr name="Pink">
      <a:srgbClr val="E8BDAD"/>
    </a:custClr>
    <a:custClr name="Orange">
      <a:srgbClr val="FAA082"/>
    </a:custClr>
    <a:custClr name="Red">
      <a:srgbClr val="E5546C"/>
    </a:custClr>
    <a:custClr name="Null">
      <a:srgbClr val="FEFFFF"/>
    </a:custClr>
    <a:custClr name="Null">
      <a:srgbClr val="FEFFFF"/>
    </a:custClr>
    <a:custClr name="Null">
      <a:srgbClr val="FEFFFF"/>
    </a:custClr>
    <a:custClr name="Dark Gray">
      <a:srgbClr val="4D4D4D"/>
    </a:custClr>
    <a:custClr name="Mid Gray">
      <a:srgbClr val="7F7F7F"/>
    </a:custClr>
    <a:custClr name="Light Gray">
      <a:srgbClr val="B3B3B3"/>
    </a:custClr>
    <a:custClr name="Super Light Gray">
      <a:srgbClr val="D0D0D0"/>
    </a:custClr>
    <a:custClr name="Pale Gray">
      <a:srgbClr val="E6E6E6"/>
    </a:custClr>
    <a:custClr name="Null">
      <a:srgbClr val="FEFFFF"/>
    </a:custClr>
    <a:custClr name="Null">
      <a:srgbClr val="FEFFFF"/>
    </a:custClr>
    <a:custClr name="Null">
      <a:srgbClr val="FEFFFF"/>
    </a:custClr>
    <a:custClr name="Null">
      <a:srgbClr val="FEFFFF"/>
    </a:custClr>
    <a:custClr name="Null">
      <a:srgbClr val="FEFFFF"/>
    </a:custClr>
    <a:custClr name="Linear 1 (White)">
      <a:srgbClr val="FFFFFF"/>
    </a:custClr>
    <a:custClr name="Linear 2 (Pale Blue)">
      <a:srgbClr val="AAE6F0"/>
    </a:custClr>
    <a:custClr name="Linear 3">
      <a:srgbClr val="71D2F1"/>
    </a:custClr>
    <a:custClr name="Linear 4">
      <a:srgbClr val="39BDF3"/>
    </a:custClr>
    <a:custClr name="Linear 5 (Cyan)">
      <a:srgbClr val="00A9F4"/>
    </a:custClr>
    <a:custClr name="Linear 6">
      <a:srgbClr val="027AB1"/>
    </a:custClr>
    <a:custClr name="Linear 7">
      <a:srgbClr val="034B6F"/>
    </a:custClr>
    <a:custClr name="Null">
      <a:srgbClr val="FEFFFF"/>
    </a:custClr>
    <a:custClr name="Null">
      <a:srgbClr val="FEFFFF"/>
    </a:custClr>
    <a:custClr name="Null">
      <a:srgbClr val="FEFFFF"/>
    </a:custClr>
  </a:custClrLst>
  <a:extLst>
    <a:ext uri="{05A4C25C-085E-4340-85A3-A5531E510DB2}">
      <thm15:themeFamily xmlns:thm15="http://schemas.microsoft.com/office/thememl/2012/main" name="Blank.potx" id="{2273DDE6-D756-4F34-AE83-CF6F5C456B36}" vid="{877ACEE8-953D-42CB-BC71-D75BFB822B28}"/>
    </a:ext>
  </a:extLst>
</a:theme>
</file>

<file path=ppt/theme/theme4.xml><?xml version="1.0" encoding="utf-8"?>
<a:theme xmlns:a="http://schemas.openxmlformats.org/drawingml/2006/main" name="6_White">
  <a:themeElements>
    <a:clrScheme name="Custom 10">
      <a:dk1>
        <a:srgbClr val="000000"/>
      </a:dk1>
      <a:lt1>
        <a:srgbClr val="FFFFFF"/>
      </a:lt1>
      <a:dk2>
        <a:srgbClr val="FFFFFF"/>
      </a:dk2>
      <a:lt2>
        <a:srgbClr val="FFFFFF"/>
      </a:lt2>
      <a:accent1>
        <a:srgbClr val="051C2C"/>
      </a:accent1>
      <a:accent2>
        <a:srgbClr val="00A9F4"/>
      </a:accent2>
      <a:accent3>
        <a:srgbClr val="2251FF"/>
      </a:accent3>
      <a:accent4>
        <a:srgbClr val="AAE6F0"/>
      </a:accent4>
      <a:accent5>
        <a:srgbClr val="3C96B4"/>
      </a:accent5>
      <a:accent6>
        <a:srgbClr val="AFC3FF"/>
      </a:accent6>
      <a:hlink>
        <a:srgbClr val="1F40E6"/>
      </a:hlink>
      <a:folHlink>
        <a:srgbClr val="8C5AC8"/>
      </a:folHlink>
    </a:clrScheme>
    <a:fontScheme name="White Fonts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6350" cap="sq">
          <a:noFill/>
          <a:miter lim="800000"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spcBef>
            <a:spcPts val="300"/>
          </a:spcBef>
          <a:spcAft>
            <a:spcPts val="300"/>
          </a:spcAft>
          <a:defRPr sz="1600" dirty="0" err="1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 cap="flat">
          <a:solidFill>
            <a:schemeClr val="tx1"/>
          </a:solidFill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ln w="6350">
          <a:noFill/>
          <a:miter lim="800000"/>
        </a:ln>
      </a:spPr>
      <a:bodyPr vert="horz" wrap="square" lIns="0" tIns="0" rIns="0" bIns="0" rtlCol="0">
        <a:noAutofit/>
      </a:bodyPr>
      <a:lstStyle>
        <a:defPPr algn="l">
          <a:spcBef>
            <a:spcPts val="300"/>
          </a:spcBef>
          <a:spcAft>
            <a:spcPts val="300"/>
          </a:spcAft>
          <a:buNone/>
          <a:defRPr sz="1600" dirty="0" smtClean="0"/>
        </a:defPPr>
      </a:lstStyle>
    </a:txDef>
  </a:objectDefaults>
  <a:extraClrSchemeLst>
    <a:extraClrScheme>
      <a:clrScheme name="Scheme White">
        <a:dk1>
          <a:srgbClr val="000000"/>
        </a:dk1>
        <a:lt1>
          <a:srgbClr val="FFFFFF"/>
        </a:lt1>
        <a:dk2>
          <a:srgbClr val="FFFFFF"/>
        </a:dk2>
        <a:lt2>
          <a:srgbClr val="FFFFFF"/>
        </a:lt2>
        <a:accent1>
          <a:srgbClr val="051C2C"/>
        </a:accent1>
        <a:accent2>
          <a:srgbClr val="00A9F4"/>
        </a:accent2>
        <a:accent3>
          <a:srgbClr val="1F40E6"/>
        </a:accent3>
        <a:accent4>
          <a:srgbClr val="AAE6F0"/>
        </a:accent4>
        <a:accent5>
          <a:srgbClr val="3C96B4"/>
        </a:accent5>
        <a:accent6>
          <a:srgbClr val="AFC3FF"/>
        </a:accent6>
        <a:hlink>
          <a:srgbClr val="1F40E6"/>
        </a:hlink>
        <a:folHlink>
          <a:srgbClr val="8C5AC8"/>
        </a:folHlink>
      </a:clrScheme>
    </a:extraClrScheme>
  </a:extraClrSchemeLst>
  <a:custClrLst>
    <a:custClr name="Electric Blue">
      <a:srgbClr val="2251FF"/>
    </a:custClr>
    <a:custClr name="Cyan">
      <a:srgbClr val="00A9F4"/>
    </a:custClr>
    <a:custClr name="Pale Blue">
      <a:srgbClr val="6DC1DB"/>
    </a:custClr>
    <a:custClr name="Super Light Gray">
      <a:srgbClr val="D0D0D0"/>
    </a:custClr>
    <a:custClr name="Pink">
      <a:srgbClr val="E8BDAD"/>
    </a:custClr>
    <a:custClr name="Orange">
      <a:srgbClr val="FAA082"/>
    </a:custClr>
    <a:custClr name="Red">
      <a:srgbClr val="E5546C"/>
    </a:custClr>
    <a:custClr name="Null">
      <a:srgbClr val="FEFFFF"/>
    </a:custClr>
    <a:custClr name="Null">
      <a:srgbClr val="FEFFFF"/>
    </a:custClr>
    <a:custClr name="Null">
      <a:srgbClr val="FEFFFF"/>
    </a:custClr>
    <a:custClr name="Dark Gray">
      <a:srgbClr val="4D4D4D"/>
    </a:custClr>
    <a:custClr name="Mid Gray">
      <a:srgbClr val="7F7F7F"/>
    </a:custClr>
    <a:custClr name="Light Gray">
      <a:srgbClr val="B3B3B3"/>
    </a:custClr>
    <a:custClr name="Super Light Gray">
      <a:srgbClr val="D0D0D0"/>
    </a:custClr>
    <a:custClr name="Pale Gray">
      <a:srgbClr val="E6E6E6"/>
    </a:custClr>
    <a:custClr name="Null">
      <a:srgbClr val="FEFFFF"/>
    </a:custClr>
    <a:custClr name="Null">
      <a:srgbClr val="FEFFFF"/>
    </a:custClr>
    <a:custClr name="Null">
      <a:srgbClr val="FEFFFF"/>
    </a:custClr>
    <a:custClr name="Null">
      <a:srgbClr val="FEFFFF"/>
    </a:custClr>
    <a:custClr name="Null">
      <a:srgbClr val="FEFFFF"/>
    </a:custClr>
    <a:custClr name="Linear 1 (Deep Blue)">
      <a:srgbClr val="051C2C"/>
    </a:custClr>
    <a:custClr name="Linear 2">
      <a:srgbClr val="034B6F"/>
    </a:custClr>
    <a:custClr name="Linear 3">
      <a:srgbClr val="027AB1"/>
    </a:custClr>
    <a:custClr name="Linear 4 (Cyan)">
      <a:srgbClr val="00A9F4"/>
    </a:custClr>
    <a:custClr name="Linear 5">
      <a:srgbClr val="39BDF3"/>
    </a:custClr>
    <a:custClr name="Linear 6">
      <a:srgbClr val="71D2F1"/>
    </a:custClr>
    <a:custClr name="Linear 7 (Pale Blue)">
      <a:srgbClr val="AAE6F0"/>
    </a:custClr>
    <a:custClr name="Null">
      <a:srgbClr val="FEFFFF"/>
    </a:custClr>
    <a:custClr name="Null">
      <a:srgbClr val="FEFFFF"/>
    </a:custClr>
    <a:custClr name="Null">
      <a:srgbClr val="FEFFFF"/>
    </a:custClr>
  </a:custClrLst>
  <a:extLst>
    <a:ext uri="{05A4C25C-085E-4340-85A3-A5531E510DB2}">
      <thm15:themeFamily xmlns:thm15="http://schemas.microsoft.com/office/thememl/2012/main" name="OneFirm-English (United States)-Wide.potx" id="{F458607B-D058-4AFA-BEDF-3C59AC44E0BD}" vid="{5EEBCEC3-795F-49CE-BA53-1323E1D3F641}"/>
    </a:ext>
  </a:extLst>
</a:theme>
</file>

<file path=ppt/theme/theme5.xml><?xml version="1.0" encoding="utf-8"?>
<a:theme xmlns:a="http://schemas.openxmlformats.org/drawingml/2006/main" name="7_White">
  <a:themeElements>
    <a:clrScheme name="Custom 10">
      <a:dk1>
        <a:srgbClr val="000000"/>
      </a:dk1>
      <a:lt1>
        <a:srgbClr val="FFFFFF"/>
      </a:lt1>
      <a:dk2>
        <a:srgbClr val="FFFFFF"/>
      </a:dk2>
      <a:lt2>
        <a:srgbClr val="FFFFFF"/>
      </a:lt2>
      <a:accent1>
        <a:srgbClr val="051C2C"/>
      </a:accent1>
      <a:accent2>
        <a:srgbClr val="00A9F4"/>
      </a:accent2>
      <a:accent3>
        <a:srgbClr val="2251FF"/>
      </a:accent3>
      <a:accent4>
        <a:srgbClr val="AAE6F0"/>
      </a:accent4>
      <a:accent5>
        <a:srgbClr val="3C96B4"/>
      </a:accent5>
      <a:accent6>
        <a:srgbClr val="AFC3FF"/>
      </a:accent6>
      <a:hlink>
        <a:srgbClr val="1F40E6"/>
      </a:hlink>
      <a:folHlink>
        <a:srgbClr val="8C5AC8"/>
      </a:folHlink>
    </a:clrScheme>
    <a:fontScheme name="White Fonts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6350" cap="sq">
          <a:noFill/>
          <a:miter lim="800000"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spcBef>
            <a:spcPts val="300"/>
          </a:spcBef>
          <a:spcAft>
            <a:spcPts val="300"/>
          </a:spcAft>
          <a:defRPr sz="1600" dirty="0" err="1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 cap="flat">
          <a:solidFill>
            <a:schemeClr val="tx1"/>
          </a:solidFill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ln w="6350">
          <a:noFill/>
          <a:miter lim="800000"/>
        </a:ln>
      </a:spPr>
      <a:bodyPr vert="horz" wrap="square" lIns="0" tIns="0" rIns="0" bIns="0" rtlCol="0">
        <a:noAutofit/>
      </a:bodyPr>
      <a:lstStyle>
        <a:defPPr algn="l">
          <a:spcBef>
            <a:spcPts val="300"/>
          </a:spcBef>
          <a:spcAft>
            <a:spcPts val="300"/>
          </a:spcAft>
          <a:buNone/>
          <a:defRPr sz="1600" dirty="0" smtClean="0"/>
        </a:defPPr>
      </a:lstStyle>
    </a:txDef>
  </a:objectDefaults>
  <a:extraClrSchemeLst>
    <a:extraClrScheme>
      <a:clrScheme name="Scheme White">
        <a:dk1>
          <a:srgbClr val="000000"/>
        </a:dk1>
        <a:lt1>
          <a:srgbClr val="FFFFFF"/>
        </a:lt1>
        <a:dk2>
          <a:srgbClr val="FFFFFF"/>
        </a:dk2>
        <a:lt2>
          <a:srgbClr val="FFFFFF"/>
        </a:lt2>
        <a:accent1>
          <a:srgbClr val="051C2C"/>
        </a:accent1>
        <a:accent2>
          <a:srgbClr val="00A9F4"/>
        </a:accent2>
        <a:accent3>
          <a:srgbClr val="1F40E6"/>
        </a:accent3>
        <a:accent4>
          <a:srgbClr val="AAE6F0"/>
        </a:accent4>
        <a:accent5>
          <a:srgbClr val="3C96B4"/>
        </a:accent5>
        <a:accent6>
          <a:srgbClr val="AFC3FF"/>
        </a:accent6>
        <a:hlink>
          <a:srgbClr val="1F40E6"/>
        </a:hlink>
        <a:folHlink>
          <a:srgbClr val="8C5AC8"/>
        </a:folHlink>
      </a:clrScheme>
    </a:extraClrScheme>
  </a:extraClrSchemeLst>
  <a:custClrLst>
    <a:custClr name="Electric Blue">
      <a:srgbClr val="2251FF"/>
    </a:custClr>
    <a:custClr name="Cyan">
      <a:srgbClr val="00A9F4"/>
    </a:custClr>
    <a:custClr name="Pale Blue">
      <a:srgbClr val="6DC1DB"/>
    </a:custClr>
    <a:custClr name="Super Light Gray">
      <a:srgbClr val="D0D0D0"/>
    </a:custClr>
    <a:custClr name="Pink">
      <a:srgbClr val="E8BDAD"/>
    </a:custClr>
    <a:custClr name="Orange">
      <a:srgbClr val="FAA082"/>
    </a:custClr>
    <a:custClr name="Red">
      <a:srgbClr val="E5546C"/>
    </a:custClr>
    <a:custClr name="Null">
      <a:srgbClr val="FEFFFF"/>
    </a:custClr>
    <a:custClr name="Null">
      <a:srgbClr val="FEFFFF"/>
    </a:custClr>
    <a:custClr name="Null">
      <a:srgbClr val="FEFFFF"/>
    </a:custClr>
    <a:custClr name="Dark Gray">
      <a:srgbClr val="4D4D4D"/>
    </a:custClr>
    <a:custClr name="Mid Gray">
      <a:srgbClr val="7F7F7F"/>
    </a:custClr>
    <a:custClr name="Light Gray">
      <a:srgbClr val="B3B3B3"/>
    </a:custClr>
    <a:custClr name="Super Light Gray">
      <a:srgbClr val="D0D0D0"/>
    </a:custClr>
    <a:custClr name="Pale Gray">
      <a:srgbClr val="E6E6E6"/>
    </a:custClr>
    <a:custClr name="Null">
      <a:srgbClr val="FEFFFF"/>
    </a:custClr>
    <a:custClr name="Null">
      <a:srgbClr val="FEFFFF"/>
    </a:custClr>
    <a:custClr name="Null">
      <a:srgbClr val="FEFFFF"/>
    </a:custClr>
    <a:custClr name="Null">
      <a:srgbClr val="FEFFFF"/>
    </a:custClr>
    <a:custClr name="Null">
      <a:srgbClr val="FEFFFF"/>
    </a:custClr>
    <a:custClr name="Linear 1 (Deep Blue)">
      <a:srgbClr val="051C2C"/>
    </a:custClr>
    <a:custClr name="Linear 2">
      <a:srgbClr val="034B6F"/>
    </a:custClr>
    <a:custClr name="Linear 3">
      <a:srgbClr val="027AB1"/>
    </a:custClr>
    <a:custClr name="Linear 4 (Cyan)">
      <a:srgbClr val="00A9F4"/>
    </a:custClr>
    <a:custClr name="Linear 5">
      <a:srgbClr val="39BDF3"/>
    </a:custClr>
    <a:custClr name="Linear 6">
      <a:srgbClr val="71D2F1"/>
    </a:custClr>
    <a:custClr name="Linear 7 (Pale Blue)">
      <a:srgbClr val="AAE6F0"/>
    </a:custClr>
    <a:custClr name="Null">
      <a:srgbClr val="FEFFFF"/>
    </a:custClr>
    <a:custClr name="Null">
      <a:srgbClr val="FEFFFF"/>
    </a:custClr>
    <a:custClr name="Null">
      <a:srgbClr val="FEFFFF"/>
    </a:custClr>
  </a:custClrLst>
  <a:extLst>
    <a:ext uri="{05A4C25C-085E-4340-85A3-A5531E510DB2}">
      <thm15:themeFamily xmlns:thm15="http://schemas.microsoft.com/office/thememl/2012/main" name="Blank.potx" id="{2273DDE6-D756-4F34-AE83-CF6F5C456B36}" vid="{170DB3FF-1354-4967-959E-D230BE2860AC}"/>
    </a:ext>
  </a:extLst>
</a:theme>
</file>

<file path=ppt/theme/theme6.xml><?xml version="1.0" encoding="utf-8"?>
<a:theme xmlns:a="http://schemas.openxmlformats.org/drawingml/2006/main" name="11_Contrast">
  <a:themeElements>
    <a:clrScheme name="Custom 18">
      <a:dk1>
        <a:srgbClr val="FFFFFF"/>
      </a:dk1>
      <a:lt1>
        <a:srgbClr val="051C2C"/>
      </a:lt1>
      <a:dk2>
        <a:srgbClr val="000000"/>
      </a:dk2>
      <a:lt2>
        <a:srgbClr val="000000"/>
      </a:lt2>
      <a:accent1>
        <a:srgbClr val="FFFFFF"/>
      </a:accent1>
      <a:accent2>
        <a:srgbClr val="00A9F4"/>
      </a:accent2>
      <a:accent3>
        <a:srgbClr val="2251FF"/>
      </a:accent3>
      <a:accent4>
        <a:srgbClr val="99E6FF"/>
      </a:accent4>
      <a:accent5>
        <a:srgbClr val="0679C3"/>
      </a:accent5>
      <a:accent6>
        <a:srgbClr val="75F0E7"/>
      </a:accent6>
      <a:hlink>
        <a:srgbClr val="00A9F4"/>
      </a:hlink>
      <a:folHlink>
        <a:srgbClr val="8C5AC8"/>
      </a:folHlink>
    </a:clrScheme>
    <a:fontScheme name="Scheme Blue Fonts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 w="6350" cap="sq">
          <a:noFill/>
          <a:miter lim="800000"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spcBef>
            <a:spcPts val="300"/>
          </a:spcBef>
          <a:spcAft>
            <a:spcPts val="300"/>
          </a:spcAft>
          <a:defRPr sz="1600"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 cap="flat">
          <a:solidFill>
            <a:schemeClr val="tx1"/>
          </a:solidFill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ln w="6350">
          <a:noFill/>
          <a:miter lim="800000"/>
        </a:ln>
      </a:spPr>
      <a:bodyPr vert="horz" wrap="square" lIns="0" tIns="0" rIns="0" bIns="0" rtlCol="0">
        <a:noAutofit/>
      </a:bodyPr>
      <a:lstStyle>
        <a:defPPr algn="l">
          <a:spcBef>
            <a:spcPts val="300"/>
          </a:spcBef>
          <a:spcAft>
            <a:spcPts val="300"/>
          </a:spcAft>
          <a:buNone/>
          <a:defRPr sz="1600" dirty="0" smtClean="0"/>
        </a:defPPr>
      </a:lstStyle>
    </a:txDef>
  </a:objectDefaults>
  <a:extraClrSchemeLst>
    <a:extraClrScheme>
      <a:clrScheme name="Scheme Blue">
        <a:dk1>
          <a:srgbClr val="FFFFFF"/>
        </a:dk1>
        <a:lt1>
          <a:srgbClr val="051C2C"/>
        </a:lt1>
        <a:dk2>
          <a:srgbClr val="000000"/>
        </a:dk2>
        <a:lt2>
          <a:srgbClr val="000000"/>
        </a:lt2>
        <a:accent1>
          <a:srgbClr val="FFFFFF"/>
        </a:accent1>
        <a:accent2>
          <a:srgbClr val="00A9F4"/>
        </a:accent2>
        <a:accent3>
          <a:srgbClr val="2251FF"/>
        </a:accent3>
        <a:accent4>
          <a:srgbClr val="99E6FF"/>
        </a:accent4>
        <a:accent5>
          <a:srgbClr val="0679C3"/>
        </a:accent5>
        <a:accent6>
          <a:srgbClr val="75F0E7"/>
        </a:accent6>
        <a:hlink>
          <a:srgbClr val="00A9F4"/>
        </a:hlink>
        <a:folHlink>
          <a:srgbClr val="8C5AC8"/>
        </a:folHlink>
      </a:clrScheme>
    </a:extraClrScheme>
  </a:extraClrSchemeLst>
  <a:custClrLst>
    <a:custClr name="Cyan 200">
      <a:srgbClr val="99E6FF"/>
    </a:custClr>
    <a:custClr name="Cyan 300">
      <a:srgbClr val="6ECBF7"/>
    </a:custClr>
    <a:custClr name="Cyan 500">
      <a:srgbClr val="00A9F4"/>
    </a:custClr>
    <a:custClr name="Cyan 700">
      <a:srgbClr val="0679C3"/>
    </a:custClr>
    <a:custClr name="Cyan 900">
      <a:srgbClr val="084D91"/>
    </a:custClr>
    <a:custClr name="Null">
      <a:srgbClr val="FEFFFF"/>
    </a:custClr>
    <a:custClr name="Null">
      <a:srgbClr val="FEFFFF"/>
    </a:custClr>
    <a:custClr name="Null">
      <a:srgbClr val="FEFFFF"/>
    </a:custClr>
    <a:custClr name="Null">
      <a:srgbClr val="FEFFFF"/>
    </a:custClr>
    <a:custClr name="Null">
      <a:srgbClr val="FEFFFF"/>
    </a:custClr>
    <a:custClr name="Cyan 700">
      <a:srgbClr val="0679C3"/>
    </a:custClr>
    <a:custClr name="Cyan 300">
      <a:srgbClr val="6ECBF7"/>
    </a:custClr>
    <a:custClr name="Gray 10%">
      <a:srgbClr val="E6E6E6"/>
    </a:custClr>
    <a:custClr name="Crimson Red 300">
      <a:srgbClr val="F17E7E"/>
    </a:custClr>
    <a:custClr name="Crimson Red 600">
      <a:srgbClr val="CD3030"/>
    </a:custClr>
    <a:custClr name="Null">
      <a:srgbClr val="FEFFFF"/>
    </a:custClr>
    <a:custClr name="Null">
      <a:srgbClr val="FEFFFF"/>
    </a:custClr>
    <a:custClr name="Null">
      <a:srgbClr val="FEFFFF"/>
    </a:custClr>
    <a:custClr name="Null">
      <a:srgbClr val="FEFFFF"/>
    </a:custClr>
    <a:custClr name="Null">
      <a:srgbClr val="FEFFFF"/>
    </a:custClr>
    <a:custClr name="Marine Green 900">
      <a:srgbClr val="108980"/>
    </a:custClr>
    <a:custClr name="Marine Green 600">
      <a:srgbClr val="10CBBC"/>
    </a:custClr>
    <a:custClr name="Sand Neutral 300">
      <a:srgbClr val="E6D7BC"/>
    </a:custClr>
    <a:custClr name="Crimson Red 300">
      <a:srgbClr val="F17E7E"/>
    </a:custClr>
    <a:custClr name="Crimson Red 600">
      <a:srgbClr val="CD3030"/>
    </a:custClr>
    <a:custClr name="Null">
      <a:srgbClr val="FEFFFF"/>
    </a:custClr>
    <a:custClr name="Null">
      <a:srgbClr val="FEFFFF"/>
    </a:custClr>
    <a:custClr name="Null">
      <a:srgbClr val="FEFFFF"/>
    </a:custClr>
    <a:custClr name="Null">
      <a:srgbClr val="FEFFFF"/>
    </a:custClr>
    <a:custClr name="Null">
      <a:srgbClr val="FEFFFF"/>
    </a:custClr>
    <a:custClr name="Gray 70%">
      <a:srgbClr val="4D4D4D"/>
    </a:custClr>
    <a:custClr name="Gray 54%">
      <a:srgbClr val="757575"/>
    </a:custClr>
    <a:custClr name="Gray 30%">
      <a:srgbClr val="B3B3B3"/>
    </a:custClr>
    <a:custClr name="Gray 20%">
      <a:srgbClr val="CCCCCC"/>
    </a:custClr>
    <a:custClr name="Gray 10%">
      <a:srgbClr val="E6E6E6"/>
    </a:custClr>
    <a:custClr name="Null">
      <a:srgbClr val="FEFFFF"/>
    </a:custClr>
    <a:custClr name="Null">
      <a:srgbClr val="FEFFFF"/>
    </a:custClr>
    <a:custClr name="Null">
      <a:srgbClr val="FEFFFF"/>
    </a:custClr>
    <a:custClr name="Null">
      <a:srgbClr val="FEFFFF"/>
    </a:custClr>
    <a:custClr name="Null">
      <a:srgbClr val="FEFFFF"/>
    </a:custClr>
    <a:custClr name="Electric Blue 900">
      <a:srgbClr val="061F79"/>
    </a:custClr>
    <a:custClr name="Marine Green 500">
      <a:srgbClr val="0BDACB"/>
    </a:custClr>
    <a:custClr name="Amber Yellow 500">
      <a:srgbClr val="FFA800"/>
    </a:custClr>
    <a:custClr name="Crimson Red 500">
      <a:srgbClr val="E33B3B"/>
    </a:custClr>
    <a:custClr name="Deep Blue 700">
      <a:srgbClr val="103559"/>
    </a:custClr>
    <a:custClr name="Deep Blue 600">
      <a:srgbClr val="1B456E"/>
    </a:custClr>
    <a:custClr name="Deep Blue 500">
      <a:srgbClr val="2B5580"/>
    </a:custClr>
    <a:custClr name="Deep Blue 300">
      <a:srgbClr val="5380AC"/>
    </a:custClr>
    <a:custClr name="Deep Blue 200">
      <a:srgbClr val="82A6C9"/>
    </a:custClr>
    <a:custClr name="Null">
      <a:srgbClr val="FEFFFF"/>
    </a:custClr>
    <a:custClr name="Null">
      <a:srgbClr val="FEFFFF"/>
    </a:custClr>
  </a:custClrLst>
  <a:extLst>
    <a:ext uri="{05A4C25C-085E-4340-85A3-A5531E510DB2}">
      <thm15:themeFamily xmlns:thm15="http://schemas.microsoft.com/office/thememl/2012/main" name="OneFirm-English (United States)-Wide.potx" id="{1D105B9C-BDF9-45B9-90FA-113B7713DD03}" vid="{9E7FA428-ED7E-4F0A-B4BF-70EA0ED37692}"/>
    </a:ext>
  </a:extLst>
</a:theme>
</file>

<file path=ppt/theme/theme7.xml><?xml version="1.0" encoding="utf-8"?>
<a:theme xmlns:a="http://schemas.openxmlformats.org/drawingml/2006/main" name="12_Contrast">
  <a:themeElements>
    <a:clrScheme name="Custom 18">
      <a:dk1>
        <a:srgbClr val="FFFFFF"/>
      </a:dk1>
      <a:lt1>
        <a:srgbClr val="051C2C"/>
      </a:lt1>
      <a:dk2>
        <a:srgbClr val="000000"/>
      </a:dk2>
      <a:lt2>
        <a:srgbClr val="000000"/>
      </a:lt2>
      <a:accent1>
        <a:srgbClr val="FFFFFF"/>
      </a:accent1>
      <a:accent2>
        <a:srgbClr val="00A9F4"/>
      </a:accent2>
      <a:accent3>
        <a:srgbClr val="2251FF"/>
      </a:accent3>
      <a:accent4>
        <a:srgbClr val="AAE6F0"/>
      </a:accent4>
      <a:accent5>
        <a:srgbClr val="3C96B4"/>
      </a:accent5>
      <a:accent6>
        <a:srgbClr val="AFC3FF"/>
      </a:accent6>
      <a:hlink>
        <a:srgbClr val="00A9F4"/>
      </a:hlink>
      <a:folHlink>
        <a:srgbClr val="8C5AC8"/>
      </a:folHlink>
    </a:clrScheme>
    <a:fontScheme name="Scheme Blue Fonts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 w="6350" cap="sq">
          <a:noFill/>
          <a:miter lim="800000"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spcBef>
            <a:spcPts val="300"/>
          </a:spcBef>
          <a:spcAft>
            <a:spcPts val="300"/>
          </a:spcAft>
          <a:defRPr sz="1600"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 cap="flat">
          <a:solidFill>
            <a:schemeClr val="tx1"/>
          </a:solidFill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ln w="6350">
          <a:noFill/>
          <a:miter lim="800000"/>
        </a:ln>
      </a:spPr>
      <a:bodyPr vert="horz" wrap="square" lIns="0" tIns="0" rIns="0" bIns="0" rtlCol="0">
        <a:noAutofit/>
      </a:bodyPr>
      <a:lstStyle>
        <a:defPPr algn="l">
          <a:spcBef>
            <a:spcPts val="300"/>
          </a:spcBef>
          <a:spcAft>
            <a:spcPts val="300"/>
          </a:spcAft>
          <a:buNone/>
          <a:defRPr sz="1600" dirty="0" smtClean="0"/>
        </a:defPPr>
      </a:lstStyle>
    </a:txDef>
  </a:objectDefaults>
  <a:extraClrSchemeLst>
    <a:extraClrScheme>
      <a:clrScheme name="Scheme Blue">
        <a:dk1>
          <a:srgbClr val="FFFFFF"/>
        </a:dk1>
        <a:lt1>
          <a:srgbClr val="051C2C"/>
        </a:lt1>
        <a:dk2>
          <a:srgbClr val="000000"/>
        </a:dk2>
        <a:lt2>
          <a:srgbClr val="000000"/>
        </a:lt2>
        <a:accent1>
          <a:srgbClr val="FFFFFF"/>
        </a:accent1>
        <a:accent2>
          <a:srgbClr val="00A9F4"/>
        </a:accent2>
        <a:accent3>
          <a:srgbClr val="1F40E6"/>
        </a:accent3>
        <a:accent4>
          <a:srgbClr val="AAE6F0"/>
        </a:accent4>
        <a:accent5>
          <a:srgbClr val="3C96B4"/>
        </a:accent5>
        <a:accent6>
          <a:srgbClr val="AFC3FF"/>
        </a:accent6>
        <a:hlink>
          <a:srgbClr val="00A9F4"/>
        </a:hlink>
        <a:folHlink>
          <a:srgbClr val="8C5AC8"/>
        </a:folHlink>
      </a:clrScheme>
    </a:extraClrScheme>
  </a:extraClrSchemeLst>
  <a:custClrLst>
    <a:custClr name="Electric Blue">
      <a:srgbClr val="2251FF"/>
    </a:custClr>
    <a:custClr name="Cyan">
      <a:srgbClr val="00A9F4"/>
    </a:custClr>
    <a:custClr name="Pale Blue">
      <a:srgbClr val="6DC1DB"/>
    </a:custClr>
    <a:custClr name="Super Light Gray">
      <a:srgbClr val="D0D0D0"/>
    </a:custClr>
    <a:custClr name="Pink">
      <a:srgbClr val="E8BDAD"/>
    </a:custClr>
    <a:custClr name="Orange">
      <a:srgbClr val="FAA082"/>
    </a:custClr>
    <a:custClr name="Red">
      <a:srgbClr val="E5546C"/>
    </a:custClr>
    <a:custClr name="Null">
      <a:srgbClr val="FEFFFF"/>
    </a:custClr>
    <a:custClr name="Null">
      <a:srgbClr val="FEFFFF"/>
    </a:custClr>
    <a:custClr name="Null">
      <a:srgbClr val="FEFFFF"/>
    </a:custClr>
    <a:custClr name="Dark Gray">
      <a:srgbClr val="4D4D4D"/>
    </a:custClr>
    <a:custClr name="Mid Gray">
      <a:srgbClr val="7F7F7F"/>
    </a:custClr>
    <a:custClr name="Light Gray">
      <a:srgbClr val="B3B3B3"/>
    </a:custClr>
    <a:custClr name="Super Light Gray">
      <a:srgbClr val="D0D0D0"/>
    </a:custClr>
    <a:custClr name="Pale Gray">
      <a:srgbClr val="E6E6E6"/>
    </a:custClr>
    <a:custClr name="Null">
      <a:srgbClr val="FEFFFF"/>
    </a:custClr>
    <a:custClr name="Null">
      <a:srgbClr val="FEFFFF"/>
    </a:custClr>
    <a:custClr name="Null">
      <a:srgbClr val="FEFFFF"/>
    </a:custClr>
    <a:custClr name="Null">
      <a:srgbClr val="FEFFFF"/>
    </a:custClr>
    <a:custClr name="Null">
      <a:srgbClr val="FEFFFF"/>
    </a:custClr>
    <a:custClr name="Linear 1 (White)">
      <a:srgbClr val="FFFFFF"/>
    </a:custClr>
    <a:custClr name="Linear 2 (Pale Blue)">
      <a:srgbClr val="AAE6F0"/>
    </a:custClr>
    <a:custClr name="Linear 3">
      <a:srgbClr val="71D2F1"/>
    </a:custClr>
    <a:custClr name="Linear 4">
      <a:srgbClr val="39BDF3"/>
    </a:custClr>
    <a:custClr name="Linear 5 (Cyan)">
      <a:srgbClr val="00A9F4"/>
    </a:custClr>
    <a:custClr name="Linear 6">
      <a:srgbClr val="027AB1"/>
    </a:custClr>
    <a:custClr name="Linear 7">
      <a:srgbClr val="034B6F"/>
    </a:custClr>
    <a:custClr name="Null">
      <a:srgbClr val="FEFFFF"/>
    </a:custClr>
    <a:custClr name="Null">
      <a:srgbClr val="FEFFFF"/>
    </a:custClr>
    <a:custClr name="Null">
      <a:srgbClr val="FEFFFF"/>
    </a:custClr>
  </a:custClrLst>
  <a:extLst>
    <a:ext uri="{05A4C25C-085E-4340-85A3-A5531E510DB2}">
      <thm15:themeFamily xmlns:thm15="http://schemas.microsoft.com/office/thememl/2012/main" name="OneFirm-English (United States)-Wide.potx" id="{D8E3C897-85A5-4EC0-B954-E609CAE62F33}" vid="{2ABC85F8-71AD-4C15-A80D-F811E14427FE}"/>
    </a:ext>
  </a:extLst>
</a:theme>
</file>

<file path=ppt/theme/theme8.xml><?xml version="1.0" encoding="utf-8"?>
<a:theme xmlns:a="http://schemas.openxmlformats.org/drawingml/2006/main" name="2_White">
  <a:themeElements>
    <a:clrScheme name="Custom 10">
      <a:dk1>
        <a:srgbClr val="000000"/>
      </a:dk1>
      <a:lt1>
        <a:srgbClr val="FFFFFF"/>
      </a:lt1>
      <a:dk2>
        <a:srgbClr val="FFFFFF"/>
      </a:dk2>
      <a:lt2>
        <a:srgbClr val="FFFFFF"/>
      </a:lt2>
      <a:accent1>
        <a:srgbClr val="051C2C"/>
      </a:accent1>
      <a:accent2>
        <a:srgbClr val="00A9F4"/>
      </a:accent2>
      <a:accent3>
        <a:srgbClr val="2251FF"/>
      </a:accent3>
      <a:accent4>
        <a:srgbClr val="AAE6F0"/>
      </a:accent4>
      <a:accent5>
        <a:srgbClr val="3C96B4"/>
      </a:accent5>
      <a:accent6>
        <a:srgbClr val="AFC3FF"/>
      </a:accent6>
      <a:hlink>
        <a:srgbClr val="1F40E6"/>
      </a:hlink>
      <a:folHlink>
        <a:srgbClr val="8C5AC8"/>
      </a:folHlink>
    </a:clrScheme>
    <a:fontScheme name="White Fonts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6350" cap="sq">
          <a:noFill/>
          <a:miter lim="800000"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spcBef>
            <a:spcPts val="300"/>
          </a:spcBef>
          <a:spcAft>
            <a:spcPts val="300"/>
          </a:spcAft>
          <a:defRPr sz="1600" dirty="0" err="1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 cap="flat">
          <a:solidFill>
            <a:schemeClr val="tx1"/>
          </a:solidFill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ln w="6350">
          <a:noFill/>
          <a:miter lim="800000"/>
        </a:ln>
      </a:spPr>
      <a:bodyPr vert="horz" wrap="square" lIns="0" tIns="0" rIns="0" bIns="0" rtlCol="0">
        <a:noAutofit/>
      </a:bodyPr>
      <a:lstStyle>
        <a:defPPr algn="l">
          <a:spcBef>
            <a:spcPts val="300"/>
          </a:spcBef>
          <a:spcAft>
            <a:spcPts val="300"/>
          </a:spcAft>
          <a:buNone/>
          <a:defRPr sz="1600" dirty="0" smtClean="0"/>
        </a:defPPr>
      </a:lstStyle>
    </a:txDef>
  </a:objectDefaults>
  <a:extraClrSchemeLst>
    <a:extraClrScheme>
      <a:clrScheme name="Scheme White">
        <a:dk1>
          <a:srgbClr val="000000"/>
        </a:dk1>
        <a:lt1>
          <a:srgbClr val="FFFFFF"/>
        </a:lt1>
        <a:dk2>
          <a:srgbClr val="FFFFFF"/>
        </a:dk2>
        <a:lt2>
          <a:srgbClr val="FFFFFF"/>
        </a:lt2>
        <a:accent1>
          <a:srgbClr val="051C2C"/>
        </a:accent1>
        <a:accent2>
          <a:srgbClr val="00A9F4"/>
        </a:accent2>
        <a:accent3>
          <a:srgbClr val="1F40E6"/>
        </a:accent3>
        <a:accent4>
          <a:srgbClr val="AAE6F0"/>
        </a:accent4>
        <a:accent5>
          <a:srgbClr val="3C96B4"/>
        </a:accent5>
        <a:accent6>
          <a:srgbClr val="AFC3FF"/>
        </a:accent6>
        <a:hlink>
          <a:srgbClr val="1F40E6"/>
        </a:hlink>
        <a:folHlink>
          <a:srgbClr val="8C5AC8"/>
        </a:folHlink>
      </a:clrScheme>
    </a:extraClrScheme>
  </a:extraClrSchemeLst>
  <a:custClrLst>
    <a:custClr name="Electric Blue">
      <a:srgbClr val="2251FF"/>
    </a:custClr>
    <a:custClr name="Cyan">
      <a:srgbClr val="00A9F4"/>
    </a:custClr>
    <a:custClr name="Pale Blue">
      <a:srgbClr val="6DC1DB"/>
    </a:custClr>
    <a:custClr name="Super Light Gray">
      <a:srgbClr val="D0D0D0"/>
    </a:custClr>
    <a:custClr name="Pink">
      <a:srgbClr val="E8BDAD"/>
    </a:custClr>
    <a:custClr name="Orange">
      <a:srgbClr val="FAA082"/>
    </a:custClr>
    <a:custClr name="Red">
      <a:srgbClr val="E5546C"/>
    </a:custClr>
    <a:custClr name="Null">
      <a:srgbClr val="FEFFFF"/>
    </a:custClr>
    <a:custClr name="Null">
      <a:srgbClr val="FEFFFF"/>
    </a:custClr>
    <a:custClr name="Null">
      <a:srgbClr val="FEFFFF"/>
    </a:custClr>
    <a:custClr name="Dark Gray">
      <a:srgbClr val="4D4D4D"/>
    </a:custClr>
    <a:custClr name="Mid Gray">
      <a:srgbClr val="7F7F7F"/>
    </a:custClr>
    <a:custClr name="Light Gray">
      <a:srgbClr val="B3B3B3"/>
    </a:custClr>
    <a:custClr name="Super Light Gray">
      <a:srgbClr val="D0D0D0"/>
    </a:custClr>
    <a:custClr name="Pale Gray">
      <a:srgbClr val="E6E6E6"/>
    </a:custClr>
    <a:custClr name="Null">
      <a:srgbClr val="FEFFFF"/>
    </a:custClr>
    <a:custClr name="Null">
      <a:srgbClr val="FEFFFF"/>
    </a:custClr>
    <a:custClr name="Null">
      <a:srgbClr val="FEFFFF"/>
    </a:custClr>
    <a:custClr name="Null">
      <a:srgbClr val="FEFFFF"/>
    </a:custClr>
    <a:custClr name="Null">
      <a:srgbClr val="FEFFFF"/>
    </a:custClr>
    <a:custClr name="Linear 1 (Deep Blue)">
      <a:srgbClr val="051C2C"/>
    </a:custClr>
    <a:custClr name="Linear 2">
      <a:srgbClr val="034B6F"/>
    </a:custClr>
    <a:custClr name="Linear 3">
      <a:srgbClr val="027AB1"/>
    </a:custClr>
    <a:custClr name="Linear 4 (Cyan)">
      <a:srgbClr val="00A9F4"/>
    </a:custClr>
    <a:custClr name="Linear 5">
      <a:srgbClr val="39BDF3"/>
    </a:custClr>
    <a:custClr name="Linear 6">
      <a:srgbClr val="71D2F1"/>
    </a:custClr>
    <a:custClr name="Linear 7 (Pale Blue)">
      <a:srgbClr val="AAE6F0"/>
    </a:custClr>
    <a:custClr name="Null">
      <a:srgbClr val="FEFFFF"/>
    </a:custClr>
    <a:custClr name="Null">
      <a:srgbClr val="FEFFFF"/>
    </a:custClr>
    <a:custClr name="Null">
      <a:srgbClr val="FEFFFF"/>
    </a:custClr>
  </a:custClrLst>
  <a:extLst>
    <a:ext uri="{05A4C25C-085E-4340-85A3-A5531E510DB2}">
      <thm15:themeFamily xmlns:thm15="http://schemas.microsoft.com/office/thememl/2012/main" name="Blank.potx" id="{3CE3ACB9-35B4-4887-8A44-E3EBF3609EBA}" vid="{A411A28B-4AE4-48E7-BF75-67F568418472}"/>
    </a:ext>
  </a:extLst>
</a:theme>
</file>

<file path=ppt/theme/theme9.xml><?xml version="1.0" encoding="utf-8"?>
<a:theme xmlns:a="http://schemas.openxmlformats.org/drawingml/2006/main" name="Contrast">
  <a:themeElements>
    <a:clrScheme name="Custom 18">
      <a:dk1>
        <a:srgbClr val="FFFFFF"/>
      </a:dk1>
      <a:lt1>
        <a:srgbClr val="051C2C"/>
      </a:lt1>
      <a:dk2>
        <a:srgbClr val="000000"/>
      </a:dk2>
      <a:lt2>
        <a:srgbClr val="000000"/>
      </a:lt2>
      <a:accent1>
        <a:srgbClr val="FFFFFF"/>
      </a:accent1>
      <a:accent2>
        <a:srgbClr val="00A9F4"/>
      </a:accent2>
      <a:accent3>
        <a:srgbClr val="2251FF"/>
      </a:accent3>
      <a:accent4>
        <a:srgbClr val="AAE6F0"/>
      </a:accent4>
      <a:accent5>
        <a:srgbClr val="3C96B4"/>
      </a:accent5>
      <a:accent6>
        <a:srgbClr val="AFC3FF"/>
      </a:accent6>
      <a:hlink>
        <a:srgbClr val="00A9F4"/>
      </a:hlink>
      <a:folHlink>
        <a:srgbClr val="8C5AC8"/>
      </a:folHlink>
    </a:clrScheme>
    <a:fontScheme name="Scheme Blue Fonts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 w="6350" cap="sq">
          <a:noFill/>
          <a:miter lim="800000"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spcBef>
            <a:spcPts val="300"/>
          </a:spcBef>
          <a:spcAft>
            <a:spcPts val="300"/>
          </a:spcAft>
          <a:defRPr sz="1600"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 cap="flat">
          <a:solidFill>
            <a:schemeClr val="tx1"/>
          </a:solidFill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ln w="6350">
          <a:noFill/>
          <a:miter lim="800000"/>
        </a:ln>
      </a:spPr>
      <a:bodyPr vert="horz" wrap="square" lIns="0" tIns="0" rIns="0" bIns="0" rtlCol="0">
        <a:noAutofit/>
      </a:bodyPr>
      <a:lstStyle>
        <a:defPPr algn="l">
          <a:spcBef>
            <a:spcPts val="300"/>
          </a:spcBef>
          <a:spcAft>
            <a:spcPts val="300"/>
          </a:spcAft>
          <a:buNone/>
          <a:defRPr sz="1600" dirty="0" smtClean="0"/>
        </a:defPPr>
      </a:lstStyle>
    </a:txDef>
  </a:objectDefaults>
  <a:extraClrSchemeLst>
    <a:extraClrScheme>
      <a:clrScheme name="Scheme Blue">
        <a:dk1>
          <a:srgbClr val="FFFFFF"/>
        </a:dk1>
        <a:lt1>
          <a:srgbClr val="051C2C"/>
        </a:lt1>
        <a:dk2>
          <a:srgbClr val="000000"/>
        </a:dk2>
        <a:lt2>
          <a:srgbClr val="000000"/>
        </a:lt2>
        <a:accent1>
          <a:srgbClr val="FFFFFF"/>
        </a:accent1>
        <a:accent2>
          <a:srgbClr val="00A9F4"/>
        </a:accent2>
        <a:accent3>
          <a:srgbClr val="1F40E6"/>
        </a:accent3>
        <a:accent4>
          <a:srgbClr val="AAE6F0"/>
        </a:accent4>
        <a:accent5>
          <a:srgbClr val="3C96B4"/>
        </a:accent5>
        <a:accent6>
          <a:srgbClr val="AFC3FF"/>
        </a:accent6>
        <a:hlink>
          <a:srgbClr val="00A9F4"/>
        </a:hlink>
        <a:folHlink>
          <a:srgbClr val="8C5AC8"/>
        </a:folHlink>
      </a:clrScheme>
    </a:extraClrScheme>
  </a:extraClrSchemeLst>
  <a:custClrLst>
    <a:custClr name="Electric Blue">
      <a:srgbClr val="2251FF"/>
    </a:custClr>
    <a:custClr name="Cyan">
      <a:srgbClr val="00A9F4"/>
    </a:custClr>
    <a:custClr name="Pale Blue">
      <a:srgbClr val="6DC1DB"/>
    </a:custClr>
    <a:custClr name="Super Light Gray">
      <a:srgbClr val="D0D0D0"/>
    </a:custClr>
    <a:custClr name="Pink">
      <a:srgbClr val="E8BDAD"/>
    </a:custClr>
    <a:custClr name="Orange">
      <a:srgbClr val="FAA082"/>
    </a:custClr>
    <a:custClr name="Red">
      <a:srgbClr val="E5546C"/>
    </a:custClr>
    <a:custClr name="Null">
      <a:srgbClr val="FEFFFF"/>
    </a:custClr>
    <a:custClr name="Null">
      <a:srgbClr val="FEFFFF"/>
    </a:custClr>
    <a:custClr name="Null">
      <a:srgbClr val="FEFFFF"/>
    </a:custClr>
    <a:custClr name="Dark Gray">
      <a:srgbClr val="4D4D4D"/>
    </a:custClr>
    <a:custClr name="Mid Gray">
      <a:srgbClr val="7F7F7F"/>
    </a:custClr>
    <a:custClr name="Light Gray">
      <a:srgbClr val="B3B3B3"/>
    </a:custClr>
    <a:custClr name="Super Light Gray">
      <a:srgbClr val="D0D0D0"/>
    </a:custClr>
    <a:custClr name="Pale Gray">
      <a:srgbClr val="E6E6E6"/>
    </a:custClr>
    <a:custClr name="Null">
      <a:srgbClr val="FEFFFF"/>
    </a:custClr>
    <a:custClr name="Null">
      <a:srgbClr val="FEFFFF"/>
    </a:custClr>
    <a:custClr name="Null">
      <a:srgbClr val="FEFFFF"/>
    </a:custClr>
    <a:custClr name="Null">
      <a:srgbClr val="FEFFFF"/>
    </a:custClr>
    <a:custClr name="Null">
      <a:srgbClr val="FEFFFF"/>
    </a:custClr>
    <a:custClr name="Linear 1 (White)">
      <a:srgbClr val="FFFFFF"/>
    </a:custClr>
    <a:custClr name="Linear 2 (Pale Blue)">
      <a:srgbClr val="AAE6F0"/>
    </a:custClr>
    <a:custClr name="Linear 3">
      <a:srgbClr val="71D2F1"/>
    </a:custClr>
    <a:custClr name="Linear 4">
      <a:srgbClr val="39BDF3"/>
    </a:custClr>
    <a:custClr name="Linear 5 (Cyan)">
      <a:srgbClr val="00A9F4"/>
    </a:custClr>
    <a:custClr name="Linear 6">
      <a:srgbClr val="027AB1"/>
    </a:custClr>
    <a:custClr name="Linear 7">
      <a:srgbClr val="034B6F"/>
    </a:custClr>
    <a:custClr name="Null">
      <a:srgbClr val="FEFFFF"/>
    </a:custClr>
    <a:custClr name="Null">
      <a:srgbClr val="FEFFFF"/>
    </a:custClr>
    <a:custClr name="Null">
      <a:srgbClr val="FEFFFF"/>
    </a:custClr>
  </a:custClrLst>
  <a:extLst>
    <a:ext uri="{05A4C25C-085E-4340-85A3-A5531E510DB2}">
      <thm15:themeFamily xmlns:thm15="http://schemas.microsoft.com/office/thememl/2012/main" name="OneFirm-English (United States)-Wide.potx" id="{9813ED62-390D-4ED1-AEE8-EDF1E59A9883}" vid="{999FE94E-7E4C-46F0-B01F-459F7E9C3AB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4990</TotalTime>
  <Words>972</Words>
  <Application>Microsoft Office PowerPoint</Application>
  <PresentationFormat>Widescreen</PresentationFormat>
  <Paragraphs>124</Paragraphs>
  <Slides>9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27" baseType="lpstr">
      <vt:lpstr>Arial</vt:lpstr>
      <vt:lpstr>Calibri</vt:lpstr>
      <vt:lpstr>Georgia</vt:lpstr>
      <vt:lpstr>Segoe UI</vt:lpstr>
      <vt:lpstr>Wingdings</vt:lpstr>
      <vt:lpstr>1_White</vt:lpstr>
      <vt:lpstr>5_White</vt:lpstr>
      <vt:lpstr>10_Contrast</vt:lpstr>
      <vt:lpstr>6_White</vt:lpstr>
      <vt:lpstr>7_White</vt:lpstr>
      <vt:lpstr>11_Contrast</vt:lpstr>
      <vt:lpstr>12_Contrast</vt:lpstr>
      <vt:lpstr>2_White</vt:lpstr>
      <vt:lpstr>Contrast</vt:lpstr>
      <vt:lpstr>White</vt:lpstr>
      <vt:lpstr>3_White</vt:lpstr>
      <vt:lpstr>4_White</vt:lpstr>
      <vt:lpstr>think-cell Slide</vt:lpstr>
      <vt:lpstr>Reframing Employee Health: Moving Beyond Burnout to Holistic Health</vt:lpstr>
      <vt:lpstr>PowerPoint Presentation</vt:lpstr>
      <vt:lpstr>MHI views holistic health in four dimensions</vt:lpstr>
      <vt:lpstr>PowerPoint Presentation</vt:lpstr>
      <vt:lpstr>For employees to thrive, organizations should both address burnout symptoms and support good holistic health – just one is not enough </vt:lpstr>
      <vt:lpstr>Why Employee Health</vt:lpstr>
      <vt:lpstr>PowerPoint Presentation</vt:lpstr>
      <vt:lpstr>A recipe for a thriving workforce</vt:lpstr>
      <vt:lpstr>To learn more…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20230808 EHW Report Visuals for VG</dc:title>
  <dc:subject/>
  <dc:creator>Roxy Merkand</dc:creator>
  <cp:keywords/>
  <dc:description/>
  <cp:lastModifiedBy>Anne Godlasky</cp:lastModifiedBy>
  <cp:revision>82</cp:revision>
  <cp:lastPrinted>2018-10-30T20:37:12Z</cp:lastPrinted>
  <dcterms:created xsi:type="dcterms:W3CDTF">2023-09-08T16:52:01Z</dcterms:created>
  <dcterms:modified xsi:type="dcterms:W3CDTF">2024-05-22T16:06:18Z</dcterms:modified>
  <cp:category/>
  <cp:contentStatus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1628964</vt:lpwstr>
  </property>
  <property fmtid="{D5CDD505-2E9C-101B-9397-08002B2CF9AE}" pid="3" name="NXPowerLiteSettings">
    <vt:lpwstr>C9000A38044001</vt:lpwstr>
  </property>
  <property fmtid="{D5CDD505-2E9C-101B-9397-08002B2CF9AE}" pid="4" name="NXPowerLiteVersion">
    <vt:lpwstr>D7.1.14</vt:lpwstr>
  </property>
  <property fmtid="{D5CDD505-2E9C-101B-9397-08002B2CF9AE}" pid="5" name="PPT">
    <vt:lpwstr>Hello</vt:lpwstr>
  </property>
  <property fmtid="{D5CDD505-2E9C-101B-9397-08002B2CF9AE}" pid="6" name="TemplateVersion">
    <vt:lpwstr>4</vt:lpwstr>
  </property>
  <property fmtid="{D5CDD505-2E9C-101B-9397-08002B2CF9AE}" pid="7" name="TemplateLastEdited">
    <vt:lpwstr>2023-06-27 02:36 PM</vt:lpwstr>
  </property>
  <property fmtid="{D5CDD505-2E9C-101B-9397-08002B2CF9AE}" pid="8" name="TemplateCreated">
    <vt:lpwstr>2019-02-27 01:18 PM</vt:lpwstr>
  </property>
</Properties>
</file>