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1.xml" ContentType="application/vnd.openxmlformats-officedocument.theme+xml"/>
  <Override PartName="/ppt/media/image43.jpg" ContentType="image/jpg"/>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3" r:id="rId2"/>
    <p:sldMasterId id="2147483822" r:id="rId3"/>
    <p:sldMasterId id="2147483833" r:id="rId4"/>
    <p:sldMasterId id="2147483841" r:id="rId5"/>
    <p:sldMasterId id="2147483865" r:id="rId6"/>
    <p:sldMasterId id="2147483893" r:id="rId7"/>
    <p:sldMasterId id="2147483914" r:id="rId8"/>
    <p:sldMasterId id="2147483921" r:id="rId9"/>
    <p:sldMasterId id="2147483928" r:id="rId10"/>
    <p:sldMasterId id="2147483985" r:id="rId11"/>
    <p:sldMasterId id="2147484051" r:id="rId12"/>
    <p:sldMasterId id="2147484108" r:id="rId13"/>
    <p:sldMasterId id="2147484146" r:id="rId14"/>
    <p:sldMasterId id="2147484161" r:id="rId15"/>
    <p:sldMasterId id="2147484177" r:id="rId16"/>
  </p:sldMasterIdLst>
  <p:notesMasterIdLst>
    <p:notesMasterId r:id="rId74"/>
  </p:notesMasterIdLst>
  <p:sldIdLst>
    <p:sldId id="260" r:id="rId17"/>
    <p:sldId id="2147348546" r:id="rId18"/>
    <p:sldId id="2147348547" r:id="rId19"/>
    <p:sldId id="2147348548" r:id="rId20"/>
    <p:sldId id="2147348556" r:id="rId21"/>
    <p:sldId id="2147348550" r:id="rId22"/>
    <p:sldId id="2147348553" r:id="rId23"/>
    <p:sldId id="141168707" r:id="rId24"/>
    <p:sldId id="141168708" r:id="rId25"/>
    <p:sldId id="141168709" r:id="rId26"/>
    <p:sldId id="478" r:id="rId27"/>
    <p:sldId id="141168611" r:id="rId28"/>
    <p:sldId id="141168620" r:id="rId29"/>
    <p:sldId id="2742" r:id="rId30"/>
    <p:sldId id="628" r:id="rId31"/>
    <p:sldId id="2147348557" r:id="rId32"/>
    <p:sldId id="2147348560" r:id="rId33"/>
    <p:sldId id="2147348563" r:id="rId34"/>
    <p:sldId id="2147348564" r:id="rId35"/>
    <p:sldId id="2134804985" r:id="rId36"/>
    <p:sldId id="2147348565" r:id="rId37"/>
    <p:sldId id="2147348566" r:id="rId38"/>
    <p:sldId id="2610" r:id="rId39"/>
    <p:sldId id="2147348567" r:id="rId40"/>
    <p:sldId id="2147348568" r:id="rId41"/>
    <p:sldId id="2147348569" r:id="rId42"/>
    <p:sldId id="2147348570" r:id="rId43"/>
    <p:sldId id="2147348571" r:id="rId44"/>
    <p:sldId id="2147348572" r:id="rId45"/>
    <p:sldId id="2799" r:id="rId46"/>
    <p:sldId id="2577" r:id="rId47"/>
    <p:sldId id="2578" r:id="rId48"/>
    <p:sldId id="2782" r:id="rId49"/>
    <p:sldId id="2785" r:id="rId50"/>
    <p:sldId id="2786" r:id="rId51"/>
    <p:sldId id="2787" r:id="rId52"/>
    <p:sldId id="2800" r:id="rId53"/>
    <p:sldId id="141168657" r:id="rId54"/>
    <p:sldId id="2962" r:id="rId55"/>
    <p:sldId id="2147348573" r:id="rId56"/>
    <p:sldId id="271" r:id="rId57"/>
    <p:sldId id="2147348574" r:id="rId58"/>
    <p:sldId id="2147348575" r:id="rId59"/>
    <p:sldId id="2147348576" r:id="rId60"/>
    <p:sldId id="468" r:id="rId61"/>
    <p:sldId id="2370" r:id="rId62"/>
    <p:sldId id="2134805005" r:id="rId63"/>
    <p:sldId id="2147348534" r:id="rId64"/>
    <p:sldId id="2147348543" r:id="rId65"/>
    <p:sldId id="2147348554" r:id="rId66"/>
    <p:sldId id="261" r:id="rId67"/>
    <p:sldId id="141168602" r:id="rId68"/>
    <p:sldId id="141168603" r:id="rId69"/>
    <p:sldId id="141168604" r:id="rId70"/>
    <p:sldId id="2147348577" r:id="rId71"/>
    <p:sldId id="2147348578" r:id="rId72"/>
    <p:sldId id="2147348579" r:id="rId7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4A9C6A-6DCC-4877-AF6F-E9A5D33C077B}">
          <p14:sldIdLst>
            <p14:sldId id="260"/>
            <p14:sldId id="2147348546"/>
            <p14:sldId id="2147348547"/>
            <p14:sldId id="2147348548"/>
            <p14:sldId id="2147348556"/>
            <p14:sldId id="2147348550"/>
            <p14:sldId id="2147348553"/>
            <p14:sldId id="141168707"/>
            <p14:sldId id="141168708"/>
            <p14:sldId id="141168709"/>
            <p14:sldId id="478"/>
            <p14:sldId id="141168611"/>
            <p14:sldId id="141168620"/>
            <p14:sldId id="2742"/>
            <p14:sldId id="628"/>
          </p14:sldIdLst>
        </p14:section>
        <p14:section name="Instructional Slides" id="{F9A63D9A-13C1-4E69-A794-41640564781F}">
          <p14:sldIdLst/>
        </p14:section>
        <p14:section name="Basic Slides" id="{6521DDCC-62A4-4310-ACC5-2169B1DC51CB}">
          <p14:sldIdLst>
            <p14:sldId id="2147348557"/>
            <p14:sldId id="2147348560"/>
            <p14:sldId id="2147348563"/>
            <p14:sldId id="2147348564"/>
          </p14:sldIdLst>
        </p14:section>
        <p14:section name="Instructional Slides" id="{E2735C54-B74D-DB4D-904A-4D21F4CDA7C4}">
          <p14:sldIdLst/>
        </p14:section>
        <p14:section name="Basic Slides" id="{71A809FE-0BC4-F94C-BB19-3FDFD7FA61EB}">
          <p14:sldIdLst>
            <p14:sldId id="2134804985"/>
            <p14:sldId id="2147348565"/>
            <p14:sldId id="2147348566"/>
            <p14:sldId id="2610"/>
            <p14:sldId id="2147348567"/>
            <p14:sldId id="2147348568"/>
            <p14:sldId id="2147348569"/>
            <p14:sldId id="2147348570"/>
            <p14:sldId id="2147348571"/>
            <p14:sldId id="2147348572"/>
            <p14:sldId id="2799"/>
            <p14:sldId id="2577"/>
            <p14:sldId id="2578"/>
            <p14:sldId id="2782"/>
            <p14:sldId id="2785"/>
            <p14:sldId id="2786"/>
            <p14:sldId id="2787"/>
            <p14:sldId id="2800"/>
            <p14:sldId id="141168657"/>
            <p14:sldId id="2962"/>
            <p14:sldId id="2147348573"/>
            <p14:sldId id="271"/>
            <p14:sldId id="2147348574"/>
            <p14:sldId id="2147348575"/>
            <p14:sldId id="2147348576"/>
            <p14:sldId id="468"/>
            <p14:sldId id="2370"/>
            <p14:sldId id="2134805005"/>
          </p14:sldIdLst>
        </p14:section>
        <p14:section name="Intro- 7 min" id="{3E79C566-44BB-40E8-9912-244F86EE6DA0}">
          <p14:sldIdLst>
            <p14:sldId id="2147348534"/>
            <p14:sldId id="2147348543"/>
            <p14:sldId id="2147348554"/>
            <p14:sldId id="261"/>
            <p14:sldId id="141168602"/>
            <p14:sldId id="141168603"/>
            <p14:sldId id="141168604"/>
            <p14:sldId id="2147348577"/>
            <p14:sldId id="2147348578"/>
            <p14:sldId id="2147348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0647" autoAdjust="0"/>
  </p:normalViewPr>
  <p:slideViewPr>
    <p:cSldViewPr snapToGrid="0">
      <p:cViewPr varScale="1">
        <p:scale>
          <a:sx n="58" d="100"/>
          <a:sy n="58" d="100"/>
        </p:scale>
        <p:origin x="964" y="48"/>
      </p:cViewPr>
      <p:guideLst/>
    </p:cSldViewPr>
  </p:slideViewPr>
  <p:outlineViewPr>
    <p:cViewPr>
      <p:scale>
        <a:sx n="33" d="100"/>
        <a:sy n="33" d="100"/>
      </p:scale>
      <p:origin x="0" y="-9532"/>
    </p:cViewPr>
  </p:outlineViewPr>
  <p:notesTextViewPr>
    <p:cViewPr>
      <p:scale>
        <a:sx n="3" d="2"/>
        <a:sy n="3" d="2"/>
      </p:scale>
      <p:origin x="0" y="0"/>
    </p:cViewPr>
  </p:notesTextViewPr>
  <p:sorterViewPr>
    <p:cViewPr>
      <p:scale>
        <a:sx n="100" d="100"/>
        <a:sy n="100" d="100"/>
      </p:scale>
      <p:origin x="0" y="-430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300"/>
              </a:spcAft>
              <a:buClrTx/>
              <a:buSzTx/>
              <a:buFontTx/>
              <a:buNone/>
              <a:tabLst/>
              <a:defRPr sz="1200" b="0" i="0" u="none" strike="noStrike" kern="1200" spc="0" baseline="0">
                <a:solidFill>
                  <a:srgbClr val="000000">
                    <a:lumMod val="65000"/>
                    <a:lumOff val="35000"/>
                  </a:srgbClr>
                </a:solidFill>
                <a:latin typeface="+mn-lt"/>
                <a:ea typeface="+mn-ea"/>
                <a:cs typeface="+mn-cs"/>
              </a:defRPr>
            </a:pPr>
            <a:r>
              <a:rPr lang="en-US" sz="1600" b="1" dirty="0">
                <a:solidFill>
                  <a:schemeClr val="tx1"/>
                </a:solidFill>
              </a:rPr>
              <a:t>Employee Engagement Trends</a:t>
            </a:r>
          </a:p>
          <a:p>
            <a:pPr marL="0" marR="0" lvl="0" indent="0" algn="ctr" defTabSz="914400" rtl="0" eaLnBrk="1" fontAlgn="auto" latinLnBrk="0" hangingPunct="1">
              <a:lnSpc>
                <a:spcPct val="100000"/>
              </a:lnSpc>
              <a:spcBef>
                <a:spcPts val="0"/>
              </a:spcBef>
              <a:spcAft>
                <a:spcPts val="300"/>
              </a:spcAft>
              <a:buClrTx/>
              <a:buSzTx/>
              <a:buFontTx/>
              <a:buNone/>
              <a:tabLst/>
              <a:defRPr sz="1200">
                <a:solidFill>
                  <a:srgbClr val="000000">
                    <a:lumMod val="65000"/>
                    <a:lumOff val="35000"/>
                  </a:srgbClr>
                </a:solidFill>
              </a:defRPr>
            </a:pPr>
            <a:r>
              <a:rPr lang="en-US" sz="1200" i="0" dirty="0">
                <a:solidFill>
                  <a:schemeClr val="tx2"/>
                </a:solidFill>
              </a:rPr>
              <a:t>% Engaged</a:t>
            </a:r>
          </a:p>
        </c:rich>
      </c:tx>
      <c:layout>
        <c:manualLayout>
          <c:xMode val="edge"/>
          <c:yMode val="edge"/>
          <c:x val="0.36646003340358518"/>
          <c:y val="1.8941625489760337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300"/>
            </a:spcAft>
            <a:buClrTx/>
            <a:buSzTx/>
            <a:buFontTx/>
            <a:buNone/>
            <a:tabLst/>
            <a:defRPr sz="1200"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3.1237834015789879E-2"/>
          <c:y val="0.23224878614505684"/>
          <c:w val="0.93281863802807186"/>
          <c:h val="0.6581696956045745"/>
        </c:manualLayout>
      </c:layout>
      <c:lineChart>
        <c:grouping val="standard"/>
        <c:varyColors val="0"/>
        <c:ser>
          <c:idx val="0"/>
          <c:order val="0"/>
          <c:tx>
            <c:strRef>
              <c:f>Sheet1!$C$1</c:f>
              <c:strCache>
                <c:ptCount val="1"/>
                <c:pt idx="0">
                  <c:v>U.S.</c:v>
                </c:pt>
              </c:strCache>
            </c:strRef>
          </c:tx>
          <c:spPr>
            <a:ln w="29209" cap="rnd">
              <a:solidFill>
                <a:schemeClr val="accent4"/>
              </a:solidFill>
              <a:prstDash val="solid"/>
              <a:round/>
            </a:ln>
            <a:effectLst/>
          </c:spPr>
          <c:marker>
            <c:symbol val="circle"/>
            <c:size val="5"/>
            <c:spPr>
              <a:solidFill>
                <a:schemeClr val="accent4"/>
              </a:solidFill>
              <a:ln w="29209">
                <a:solidFill>
                  <a:schemeClr val="accent4"/>
                </a:solidFill>
              </a:ln>
              <a:effectLst/>
            </c:spPr>
          </c:marker>
          <c:dLbls>
            <c:dLbl>
              <c:idx val="24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DE9F-3040-AEE8-02C1A1F64E5E}"/>
                </c:ext>
              </c:extLst>
            </c:dLbl>
            <c:dLbl>
              <c:idx val="269"/>
              <c:delete val="1"/>
              <c:extLst>
                <c:ext xmlns:c15="http://schemas.microsoft.com/office/drawing/2012/chart" uri="{CE6537A1-D6FC-4f65-9D91-7224C49458BB}"/>
                <c:ext xmlns:c16="http://schemas.microsoft.com/office/drawing/2014/chart" uri="{C3380CC4-5D6E-409C-BE32-E72D297353CC}">
                  <c16:uniqueId val="{00000000-FC0B-46AF-BC98-4F27A0929463}"/>
                </c:ext>
              </c:extLst>
            </c:dLbl>
            <c:dLbl>
              <c:idx val="272"/>
              <c:delete val="1"/>
              <c:extLst>
                <c:ext xmlns:c15="http://schemas.microsoft.com/office/drawing/2012/chart" uri="{CE6537A1-D6FC-4f65-9D91-7224C49458BB}"/>
                <c:ext xmlns:c16="http://schemas.microsoft.com/office/drawing/2014/chart" uri="{C3380CC4-5D6E-409C-BE32-E72D297353CC}">
                  <c16:uniqueId val="{00000001-A20B-47DC-A31D-8E9B0B15EEB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4"/>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Sheet1!$A$2:$A$278</c:f>
              <c:strCache>
                <c:ptCount val="277"/>
                <c:pt idx="0">
                  <c:v>2000</c:v>
                </c:pt>
                <c:pt idx="12">
                  <c:v>2001</c:v>
                </c:pt>
                <c:pt idx="24">
                  <c:v>2002</c:v>
                </c:pt>
                <c:pt idx="36">
                  <c:v>2003</c:v>
                </c:pt>
                <c:pt idx="48">
                  <c:v>2004</c:v>
                </c:pt>
                <c:pt idx="60">
                  <c:v>2005</c:v>
                </c:pt>
                <c:pt idx="72">
                  <c:v>2006</c:v>
                </c:pt>
                <c:pt idx="84">
                  <c:v>2007</c:v>
                </c:pt>
                <c:pt idx="96">
                  <c:v>2008</c:v>
                </c:pt>
                <c:pt idx="108">
                  <c:v>2009</c:v>
                </c:pt>
                <c:pt idx="120">
                  <c:v>2010</c:v>
                </c:pt>
                <c:pt idx="132">
                  <c:v>2011</c:v>
                </c:pt>
                <c:pt idx="144">
                  <c:v>2012</c:v>
                </c:pt>
                <c:pt idx="156">
                  <c:v>2013</c:v>
                </c:pt>
                <c:pt idx="168">
                  <c:v>2014</c:v>
                </c:pt>
                <c:pt idx="180">
                  <c:v>2015</c:v>
                </c:pt>
                <c:pt idx="192">
                  <c:v>2016</c:v>
                </c:pt>
                <c:pt idx="204">
                  <c:v>2017</c:v>
                </c:pt>
                <c:pt idx="216">
                  <c:v>2018</c:v>
                </c:pt>
                <c:pt idx="228">
                  <c:v>2019</c:v>
                </c:pt>
                <c:pt idx="240">
                  <c:v>2020</c:v>
                </c:pt>
                <c:pt idx="252">
                  <c:v>2021</c:v>
                </c:pt>
                <c:pt idx="264">
                  <c:v>2022</c:v>
                </c:pt>
                <c:pt idx="272">
                  <c:v>Q3
2022</c:v>
                </c:pt>
                <c:pt idx="276">
                  <c:v>2023
(Q1)</c:v>
                </c:pt>
              </c:strCache>
            </c:strRef>
          </c:cat>
          <c:val>
            <c:numRef>
              <c:f>Sheet1!$C$2:$C$278</c:f>
              <c:numCache>
                <c:formatCode>General</c:formatCode>
                <c:ptCount val="277"/>
                <c:pt idx="0">
                  <c:v>26</c:v>
                </c:pt>
                <c:pt idx="12">
                  <c:v>30</c:v>
                </c:pt>
                <c:pt idx="24">
                  <c:v>30</c:v>
                </c:pt>
                <c:pt idx="36">
                  <c:v>28</c:v>
                </c:pt>
                <c:pt idx="48">
                  <c:v>29</c:v>
                </c:pt>
                <c:pt idx="60">
                  <c:v>26</c:v>
                </c:pt>
                <c:pt idx="72">
                  <c:v>30</c:v>
                </c:pt>
                <c:pt idx="84">
                  <c:v>30</c:v>
                </c:pt>
                <c:pt idx="96">
                  <c:v>29</c:v>
                </c:pt>
                <c:pt idx="108">
                  <c:v>28</c:v>
                </c:pt>
                <c:pt idx="120">
                  <c:v>28</c:v>
                </c:pt>
                <c:pt idx="132">
                  <c:v>29</c:v>
                </c:pt>
                <c:pt idx="144">
                  <c:v>30</c:v>
                </c:pt>
                <c:pt idx="156">
                  <c:v>30</c:v>
                </c:pt>
                <c:pt idx="168">
                  <c:v>31</c:v>
                </c:pt>
                <c:pt idx="180">
                  <c:v>32</c:v>
                </c:pt>
                <c:pt idx="192">
                  <c:v>33</c:v>
                </c:pt>
                <c:pt idx="204">
                  <c:v>33</c:v>
                </c:pt>
                <c:pt idx="216">
                  <c:v>34</c:v>
                </c:pt>
                <c:pt idx="228">
                  <c:v>35</c:v>
                </c:pt>
                <c:pt idx="240">
                  <c:v>36</c:v>
                </c:pt>
                <c:pt idx="252">
                  <c:v>34</c:v>
                </c:pt>
                <c:pt idx="264">
                  <c:v>32</c:v>
                </c:pt>
                <c:pt idx="276">
                  <c:v>33</c:v>
                </c:pt>
              </c:numCache>
            </c:numRef>
          </c:val>
          <c:smooth val="0"/>
          <c:extLst>
            <c:ext xmlns:c16="http://schemas.microsoft.com/office/drawing/2014/chart" uri="{C3380CC4-5D6E-409C-BE32-E72D297353CC}">
              <c16:uniqueId val="{00000000-AC35-4C43-B62C-AC7893587673}"/>
            </c:ext>
          </c:extLst>
        </c:ser>
        <c:ser>
          <c:idx val="1"/>
          <c:order val="1"/>
          <c:tx>
            <c:strRef>
              <c:f>Sheet1!$B$1</c:f>
              <c:strCache>
                <c:ptCount val="1"/>
                <c:pt idx="0">
                  <c:v>Global</c:v>
                </c:pt>
              </c:strCache>
            </c:strRef>
          </c:tx>
          <c:spPr>
            <a:ln w="29209" cap="rnd">
              <a:solidFill>
                <a:srgbClr val="002169"/>
              </a:solidFill>
              <a:prstDash val="solid"/>
              <a:round/>
            </a:ln>
            <a:effectLst/>
          </c:spPr>
          <c:marker>
            <c:symbol val="circle"/>
            <c:size val="5"/>
            <c:spPr>
              <a:solidFill>
                <a:srgbClr val="002169"/>
              </a:solidFill>
              <a:ln w="29209">
                <a:solidFill>
                  <a:srgbClr val="002169"/>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169"/>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Sheet1!$A$2:$A$278</c:f>
              <c:strCache>
                <c:ptCount val="277"/>
                <c:pt idx="0">
                  <c:v>2000</c:v>
                </c:pt>
                <c:pt idx="12">
                  <c:v>2001</c:v>
                </c:pt>
                <c:pt idx="24">
                  <c:v>2002</c:v>
                </c:pt>
                <c:pt idx="36">
                  <c:v>2003</c:v>
                </c:pt>
                <c:pt idx="48">
                  <c:v>2004</c:v>
                </c:pt>
                <c:pt idx="60">
                  <c:v>2005</c:v>
                </c:pt>
                <c:pt idx="72">
                  <c:v>2006</c:v>
                </c:pt>
                <c:pt idx="84">
                  <c:v>2007</c:v>
                </c:pt>
                <c:pt idx="96">
                  <c:v>2008</c:v>
                </c:pt>
                <c:pt idx="108">
                  <c:v>2009</c:v>
                </c:pt>
                <c:pt idx="120">
                  <c:v>2010</c:v>
                </c:pt>
                <c:pt idx="132">
                  <c:v>2011</c:v>
                </c:pt>
                <c:pt idx="144">
                  <c:v>2012</c:v>
                </c:pt>
                <c:pt idx="156">
                  <c:v>2013</c:v>
                </c:pt>
                <c:pt idx="168">
                  <c:v>2014</c:v>
                </c:pt>
                <c:pt idx="180">
                  <c:v>2015</c:v>
                </c:pt>
                <c:pt idx="192">
                  <c:v>2016</c:v>
                </c:pt>
                <c:pt idx="204">
                  <c:v>2017</c:v>
                </c:pt>
                <c:pt idx="216">
                  <c:v>2018</c:v>
                </c:pt>
                <c:pt idx="228">
                  <c:v>2019</c:v>
                </c:pt>
                <c:pt idx="240">
                  <c:v>2020</c:v>
                </c:pt>
                <c:pt idx="252">
                  <c:v>2021</c:v>
                </c:pt>
                <c:pt idx="264">
                  <c:v>2022</c:v>
                </c:pt>
                <c:pt idx="272">
                  <c:v>Q3
2022</c:v>
                </c:pt>
                <c:pt idx="276">
                  <c:v>2023
(Q1)</c:v>
                </c:pt>
              </c:strCache>
            </c:strRef>
          </c:cat>
          <c:val>
            <c:numRef>
              <c:f>Sheet1!$B$2:$B$278</c:f>
              <c:numCache>
                <c:formatCode>General</c:formatCode>
                <c:ptCount val="277"/>
                <c:pt idx="108">
                  <c:v>12</c:v>
                </c:pt>
                <c:pt idx="144">
                  <c:v>13</c:v>
                </c:pt>
                <c:pt idx="156">
                  <c:v>14</c:v>
                </c:pt>
                <c:pt idx="168">
                  <c:v>14</c:v>
                </c:pt>
                <c:pt idx="180">
                  <c:v>15</c:v>
                </c:pt>
                <c:pt idx="192">
                  <c:v>17</c:v>
                </c:pt>
                <c:pt idx="216">
                  <c:v>19</c:v>
                </c:pt>
                <c:pt idx="228">
                  <c:v>22</c:v>
                </c:pt>
                <c:pt idx="240">
                  <c:v>20</c:v>
                </c:pt>
                <c:pt idx="252">
                  <c:v>21</c:v>
                </c:pt>
                <c:pt idx="264">
                  <c:v>23</c:v>
                </c:pt>
              </c:numCache>
            </c:numRef>
          </c:val>
          <c:smooth val="0"/>
          <c:extLst>
            <c:ext xmlns:c16="http://schemas.microsoft.com/office/drawing/2014/chart" uri="{C3380CC4-5D6E-409C-BE32-E72D297353CC}">
              <c16:uniqueId val="{00000001-AC35-4C43-B62C-AC7893587673}"/>
            </c:ext>
          </c:extLst>
        </c:ser>
        <c:ser>
          <c:idx val="2"/>
          <c:order val="2"/>
          <c:tx>
            <c:strRef>
              <c:f>Sheet1!$D$1</c:f>
              <c:strCache>
                <c:ptCount val="1"/>
                <c:pt idx="0">
                  <c:v>Best-practice organizations</c:v>
                </c:pt>
              </c:strCache>
            </c:strRef>
          </c:tx>
          <c:spPr>
            <a:ln w="29209" cap="rnd">
              <a:solidFill>
                <a:srgbClr val="238DC1"/>
              </a:solidFill>
              <a:prstDash val="sysDash"/>
              <a:round/>
            </a:ln>
            <a:effectLst/>
          </c:spPr>
          <c:marker>
            <c:symbol val="circle"/>
            <c:size val="5"/>
            <c:spPr>
              <a:solidFill>
                <a:srgbClr val="238DC1"/>
              </a:solidFill>
              <a:ln w="29209">
                <a:solidFill>
                  <a:srgbClr val="238DC1"/>
                </a:solidFill>
              </a:ln>
              <a:effectLst/>
            </c:spPr>
          </c:marker>
          <c:dLbls>
            <c:dLbl>
              <c:idx val="240"/>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238DC1"/>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DE9F-3040-AEE8-02C1A1F64E5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238DC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Sheet1!$A$2:$A$278</c:f>
              <c:strCache>
                <c:ptCount val="277"/>
                <c:pt idx="0">
                  <c:v>2000</c:v>
                </c:pt>
                <c:pt idx="12">
                  <c:v>2001</c:v>
                </c:pt>
                <c:pt idx="24">
                  <c:v>2002</c:v>
                </c:pt>
                <c:pt idx="36">
                  <c:v>2003</c:v>
                </c:pt>
                <c:pt idx="48">
                  <c:v>2004</c:v>
                </c:pt>
                <c:pt idx="60">
                  <c:v>2005</c:v>
                </c:pt>
                <c:pt idx="72">
                  <c:v>2006</c:v>
                </c:pt>
                <c:pt idx="84">
                  <c:v>2007</c:v>
                </c:pt>
                <c:pt idx="96">
                  <c:v>2008</c:v>
                </c:pt>
                <c:pt idx="108">
                  <c:v>2009</c:v>
                </c:pt>
                <c:pt idx="120">
                  <c:v>2010</c:v>
                </c:pt>
                <c:pt idx="132">
                  <c:v>2011</c:v>
                </c:pt>
                <c:pt idx="144">
                  <c:v>2012</c:v>
                </c:pt>
                <c:pt idx="156">
                  <c:v>2013</c:v>
                </c:pt>
                <c:pt idx="168">
                  <c:v>2014</c:v>
                </c:pt>
                <c:pt idx="180">
                  <c:v>2015</c:v>
                </c:pt>
                <c:pt idx="192">
                  <c:v>2016</c:v>
                </c:pt>
                <c:pt idx="204">
                  <c:v>2017</c:v>
                </c:pt>
                <c:pt idx="216">
                  <c:v>2018</c:v>
                </c:pt>
                <c:pt idx="228">
                  <c:v>2019</c:v>
                </c:pt>
                <c:pt idx="240">
                  <c:v>2020</c:v>
                </c:pt>
                <c:pt idx="252">
                  <c:v>2021</c:v>
                </c:pt>
                <c:pt idx="264">
                  <c:v>2022</c:v>
                </c:pt>
                <c:pt idx="272">
                  <c:v>Q3
2022</c:v>
                </c:pt>
                <c:pt idx="276">
                  <c:v>2023
(Q1)</c:v>
                </c:pt>
              </c:strCache>
            </c:strRef>
          </c:cat>
          <c:val>
            <c:numRef>
              <c:f>Sheet1!$D$2:$D$278</c:f>
              <c:numCache>
                <c:formatCode>General</c:formatCode>
                <c:ptCount val="277"/>
                <c:pt idx="72">
                  <c:v>52</c:v>
                </c:pt>
                <c:pt idx="84">
                  <c:v>61</c:v>
                </c:pt>
                <c:pt idx="96">
                  <c:v>61</c:v>
                </c:pt>
                <c:pt idx="108">
                  <c:v>62</c:v>
                </c:pt>
                <c:pt idx="120">
                  <c:v>63</c:v>
                </c:pt>
                <c:pt idx="132">
                  <c:v>63</c:v>
                </c:pt>
                <c:pt idx="144">
                  <c:v>63</c:v>
                </c:pt>
                <c:pt idx="156">
                  <c:v>64</c:v>
                </c:pt>
                <c:pt idx="168">
                  <c:v>65</c:v>
                </c:pt>
                <c:pt idx="180">
                  <c:v>70</c:v>
                </c:pt>
                <c:pt idx="192">
                  <c:v>70</c:v>
                </c:pt>
                <c:pt idx="204">
                  <c:v>70</c:v>
                </c:pt>
                <c:pt idx="216">
                  <c:v>70</c:v>
                </c:pt>
                <c:pt idx="228">
                  <c:v>71</c:v>
                </c:pt>
                <c:pt idx="240">
                  <c:v>73</c:v>
                </c:pt>
                <c:pt idx="252">
                  <c:v>70</c:v>
                </c:pt>
                <c:pt idx="264">
                  <c:v>72</c:v>
                </c:pt>
              </c:numCache>
            </c:numRef>
          </c:val>
          <c:smooth val="0"/>
          <c:extLst>
            <c:ext xmlns:c16="http://schemas.microsoft.com/office/drawing/2014/chart" uri="{C3380CC4-5D6E-409C-BE32-E72D297353CC}">
              <c16:uniqueId val="{00000002-AC35-4C43-B62C-AC7893587673}"/>
            </c:ext>
          </c:extLst>
        </c:ser>
        <c:dLbls>
          <c:showLegendKey val="0"/>
          <c:showVal val="0"/>
          <c:showCatName val="0"/>
          <c:showSerName val="0"/>
          <c:showPercent val="0"/>
          <c:showBubbleSize val="0"/>
        </c:dLbls>
        <c:marker val="1"/>
        <c:smooth val="0"/>
        <c:axId val="1212507760"/>
        <c:axId val="1212498192"/>
      </c:lineChart>
      <c:catAx>
        <c:axId val="1212507760"/>
        <c:scaling>
          <c:orientation val="minMax"/>
        </c:scaling>
        <c:delete val="0"/>
        <c:axPos val="b"/>
        <c:numFmt formatCode="General" sourceLinked="1"/>
        <c:majorTickMark val="none"/>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212498192"/>
        <c:crosses val="autoZero"/>
        <c:auto val="1"/>
        <c:lblAlgn val="ctr"/>
        <c:lblOffset val="100"/>
        <c:tickLblSkip val="12"/>
        <c:tickMarkSkip val="1"/>
        <c:noMultiLvlLbl val="0"/>
      </c:catAx>
      <c:valAx>
        <c:axId val="1212498192"/>
        <c:scaling>
          <c:orientation val="minMax"/>
        </c:scaling>
        <c:delete val="0"/>
        <c:axPos val="l"/>
        <c:majorGridlines>
          <c:spPr>
            <a:ln w="9525" cap="flat" cmpd="sng" algn="ctr">
              <a:solidFill>
                <a:schemeClr val="accent3"/>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en-US"/>
          </a:p>
        </c:txPr>
        <c:crossAx val="1212507760"/>
        <c:crosses val="autoZero"/>
        <c:crossBetween val="between"/>
        <c:majorUnit val="10"/>
      </c:valAx>
      <c:spPr>
        <a:noFill/>
        <a:ln>
          <a:noFill/>
        </a:ln>
        <a:effectLst/>
      </c:spPr>
    </c:plotArea>
    <c:legend>
      <c:legendPos val="t"/>
      <c:layout>
        <c:manualLayout>
          <c:xMode val="edge"/>
          <c:yMode val="edge"/>
          <c:x val="0.30365038020165641"/>
          <c:y val="0.15770977940311015"/>
          <c:w val="0.38197184540490381"/>
          <c:h val="5.20526095657978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span"/>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diagrams/_rels/data4.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svg"/><Relationship Id="rId1" Type="http://schemas.openxmlformats.org/officeDocument/2006/relationships/image" Target="../media/image177.png"/><Relationship Id="rId6" Type="http://schemas.openxmlformats.org/officeDocument/2006/relationships/image" Target="../media/image182.svg"/><Relationship Id="rId5" Type="http://schemas.openxmlformats.org/officeDocument/2006/relationships/image" Target="../media/image181.png"/><Relationship Id="rId4" Type="http://schemas.openxmlformats.org/officeDocument/2006/relationships/image" Target="../media/image18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svg"/><Relationship Id="rId1" Type="http://schemas.openxmlformats.org/officeDocument/2006/relationships/image" Target="../media/image167.png"/><Relationship Id="rId6" Type="http://schemas.openxmlformats.org/officeDocument/2006/relationships/image" Target="../media/image172.svg"/><Relationship Id="rId5" Type="http://schemas.openxmlformats.org/officeDocument/2006/relationships/image" Target="../media/image171.png"/><Relationship Id="rId10" Type="http://schemas.openxmlformats.org/officeDocument/2006/relationships/image" Target="../media/image176.svg"/><Relationship Id="rId4" Type="http://schemas.openxmlformats.org/officeDocument/2006/relationships/image" Target="../media/image170.svg"/><Relationship Id="rId9" Type="http://schemas.openxmlformats.org/officeDocument/2006/relationships/image" Target="../media/image17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svg"/><Relationship Id="rId1" Type="http://schemas.openxmlformats.org/officeDocument/2006/relationships/image" Target="../media/image177.png"/><Relationship Id="rId6" Type="http://schemas.openxmlformats.org/officeDocument/2006/relationships/image" Target="../media/image182.svg"/><Relationship Id="rId5" Type="http://schemas.openxmlformats.org/officeDocument/2006/relationships/image" Target="../media/image181.png"/><Relationship Id="rId4" Type="http://schemas.openxmlformats.org/officeDocument/2006/relationships/image" Target="../media/image18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52614-CDCD-4364-9C91-627C679B99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860A99-34AD-4E42-A977-504482B79FC4}">
      <dgm:prSet/>
      <dgm:spPr/>
      <dgm:t>
        <a:bodyPr/>
        <a:lstStyle/>
        <a:p>
          <a:r>
            <a:rPr lang="en-US" dirty="0"/>
            <a:t>16% say their last conversation with their manager was “extremely meaningful”:  80% engaged</a:t>
          </a:r>
        </a:p>
      </dgm:t>
    </dgm:pt>
    <dgm:pt modelId="{215FFAB8-5D52-4CB5-A72C-A3E5FA7F27BB}" type="parTrans" cxnId="{F2A6C9B5-1126-4F6F-896D-8631B9CAAF41}">
      <dgm:prSet/>
      <dgm:spPr/>
      <dgm:t>
        <a:bodyPr/>
        <a:lstStyle/>
        <a:p>
          <a:endParaRPr lang="en-US"/>
        </a:p>
      </dgm:t>
    </dgm:pt>
    <dgm:pt modelId="{D6B90EE0-C412-4C2C-AB7D-47291C4F3D1E}" type="sibTrans" cxnId="{F2A6C9B5-1126-4F6F-896D-8631B9CAAF41}">
      <dgm:prSet/>
      <dgm:spPr/>
      <dgm:t>
        <a:bodyPr/>
        <a:lstStyle/>
        <a:p>
          <a:endParaRPr lang="en-US"/>
        </a:p>
      </dgm:t>
    </dgm:pt>
    <dgm:pt modelId="{78B29E5B-60B0-4839-9140-944AAC89E08D}">
      <dgm:prSet/>
      <dgm:spPr/>
      <dgm:t>
        <a:bodyPr/>
        <a:lstStyle/>
        <a:p>
          <a:r>
            <a:rPr lang="en-US" dirty="0"/>
            <a:t>Five factors</a:t>
          </a:r>
        </a:p>
      </dgm:t>
    </dgm:pt>
    <dgm:pt modelId="{BF4CC608-32D0-416F-8BD4-79B03B843187}" type="parTrans" cxnId="{D44BE199-0547-4A5A-A251-35A11E1226D5}">
      <dgm:prSet/>
      <dgm:spPr/>
      <dgm:t>
        <a:bodyPr/>
        <a:lstStyle/>
        <a:p>
          <a:endParaRPr lang="en-US"/>
        </a:p>
      </dgm:t>
    </dgm:pt>
    <dgm:pt modelId="{77BB199E-1611-4667-8671-A04034D8DC62}" type="sibTrans" cxnId="{D44BE199-0547-4A5A-A251-35A11E1226D5}">
      <dgm:prSet/>
      <dgm:spPr/>
      <dgm:t>
        <a:bodyPr/>
        <a:lstStyle/>
        <a:p>
          <a:endParaRPr lang="en-US"/>
        </a:p>
      </dgm:t>
    </dgm:pt>
    <dgm:pt modelId="{ADAAF31E-A5D9-4AB6-BAFB-C21AB4B392C4}">
      <dgm:prSet/>
      <dgm:spPr/>
      <dgm:t>
        <a:bodyPr/>
        <a:lstStyle/>
        <a:p>
          <a:r>
            <a:rPr lang="en-US" dirty="0"/>
            <a:t>Recognition or appreciation for recent work</a:t>
          </a:r>
        </a:p>
      </dgm:t>
    </dgm:pt>
    <dgm:pt modelId="{CCC2A9DD-52F4-4720-9FC8-9931B9234075}" type="parTrans" cxnId="{BB870288-AC6B-4E95-B8D2-18D7A3C7E466}">
      <dgm:prSet/>
      <dgm:spPr/>
      <dgm:t>
        <a:bodyPr/>
        <a:lstStyle/>
        <a:p>
          <a:endParaRPr lang="en-US"/>
        </a:p>
      </dgm:t>
    </dgm:pt>
    <dgm:pt modelId="{B83A0C36-1433-4D5D-988B-21A212F1A682}" type="sibTrans" cxnId="{BB870288-AC6B-4E95-B8D2-18D7A3C7E466}">
      <dgm:prSet/>
      <dgm:spPr/>
      <dgm:t>
        <a:bodyPr/>
        <a:lstStyle/>
        <a:p>
          <a:endParaRPr lang="en-US"/>
        </a:p>
      </dgm:t>
    </dgm:pt>
    <dgm:pt modelId="{4270CB85-8311-4CD5-9024-7F7B5FD387F2}">
      <dgm:prSet/>
      <dgm:spPr/>
      <dgm:t>
        <a:bodyPr/>
        <a:lstStyle/>
        <a:p>
          <a:r>
            <a:rPr lang="en-US" dirty="0"/>
            <a:t>Collaboration and relationships</a:t>
          </a:r>
        </a:p>
      </dgm:t>
    </dgm:pt>
    <dgm:pt modelId="{1B192A18-BCF3-405D-96F6-00847D62559F}" type="parTrans" cxnId="{718ABA20-CF1B-4E82-8FFC-BA4544E13987}">
      <dgm:prSet/>
      <dgm:spPr/>
      <dgm:t>
        <a:bodyPr/>
        <a:lstStyle/>
        <a:p>
          <a:endParaRPr lang="en-US"/>
        </a:p>
      </dgm:t>
    </dgm:pt>
    <dgm:pt modelId="{D11A7C43-85A5-4119-AD79-B579B4E8B693}" type="sibTrans" cxnId="{718ABA20-CF1B-4E82-8FFC-BA4544E13987}">
      <dgm:prSet/>
      <dgm:spPr/>
      <dgm:t>
        <a:bodyPr/>
        <a:lstStyle/>
        <a:p>
          <a:endParaRPr lang="en-US"/>
        </a:p>
      </dgm:t>
    </dgm:pt>
    <dgm:pt modelId="{5DF131BB-4659-4812-A999-15D398A759AA}">
      <dgm:prSet/>
      <dgm:spPr/>
      <dgm:t>
        <a:bodyPr/>
        <a:lstStyle/>
        <a:p>
          <a:r>
            <a:rPr lang="en-US" dirty="0"/>
            <a:t>Current goals and priorities at work</a:t>
          </a:r>
        </a:p>
      </dgm:t>
    </dgm:pt>
    <dgm:pt modelId="{46716626-F546-466C-886B-AD6EC2E6B558}" type="parTrans" cxnId="{1E93F505-DCEF-4A66-AAC0-92BBB8DB9A15}">
      <dgm:prSet/>
      <dgm:spPr/>
      <dgm:t>
        <a:bodyPr/>
        <a:lstStyle/>
        <a:p>
          <a:endParaRPr lang="en-US"/>
        </a:p>
      </dgm:t>
    </dgm:pt>
    <dgm:pt modelId="{2D6FF485-503E-4BF3-954D-0BAE5950CBDD}" type="sibTrans" cxnId="{1E93F505-DCEF-4A66-AAC0-92BBB8DB9A15}">
      <dgm:prSet/>
      <dgm:spPr/>
      <dgm:t>
        <a:bodyPr/>
        <a:lstStyle/>
        <a:p>
          <a:endParaRPr lang="en-US"/>
        </a:p>
      </dgm:t>
    </dgm:pt>
    <dgm:pt modelId="{6E472B3C-06B2-4B13-838C-C06AEF6896B6}">
      <dgm:prSet/>
      <dgm:spPr/>
      <dgm:t>
        <a:bodyPr/>
        <a:lstStyle/>
        <a:p>
          <a:r>
            <a:rPr lang="en-US" dirty="0"/>
            <a:t>The length of the conversation</a:t>
          </a:r>
        </a:p>
      </dgm:t>
    </dgm:pt>
    <dgm:pt modelId="{0BA30CBA-0545-4EDE-A06B-30FB0476DB12}" type="parTrans" cxnId="{CA77218B-BA7C-42C1-ADFB-1042EABDECDE}">
      <dgm:prSet/>
      <dgm:spPr/>
      <dgm:t>
        <a:bodyPr/>
        <a:lstStyle/>
        <a:p>
          <a:endParaRPr lang="en-US"/>
        </a:p>
      </dgm:t>
    </dgm:pt>
    <dgm:pt modelId="{61B866F1-2615-466E-8000-9954C94B6520}" type="sibTrans" cxnId="{CA77218B-BA7C-42C1-ADFB-1042EABDECDE}">
      <dgm:prSet/>
      <dgm:spPr/>
      <dgm:t>
        <a:bodyPr/>
        <a:lstStyle/>
        <a:p>
          <a:endParaRPr lang="en-US"/>
        </a:p>
      </dgm:t>
    </dgm:pt>
    <dgm:pt modelId="{656A1F4B-229A-4A1B-BB1D-F71CAEDB8FBE}">
      <dgm:prSet/>
      <dgm:spPr/>
      <dgm:t>
        <a:bodyPr/>
        <a:lstStyle/>
        <a:p>
          <a:r>
            <a:rPr lang="en-US" dirty="0"/>
            <a:t>Employee strengths or the things they do well</a:t>
          </a:r>
        </a:p>
      </dgm:t>
    </dgm:pt>
    <dgm:pt modelId="{73FA6997-C7B9-4C84-A543-32C941C50CA0}" type="parTrans" cxnId="{0F0244A1-560E-4735-883B-09617BB5CE8E}">
      <dgm:prSet/>
      <dgm:spPr/>
      <dgm:t>
        <a:bodyPr/>
        <a:lstStyle/>
        <a:p>
          <a:endParaRPr lang="en-US"/>
        </a:p>
      </dgm:t>
    </dgm:pt>
    <dgm:pt modelId="{0D3BBE33-65A2-49F1-BA26-691AD012D9E6}" type="sibTrans" cxnId="{0F0244A1-560E-4735-883B-09617BB5CE8E}">
      <dgm:prSet/>
      <dgm:spPr/>
      <dgm:t>
        <a:bodyPr/>
        <a:lstStyle/>
        <a:p>
          <a:endParaRPr lang="en-US"/>
        </a:p>
      </dgm:t>
    </dgm:pt>
    <dgm:pt modelId="{B538266D-C804-4774-BFC1-FE414FF7DC9E}" type="pres">
      <dgm:prSet presAssocID="{82952614-CDCD-4364-9C91-627C679B9973}" presName="linear" presStyleCnt="0">
        <dgm:presLayoutVars>
          <dgm:animLvl val="lvl"/>
          <dgm:resizeHandles val="exact"/>
        </dgm:presLayoutVars>
      </dgm:prSet>
      <dgm:spPr/>
    </dgm:pt>
    <dgm:pt modelId="{8248D899-ACB1-4A17-8F1F-C7009CA3F122}" type="pres">
      <dgm:prSet presAssocID="{11860A99-34AD-4E42-A977-504482B79FC4}" presName="parentText" presStyleLbl="node1" presStyleIdx="0" presStyleCnt="2">
        <dgm:presLayoutVars>
          <dgm:chMax val="0"/>
          <dgm:bulletEnabled val="1"/>
        </dgm:presLayoutVars>
      </dgm:prSet>
      <dgm:spPr/>
    </dgm:pt>
    <dgm:pt modelId="{4C794C2B-0763-4DFC-B14B-ACCE166E8C76}" type="pres">
      <dgm:prSet presAssocID="{D6B90EE0-C412-4C2C-AB7D-47291C4F3D1E}" presName="spacer" presStyleCnt="0"/>
      <dgm:spPr/>
    </dgm:pt>
    <dgm:pt modelId="{B0CB3DB2-86C4-4F79-B7B0-DE2D6B42827A}" type="pres">
      <dgm:prSet presAssocID="{78B29E5B-60B0-4839-9140-944AAC89E08D}" presName="parentText" presStyleLbl="node1" presStyleIdx="1" presStyleCnt="2">
        <dgm:presLayoutVars>
          <dgm:chMax val="0"/>
          <dgm:bulletEnabled val="1"/>
        </dgm:presLayoutVars>
      </dgm:prSet>
      <dgm:spPr/>
    </dgm:pt>
    <dgm:pt modelId="{7DACA8D0-5FDE-4739-9645-AC86CCB0139D}" type="pres">
      <dgm:prSet presAssocID="{78B29E5B-60B0-4839-9140-944AAC89E08D}" presName="childText" presStyleLbl="revTx" presStyleIdx="0" presStyleCnt="1">
        <dgm:presLayoutVars>
          <dgm:bulletEnabled val="1"/>
        </dgm:presLayoutVars>
      </dgm:prSet>
      <dgm:spPr/>
    </dgm:pt>
  </dgm:ptLst>
  <dgm:cxnLst>
    <dgm:cxn modelId="{A001E404-02F8-4773-A635-D1367328BDBE}" type="presOf" srcId="{6E472B3C-06B2-4B13-838C-C06AEF6896B6}" destId="{7DACA8D0-5FDE-4739-9645-AC86CCB0139D}" srcOrd="0" destOrd="3" presId="urn:microsoft.com/office/officeart/2005/8/layout/vList2"/>
    <dgm:cxn modelId="{1E93F505-DCEF-4A66-AAC0-92BBB8DB9A15}" srcId="{78B29E5B-60B0-4839-9140-944AAC89E08D}" destId="{5DF131BB-4659-4812-A999-15D398A759AA}" srcOrd="2" destOrd="0" parTransId="{46716626-F546-466C-886B-AD6EC2E6B558}" sibTransId="{2D6FF485-503E-4BF3-954D-0BAE5950CBDD}"/>
    <dgm:cxn modelId="{718ABA20-CF1B-4E82-8FFC-BA4544E13987}" srcId="{78B29E5B-60B0-4839-9140-944AAC89E08D}" destId="{4270CB85-8311-4CD5-9024-7F7B5FD387F2}" srcOrd="1" destOrd="0" parTransId="{1B192A18-BCF3-405D-96F6-00847D62559F}" sibTransId="{D11A7C43-85A5-4119-AD79-B579B4E8B693}"/>
    <dgm:cxn modelId="{158B6441-7FEC-4453-852F-983C5237B758}" type="presOf" srcId="{ADAAF31E-A5D9-4AB6-BAFB-C21AB4B392C4}" destId="{7DACA8D0-5FDE-4739-9645-AC86CCB0139D}" srcOrd="0" destOrd="0" presId="urn:microsoft.com/office/officeart/2005/8/layout/vList2"/>
    <dgm:cxn modelId="{B30C7848-1762-4CAF-BD04-028FE7BB73C7}" type="presOf" srcId="{78B29E5B-60B0-4839-9140-944AAC89E08D}" destId="{B0CB3DB2-86C4-4F79-B7B0-DE2D6B42827A}" srcOrd="0" destOrd="0" presId="urn:microsoft.com/office/officeart/2005/8/layout/vList2"/>
    <dgm:cxn modelId="{BB870288-AC6B-4E95-B8D2-18D7A3C7E466}" srcId="{78B29E5B-60B0-4839-9140-944AAC89E08D}" destId="{ADAAF31E-A5D9-4AB6-BAFB-C21AB4B392C4}" srcOrd="0" destOrd="0" parTransId="{CCC2A9DD-52F4-4720-9FC8-9931B9234075}" sibTransId="{B83A0C36-1433-4D5D-988B-21A212F1A682}"/>
    <dgm:cxn modelId="{CA77218B-BA7C-42C1-ADFB-1042EABDECDE}" srcId="{78B29E5B-60B0-4839-9140-944AAC89E08D}" destId="{6E472B3C-06B2-4B13-838C-C06AEF6896B6}" srcOrd="3" destOrd="0" parTransId="{0BA30CBA-0545-4EDE-A06B-30FB0476DB12}" sibTransId="{61B866F1-2615-466E-8000-9954C94B6520}"/>
    <dgm:cxn modelId="{D44BE199-0547-4A5A-A251-35A11E1226D5}" srcId="{82952614-CDCD-4364-9C91-627C679B9973}" destId="{78B29E5B-60B0-4839-9140-944AAC89E08D}" srcOrd="1" destOrd="0" parTransId="{BF4CC608-32D0-416F-8BD4-79B03B843187}" sibTransId="{77BB199E-1611-4667-8671-A04034D8DC62}"/>
    <dgm:cxn modelId="{705E22A0-244B-4C35-A273-D2B7A5FD576E}" type="presOf" srcId="{4270CB85-8311-4CD5-9024-7F7B5FD387F2}" destId="{7DACA8D0-5FDE-4739-9645-AC86CCB0139D}" srcOrd="0" destOrd="1" presId="urn:microsoft.com/office/officeart/2005/8/layout/vList2"/>
    <dgm:cxn modelId="{0F0244A1-560E-4735-883B-09617BB5CE8E}" srcId="{78B29E5B-60B0-4839-9140-944AAC89E08D}" destId="{656A1F4B-229A-4A1B-BB1D-F71CAEDB8FBE}" srcOrd="4" destOrd="0" parTransId="{73FA6997-C7B9-4C84-A543-32C941C50CA0}" sibTransId="{0D3BBE33-65A2-49F1-BA26-691AD012D9E6}"/>
    <dgm:cxn modelId="{B122ABA1-D2EC-4BAD-AB32-F5535E40826B}" type="presOf" srcId="{656A1F4B-229A-4A1B-BB1D-F71CAEDB8FBE}" destId="{7DACA8D0-5FDE-4739-9645-AC86CCB0139D}" srcOrd="0" destOrd="4" presId="urn:microsoft.com/office/officeart/2005/8/layout/vList2"/>
    <dgm:cxn modelId="{524AECA1-B070-4382-B900-A00C882E2278}" type="presOf" srcId="{11860A99-34AD-4E42-A977-504482B79FC4}" destId="{8248D899-ACB1-4A17-8F1F-C7009CA3F122}" srcOrd="0" destOrd="0" presId="urn:microsoft.com/office/officeart/2005/8/layout/vList2"/>
    <dgm:cxn modelId="{928A15B0-5A0C-47D3-A8D3-0C80EFD8524C}" type="presOf" srcId="{5DF131BB-4659-4812-A999-15D398A759AA}" destId="{7DACA8D0-5FDE-4739-9645-AC86CCB0139D}" srcOrd="0" destOrd="2" presId="urn:microsoft.com/office/officeart/2005/8/layout/vList2"/>
    <dgm:cxn modelId="{F2A6C9B5-1126-4F6F-896D-8631B9CAAF41}" srcId="{82952614-CDCD-4364-9C91-627C679B9973}" destId="{11860A99-34AD-4E42-A977-504482B79FC4}" srcOrd="0" destOrd="0" parTransId="{215FFAB8-5D52-4CB5-A72C-A3E5FA7F27BB}" sibTransId="{D6B90EE0-C412-4C2C-AB7D-47291C4F3D1E}"/>
    <dgm:cxn modelId="{8E685ED9-7295-4CC9-B7C8-A1233E413599}" type="presOf" srcId="{82952614-CDCD-4364-9C91-627C679B9973}" destId="{B538266D-C804-4774-BFC1-FE414FF7DC9E}" srcOrd="0" destOrd="0" presId="urn:microsoft.com/office/officeart/2005/8/layout/vList2"/>
    <dgm:cxn modelId="{4B241A20-D328-4AF3-9F6E-600EA38760B5}" type="presParOf" srcId="{B538266D-C804-4774-BFC1-FE414FF7DC9E}" destId="{8248D899-ACB1-4A17-8F1F-C7009CA3F122}" srcOrd="0" destOrd="0" presId="urn:microsoft.com/office/officeart/2005/8/layout/vList2"/>
    <dgm:cxn modelId="{3C123525-108F-4E40-82A5-3B15398ADBD7}" type="presParOf" srcId="{B538266D-C804-4774-BFC1-FE414FF7DC9E}" destId="{4C794C2B-0763-4DFC-B14B-ACCE166E8C76}" srcOrd="1" destOrd="0" presId="urn:microsoft.com/office/officeart/2005/8/layout/vList2"/>
    <dgm:cxn modelId="{5F0D7F56-2308-43E1-BF59-619995B9EF2A}" type="presParOf" srcId="{B538266D-C804-4774-BFC1-FE414FF7DC9E}" destId="{B0CB3DB2-86C4-4F79-B7B0-DE2D6B42827A}" srcOrd="2" destOrd="0" presId="urn:microsoft.com/office/officeart/2005/8/layout/vList2"/>
    <dgm:cxn modelId="{2AD08143-4F0B-447B-907C-A69407DE736F}" type="presParOf" srcId="{B538266D-C804-4774-BFC1-FE414FF7DC9E}" destId="{7DACA8D0-5FDE-4739-9645-AC86CCB0139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7D2055-F07D-485B-97B1-65E0AB2C1A9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A8FA80D-3722-41CD-8EF3-E903FFC3A4C4}">
      <dgm:prSet/>
      <dgm:spPr/>
      <dgm:t>
        <a:bodyPr/>
        <a:lstStyle/>
        <a:p>
          <a:r>
            <a:rPr lang="en-US" b="0" i="0" baseline="0" dirty="0"/>
            <a:t>Make good use of your Employee Assistance Program (EAP). </a:t>
          </a:r>
          <a:endParaRPr lang="en-US" dirty="0"/>
        </a:p>
      </dgm:t>
    </dgm:pt>
    <dgm:pt modelId="{E22F8563-F142-4309-BDCE-B90284D60C86}" type="parTrans" cxnId="{F7CDB0C0-3A1A-4295-9A5C-F95373FF81BB}">
      <dgm:prSet/>
      <dgm:spPr/>
      <dgm:t>
        <a:bodyPr/>
        <a:lstStyle/>
        <a:p>
          <a:endParaRPr lang="en-US"/>
        </a:p>
      </dgm:t>
    </dgm:pt>
    <dgm:pt modelId="{2B21C5A2-FC33-4C49-A6F2-18720F2C5402}" type="sibTrans" cxnId="{F7CDB0C0-3A1A-4295-9A5C-F95373FF81BB}">
      <dgm:prSet/>
      <dgm:spPr/>
      <dgm:t>
        <a:bodyPr/>
        <a:lstStyle/>
        <a:p>
          <a:endParaRPr lang="en-US"/>
        </a:p>
      </dgm:t>
    </dgm:pt>
    <dgm:pt modelId="{7025D8A2-5872-441C-9C4E-90CFF8405B81}">
      <dgm:prSet/>
      <dgm:spPr/>
      <dgm:t>
        <a:bodyPr/>
        <a:lstStyle/>
        <a:p>
          <a:r>
            <a:rPr lang="en-US" b="0" i="0" baseline="0" dirty="0"/>
            <a:t>Use creative marketing techniques, to tell personal stories, employees share their experience (without being named).</a:t>
          </a:r>
          <a:endParaRPr lang="en-US" dirty="0"/>
        </a:p>
      </dgm:t>
    </dgm:pt>
    <dgm:pt modelId="{93B1805F-8D3C-49A8-8BDF-011A4C7DE7D4}" type="parTrans" cxnId="{BDE4A0A9-D326-46AF-A82B-E432F5829FD9}">
      <dgm:prSet/>
      <dgm:spPr/>
      <dgm:t>
        <a:bodyPr/>
        <a:lstStyle/>
        <a:p>
          <a:endParaRPr lang="en-US"/>
        </a:p>
      </dgm:t>
    </dgm:pt>
    <dgm:pt modelId="{108BC7A0-1800-4EB8-8609-4F9EAEF85DB0}" type="sibTrans" cxnId="{BDE4A0A9-D326-46AF-A82B-E432F5829FD9}">
      <dgm:prSet/>
      <dgm:spPr/>
      <dgm:t>
        <a:bodyPr/>
        <a:lstStyle/>
        <a:p>
          <a:endParaRPr lang="en-US"/>
        </a:p>
      </dgm:t>
    </dgm:pt>
    <dgm:pt modelId="{547E99A6-BD76-4A58-BFEC-CCC3739EE74C}">
      <dgm:prSet/>
      <dgm:spPr/>
      <dgm:t>
        <a:bodyPr/>
        <a:lstStyle/>
        <a:p>
          <a:r>
            <a:rPr lang="en-US" b="0" i="0" baseline="0" dirty="0"/>
            <a:t>Provide simple tools, e.g., Calm, Headspace, meQuilibreum.</a:t>
          </a:r>
          <a:endParaRPr lang="en-US" dirty="0"/>
        </a:p>
      </dgm:t>
    </dgm:pt>
    <dgm:pt modelId="{55581C4A-F96C-4585-8646-812177432314}" type="parTrans" cxnId="{43B5198F-BC9B-4B65-B58C-E8D9CB1C0D3B}">
      <dgm:prSet/>
      <dgm:spPr/>
      <dgm:t>
        <a:bodyPr/>
        <a:lstStyle/>
        <a:p>
          <a:endParaRPr lang="en-US"/>
        </a:p>
      </dgm:t>
    </dgm:pt>
    <dgm:pt modelId="{1348676A-6654-44A4-BDF0-8457AE373B97}" type="sibTrans" cxnId="{43B5198F-BC9B-4B65-B58C-E8D9CB1C0D3B}">
      <dgm:prSet/>
      <dgm:spPr/>
      <dgm:t>
        <a:bodyPr/>
        <a:lstStyle/>
        <a:p>
          <a:endParaRPr lang="en-US"/>
        </a:p>
      </dgm:t>
    </dgm:pt>
    <dgm:pt modelId="{6F04B533-6BEA-4C9D-A2AA-22FB11CD44A0}">
      <dgm:prSet/>
      <dgm:spPr/>
      <dgm:t>
        <a:bodyPr/>
        <a:lstStyle/>
        <a:p>
          <a:r>
            <a:rPr lang="en-US" b="0" i="0" baseline="0" dirty="0"/>
            <a:t>Organize support groups for employees (kids and work, home schooling, cooking groups, history workshops, language clubs). </a:t>
          </a:r>
          <a:endParaRPr lang="en-US" dirty="0"/>
        </a:p>
      </dgm:t>
    </dgm:pt>
    <dgm:pt modelId="{BABCD15D-62A0-4DB1-A2AD-559654A1E885}" type="parTrans" cxnId="{CAC2C4AF-8C7C-4C19-96AD-15EB65714790}">
      <dgm:prSet/>
      <dgm:spPr/>
      <dgm:t>
        <a:bodyPr/>
        <a:lstStyle/>
        <a:p>
          <a:endParaRPr lang="en-US"/>
        </a:p>
      </dgm:t>
    </dgm:pt>
    <dgm:pt modelId="{B0BBF239-167B-40FB-8C7A-95F424129FC7}" type="sibTrans" cxnId="{CAC2C4AF-8C7C-4C19-96AD-15EB65714790}">
      <dgm:prSet/>
      <dgm:spPr/>
      <dgm:t>
        <a:bodyPr/>
        <a:lstStyle/>
        <a:p>
          <a:endParaRPr lang="en-US"/>
        </a:p>
      </dgm:t>
    </dgm:pt>
    <dgm:pt modelId="{FAAB5E50-1B4B-4BE0-AE7D-EC0492623AED}">
      <dgm:prSet/>
      <dgm:spPr/>
      <dgm:t>
        <a:bodyPr/>
        <a:lstStyle/>
        <a:p>
          <a:r>
            <a:rPr lang="en-US" b="0" i="0" baseline="0" dirty="0"/>
            <a:t>Have casual check-in meetings, informal coffee groups and occasional group lunches to just hang out, chill, and/or share life stories.</a:t>
          </a:r>
          <a:endParaRPr lang="en-US" dirty="0"/>
        </a:p>
      </dgm:t>
    </dgm:pt>
    <dgm:pt modelId="{1347E299-D2A0-4585-8EE9-559ACA23186B}" type="parTrans" cxnId="{FE27A526-BAA4-4A99-922E-8C89DD938875}">
      <dgm:prSet/>
      <dgm:spPr/>
      <dgm:t>
        <a:bodyPr/>
        <a:lstStyle/>
        <a:p>
          <a:endParaRPr lang="en-US"/>
        </a:p>
      </dgm:t>
    </dgm:pt>
    <dgm:pt modelId="{9A3D062B-934E-406B-A99F-EF07B1BC4C74}" type="sibTrans" cxnId="{FE27A526-BAA4-4A99-922E-8C89DD938875}">
      <dgm:prSet/>
      <dgm:spPr/>
      <dgm:t>
        <a:bodyPr/>
        <a:lstStyle/>
        <a:p>
          <a:endParaRPr lang="en-US"/>
        </a:p>
      </dgm:t>
    </dgm:pt>
    <dgm:pt modelId="{261402E8-596C-448E-9BC1-A42F34562A74}" type="pres">
      <dgm:prSet presAssocID="{DF7D2055-F07D-485B-97B1-65E0AB2C1A91}" presName="root" presStyleCnt="0">
        <dgm:presLayoutVars>
          <dgm:dir/>
          <dgm:resizeHandles val="exact"/>
        </dgm:presLayoutVars>
      </dgm:prSet>
      <dgm:spPr/>
    </dgm:pt>
    <dgm:pt modelId="{48D315BC-511C-42D8-9160-0F37539B5CBA}" type="pres">
      <dgm:prSet presAssocID="{0A8FA80D-3722-41CD-8EF3-E903FFC3A4C4}" presName="compNode" presStyleCnt="0"/>
      <dgm:spPr/>
    </dgm:pt>
    <dgm:pt modelId="{DA14B3D8-0BC4-4E32-8C3F-D223E96605D4}" type="pres">
      <dgm:prSet presAssocID="{0A8FA80D-3722-41CD-8EF3-E903FFC3A4C4}" presName="bgRect" presStyleLbl="bgShp" presStyleIdx="0" presStyleCnt="5"/>
      <dgm:spPr/>
    </dgm:pt>
    <dgm:pt modelId="{BB89A38D-29B9-4148-8992-7127D27AB235}" type="pres">
      <dgm:prSet presAssocID="{0A8FA80D-3722-41CD-8EF3-E903FFC3A4C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lder"/>
        </a:ext>
      </dgm:extLst>
    </dgm:pt>
    <dgm:pt modelId="{4B036476-1154-4D2E-87A5-D045BDC3387E}" type="pres">
      <dgm:prSet presAssocID="{0A8FA80D-3722-41CD-8EF3-E903FFC3A4C4}" presName="spaceRect" presStyleCnt="0"/>
      <dgm:spPr/>
    </dgm:pt>
    <dgm:pt modelId="{A6A01D82-0A61-4B08-8165-C8419951085A}" type="pres">
      <dgm:prSet presAssocID="{0A8FA80D-3722-41CD-8EF3-E903FFC3A4C4}" presName="parTx" presStyleLbl="revTx" presStyleIdx="0" presStyleCnt="5">
        <dgm:presLayoutVars>
          <dgm:chMax val="0"/>
          <dgm:chPref val="0"/>
        </dgm:presLayoutVars>
      </dgm:prSet>
      <dgm:spPr/>
    </dgm:pt>
    <dgm:pt modelId="{16530121-17C2-44D3-BA5E-54F89AC0CFC1}" type="pres">
      <dgm:prSet presAssocID="{2B21C5A2-FC33-4C49-A6F2-18720F2C5402}" presName="sibTrans" presStyleCnt="0"/>
      <dgm:spPr/>
    </dgm:pt>
    <dgm:pt modelId="{3528DE5E-D1B6-4F74-8A8D-DF0A4419F05E}" type="pres">
      <dgm:prSet presAssocID="{7025D8A2-5872-441C-9C4E-90CFF8405B81}" presName="compNode" presStyleCnt="0"/>
      <dgm:spPr/>
    </dgm:pt>
    <dgm:pt modelId="{794E70A4-45EC-455E-AEDF-75C80A1C1FCC}" type="pres">
      <dgm:prSet presAssocID="{7025D8A2-5872-441C-9C4E-90CFF8405B81}" presName="bgRect" presStyleLbl="bgShp" presStyleIdx="1" presStyleCnt="5"/>
      <dgm:spPr/>
    </dgm:pt>
    <dgm:pt modelId="{C045AFFE-5FF5-4233-8770-9FBAF11872B1}" type="pres">
      <dgm:prSet presAssocID="{7025D8A2-5872-441C-9C4E-90CFF8405B8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FF95F702-1461-42E0-BC45-174910678EFF}" type="pres">
      <dgm:prSet presAssocID="{7025D8A2-5872-441C-9C4E-90CFF8405B81}" presName="spaceRect" presStyleCnt="0"/>
      <dgm:spPr/>
    </dgm:pt>
    <dgm:pt modelId="{07CD91C8-B0A1-4B14-BFFF-2B3D9062FF7E}" type="pres">
      <dgm:prSet presAssocID="{7025D8A2-5872-441C-9C4E-90CFF8405B81}" presName="parTx" presStyleLbl="revTx" presStyleIdx="1" presStyleCnt="5">
        <dgm:presLayoutVars>
          <dgm:chMax val="0"/>
          <dgm:chPref val="0"/>
        </dgm:presLayoutVars>
      </dgm:prSet>
      <dgm:spPr/>
    </dgm:pt>
    <dgm:pt modelId="{09C2D34D-F667-466B-87C2-1210BFC0C4A4}" type="pres">
      <dgm:prSet presAssocID="{108BC7A0-1800-4EB8-8609-4F9EAEF85DB0}" presName="sibTrans" presStyleCnt="0"/>
      <dgm:spPr/>
    </dgm:pt>
    <dgm:pt modelId="{6F681442-272C-448D-BAFA-DDF0B9A72F51}" type="pres">
      <dgm:prSet presAssocID="{547E99A6-BD76-4A58-BFEC-CCC3739EE74C}" presName="compNode" presStyleCnt="0"/>
      <dgm:spPr/>
    </dgm:pt>
    <dgm:pt modelId="{10D9FA1A-7ECC-4256-8619-DFAF44482D21}" type="pres">
      <dgm:prSet presAssocID="{547E99A6-BD76-4A58-BFEC-CCC3739EE74C}" presName="bgRect" presStyleLbl="bgShp" presStyleIdx="2" presStyleCnt="5"/>
      <dgm:spPr/>
    </dgm:pt>
    <dgm:pt modelId="{E236A201-0CE6-4313-83AE-579FB6EC786C}" type="pres">
      <dgm:prSet presAssocID="{547E99A6-BD76-4A58-BFEC-CCC3739EE74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ers"/>
        </a:ext>
      </dgm:extLst>
    </dgm:pt>
    <dgm:pt modelId="{78A1C177-BDAC-4C78-9C45-B88705292B7A}" type="pres">
      <dgm:prSet presAssocID="{547E99A6-BD76-4A58-BFEC-CCC3739EE74C}" presName="spaceRect" presStyleCnt="0"/>
      <dgm:spPr/>
    </dgm:pt>
    <dgm:pt modelId="{1257B137-C87D-4F46-B131-2EC9272AB29D}" type="pres">
      <dgm:prSet presAssocID="{547E99A6-BD76-4A58-BFEC-CCC3739EE74C}" presName="parTx" presStyleLbl="revTx" presStyleIdx="2" presStyleCnt="5">
        <dgm:presLayoutVars>
          <dgm:chMax val="0"/>
          <dgm:chPref val="0"/>
        </dgm:presLayoutVars>
      </dgm:prSet>
      <dgm:spPr/>
    </dgm:pt>
    <dgm:pt modelId="{905803BB-1F97-4EB3-8D33-666A9AB1376B}" type="pres">
      <dgm:prSet presAssocID="{1348676A-6654-44A4-BDF0-8457AE373B97}" presName="sibTrans" presStyleCnt="0"/>
      <dgm:spPr/>
    </dgm:pt>
    <dgm:pt modelId="{673F1A52-2DBD-49C1-8146-E085D8249F07}" type="pres">
      <dgm:prSet presAssocID="{6F04B533-6BEA-4C9D-A2AA-22FB11CD44A0}" presName="compNode" presStyleCnt="0"/>
      <dgm:spPr/>
    </dgm:pt>
    <dgm:pt modelId="{B1076E66-DA49-4ADE-BF7B-1BDCDC6960C2}" type="pres">
      <dgm:prSet presAssocID="{6F04B533-6BEA-4C9D-A2AA-22FB11CD44A0}" presName="bgRect" presStyleLbl="bgShp" presStyleIdx="3" presStyleCnt="5"/>
      <dgm:spPr/>
    </dgm:pt>
    <dgm:pt modelId="{11B639DA-9AD6-4DBA-9B66-451BD4B1BCCC}" type="pres">
      <dgm:prSet presAssocID="{6F04B533-6BEA-4C9D-A2AA-22FB11CD44A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D5C7925A-7E51-4969-96EC-6B9B4D80710D}" type="pres">
      <dgm:prSet presAssocID="{6F04B533-6BEA-4C9D-A2AA-22FB11CD44A0}" presName="spaceRect" presStyleCnt="0"/>
      <dgm:spPr/>
    </dgm:pt>
    <dgm:pt modelId="{307385E6-2789-47BF-B686-E3AE46EF6863}" type="pres">
      <dgm:prSet presAssocID="{6F04B533-6BEA-4C9D-A2AA-22FB11CD44A0}" presName="parTx" presStyleLbl="revTx" presStyleIdx="3" presStyleCnt="5">
        <dgm:presLayoutVars>
          <dgm:chMax val="0"/>
          <dgm:chPref val="0"/>
        </dgm:presLayoutVars>
      </dgm:prSet>
      <dgm:spPr/>
    </dgm:pt>
    <dgm:pt modelId="{CADECA33-46D2-49AA-A236-A4B6FF0D9719}" type="pres">
      <dgm:prSet presAssocID="{B0BBF239-167B-40FB-8C7A-95F424129FC7}" presName="sibTrans" presStyleCnt="0"/>
      <dgm:spPr/>
    </dgm:pt>
    <dgm:pt modelId="{9C80B7CC-54C5-4971-B9B2-9BAAB761C232}" type="pres">
      <dgm:prSet presAssocID="{FAAB5E50-1B4B-4BE0-AE7D-EC0492623AED}" presName="compNode" presStyleCnt="0"/>
      <dgm:spPr/>
    </dgm:pt>
    <dgm:pt modelId="{F23AAFF2-3DDA-4308-BBB2-BCDAAFA95D5F}" type="pres">
      <dgm:prSet presAssocID="{FAAB5E50-1B4B-4BE0-AE7D-EC0492623AED}" presName="bgRect" presStyleLbl="bgShp" presStyleIdx="4" presStyleCnt="5"/>
      <dgm:spPr/>
    </dgm:pt>
    <dgm:pt modelId="{C3230B07-EA57-46B6-B765-0B84971029BA}" type="pres">
      <dgm:prSet presAssocID="{FAAB5E50-1B4B-4BE0-AE7D-EC0492623AE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A66BEA41-5686-4136-94C9-A0AD27F34153}" type="pres">
      <dgm:prSet presAssocID="{FAAB5E50-1B4B-4BE0-AE7D-EC0492623AED}" presName="spaceRect" presStyleCnt="0"/>
      <dgm:spPr/>
    </dgm:pt>
    <dgm:pt modelId="{3A727BAA-88B4-4ED6-8ED8-F24499AE43B4}" type="pres">
      <dgm:prSet presAssocID="{FAAB5E50-1B4B-4BE0-AE7D-EC0492623AED}" presName="parTx" presStyleLbl="revTx" presStyleIdx="4" presStyleCnt="5">
        <dgm:presLayoutVars>
          <dgm:chMax val="0"/>
          <dgm:chPref val="0"/>
        </dgm:presLayoutVars>
      </dgm:prSet>
      <dgm:spPr/>
    </dgm:pt>
  </dgm:ptLst>
  <dgm:cxnLst>
    <dgm:cxn modelId="{8F0E9F20-D538-4321-A817-B611CEDF923D}" type="presOf" srcId="{6F04B533-6BEA-4C9D-A2AA-22FB11CD44A0}" destId="{307385E6-2789-47BF-B686-E3AE46EF6863}" srcOrd="0" destOrd="0" presId="urn:microsoft.com/office/officeart/2018/2/layout/IconVerticalSolidList"/>
    <dgm:cxn modelId="{FE27A526-BAA4-4A99-922E-8C89DD938875}" srcId="{DF7D2055-F07D-485B-97B1-65E0AB2C1A91}" destId="{FAAB5E50-1B4B-4BE0-AE7D-EC0492623AED}" srcOrd="4" destOrd="0" parTransId="{1347E299-D2A0-4585-8EE9-559ACA23186B}" sibTransId="{9A3D062B-934E-406B-A99F-EF07B1BC4C74}"/>
    <dgm:cxn modelId="{FC712E58-360F-4F57-8CA0-D617DAFB05D9}" type="presOf" srcId="{FAAB5E50-1B4B-4BE0-AE7D-EC0492623AED}" destId="{3A727BAA-88B4-4ED6-8ED8-F24499AE43B4}" srcOrd="0" destOrd="0" presId="urn:microsoft.com/office/officeart/2018/2/layout/IconVerticalSolidList"/>
    <dgm:cxn modelId="{43B5198F-BC9B-4B65-B58C-E8D9CB1C0D3B}" srcId="{DF7D2055-F07D-485B-97B1-65E0AB2C1A91}" destId="{547E99A6-BD76-4A58-BFEC-CCC3739EE74C}" srcOrd="2" destOrd="0" parTransId="{55581C4A-F96C-4585-8646-812177432314}" sibTransId="{1348676A-6654-44A4-BDF0-8457AE373B97}"/>
    <dgm:cxn modelId="{1EFB3FA0-E589-47BD-B970-6746A1FB2E98}" type="presOf" srcId="{547E99A6-BD76-4A58-BFEC-CCC3739EE74C}" destId="{1257B137-C87D-4F46-B131-2EC9272AB29D}" srcOrd="0" destOrd="0" presId="urn:microsoft.com/office/officeart/2018/2/layout/IconVerticalSolidList"/>
    <dgm:cxn modelId="{BDE4A0A9-D326-46AF-A82B-E432F5829FD9}" srcId="{DF7D2055-F07D-485B-97B1-65E0AB2C1A91}" destId="{7025D8A2-5872-441C-9C4E-90CFF8405B81}" srcOrd="1" destOrd="0" parTransId="{93B1805F-8D3C-49A8-8BDF-011A4C7DE7D4}" sibTransId="{108BC7A0-1800-4EB8-8609-4F9EAEF85DB0}"/>
    <dgm:cxn modelId="{914492AD-4171-41B6-A0AB-EF9F16F90946}" type="presOf" srcId="{DF7D2055-F07D-485B-97B1-65E0AB2C1A91}" destId="{261402E8-596C-448E-9BC1-A42F34562A74}" srcOrd="0" destOrd="0" presId="urn:microsoft.com/office/officeart/2018/2/layout/IconVerticalSolidList"/>
    <dgm:cxn modelId="{CAC2C4AF-8C7C-4C19-96AD-15EB65714790}" srcId="{DF7D2055-F07D-485B-97B1-65E0AB2C1A91}" destId="{6F04B533-6BEA-4C9D-A2AA-22FB11CD44A0}" srcOrd="3" destOrd="0" parTransId="{BABCD15D-62A0-4DB1-A2AD-559654A1E885}" sibTransId="{B0BBF239-167B-40FB-8C7A-95F424129FC7}"/>
    <dgm:cxn modelId="{F7CDB0C0-3A1A-4295-9A5C-F95373FF81BB}" srcId="{DF7D2055-F07D-485B-97B1-65E0AB2C1A91}" destId="{0A8FA80D-3722-41CD-8EF3-E903FFC3A4C4}" srcOrd="0" destOrd="0" parTransId="{E22F8563-F142-4309-BDCE-B90284D60C86}" sibTransId="{2B21C5A2-FC33-4C49-A6F2-18720F2C5402}"/>
    <dgm:cxn modelId="{40C964EA-E71B-4262-B827-B89205EAE268}" type="presOf" srcId="{0A8FA80D-3722-41CD-8EF3-E903FFC3A4C4}" destId="{A6A01D82-0A61-4B08-8165-C8419951085A}" srcOrd="0" destOrd="0" presId="urn:microsoft.com/office/officeart/2018/2/layout/IconVerticalSolidList"/>
    <dgm:cxn modelId="{DE56FCF0-E5F4-4099-8E1B-461A42482E04}" type="presOf" srcId="{7025D8A2-5872-441C-9C4E-90CFF8405B81}" destId="{07CD91C8-B0A1-4B14-BFFF-2B3D9062FF7E}" srcOrd="0" destOrd="0" presId="urn:microsoft.com/office/officeart/2018/2/layout/IconVerticalSolidList"/>
    <dgm:cxn modelId="{BED69D9F-3CE0-43B8-B143-7B83BD001622}" type="presParOf" srcId="{261402E8-596C-448E-9BC1-A42F34562A74}" destId="{48D315BC-511C-42D8-9160-0F37539B5CBA}" srcOrd="0" destOrd="0" presId="urn:microsoft.com/office/officeart/2018/2/layout/IconVerticalSolidList"/>
    <dgm:cxn modelId="{0B119A01-8D87-4431-B2EF-4A68497934FB}" type="presParOf" srcId="{48D315BC-511C-42D8-9160-0F37539B5CBA}" destId="{DA14B3D8-0BC4-4E32-8C3F-D223E96605D4}" srcOrd="0" destOrd="0" presId="urn:microsoft.com/office/officeart/2018/2/layout/IconVerticalSolidList"/>
    <dgm:cxn modelId="{AFB78C15-3144-40ED-A8B2-AB2CB637E67A}" type="presParOf" srcId="{48D315BC-511C-42D8-9160-0F37539B5CBA}" destId="{BB89A38D-29B9-4148-8992-7127D27AB235}" srcOrd="1" destOrd="0" presId="urn:microsoft.com/office/officeart/2018/2/layout/IconVerticalSolidList"/>
    <dgm:cxn modelId="{520ABAF4-C3FC-4CDA-84BB-3CF873430ED6}" type="presParOf" srcId="{48D315BC-511C-42D8-9160-0F37539B5CBA}" destId="{4B036476-1154-4D2E-87A5-D045BDC3387E}" srcOrd="2" destOrd="0" presId="urn:microsoft.com/office/officeart/2018/2/layout/IconVerticalSolidList"/>
    <dgm:cxn modelId="{90643C6A-C420-4389-B753-E706C27585A9}" type="presParOf" srcId="{48D315BC-511C-42D8-9160-0F37539B5CBA}" destId="{A6A01D82-0A61-4B08-8165-C8419951085A}" srcOrd="3" destOrd="0" presId="urn:microsoft.com/office/officeart/2018/2/layout/IconVerticalSolidList"/>
    <dgm:cxn modelId="{86E8711A-F88F-4AAA-B46B-34176E933FF3}" type="presParOf" srcId="{261402E8-596C-448E-9BC1-A42F34562A74}" destId="{16530121-17C2-44D3-BA5E-54F89AC0CFC1}" srcOrd="1" destOrd="0" presId="urn:microsoft.com/office/officeart/2018/2/layout/IconVerticalSolidList"/>
    <dgm:cxn modelId="{F04177EC-6E43-4B6B-B3E0-08F77E541AD8}" type="presParOf" srcId="{261402E8-596C-448E-9BC1-A42F34562A74}" destId="{3528DE5E-D1B6-4F74-8A8D-DF0A4419F05E}" srcOrd="2" destOrd="0" presId="urn:microsoft.com/office/officeart/2018/2/layout/IconVerticalSolidList"/>
    <dgm:cxn modelId="{E8B155BD-D3A4-461B-AED3-E101A4B9BF3C}" type="presParOf" srcId="{3528DE5E-D1B6-4F74-8A8D-DF0A4419F05E}" destId="{794E70A4-45EC-455E-AEDF-75C80A1C1FCC}" srcOrd="0" destOrd="0" presId="urn:microsoft.com/office/officeart/2018/2/layout/IconVerticalSolidList"/>
    <dgm:cxn modelId="{D761E7EA-A010-4761-BD34-A65C01C1FECC}" type="presParOf" srcId="{3528DE5E-D1B6-4F74-8A8D-DF0A4419F05E}" destId="{C045AFFE-5FF5-4233-8770-9FBAF11872B1}" srcOrd="1" destOrd="0" presId="urn:microsoft.com/office/officeart/2018/2/layout/IconVerticalSolidList"/>
    <dgm:cxn modelId="{084ADCA9-D4F4-414B-823B-A1ACCB59FE4C}" type="presParOf" srcId="{3528DE5E-D1B6-4F74-8A8D-DF0A4419F05E}" destId="{FF95F702-1461-42E0-BC45-174910678EFF}" srcOrd="2" destOrd="0" presId="urn:microsoft.com/office/officeart/2018/2/layout/IconVerticalSolidList"/>
    <dgm:cxn modelId="{EFC9E57B-464D-4F0F-8AFC-7504C9CE1FB4}" type="presParOf" srcId="{3528DE5E-D1B6-4F74-8A8D-DF0A4419F05E}" destId="{07CD91C8-B0A1-4B14-BFFF-2B3D9062FF7E}" srcOrd="3" destOrd="0" presId="urn:microsoft.com/office/officeart/2018/2/layout/IconVerticalSolidList"/>
    <dgm:cxn modelId="{26960EDC-F83C-4025-BDE0-AD11C231EA25}" type="presParOf" srcId="{261402E8-596C-448E-9BC1-A42F34562A74}" destId="{09C2D34D-F667-466B-87C2-1210BFC0C4A4}" srcOrd="3" destOrd="0" presId="urn:microsoft.com/office/officeart/2018/2/layout/IconVerticalSolidList"/>
    <dgm:cxn modelId="{C01ABAA6-1628-44D4-8DCA-F2B12B3DFB12}" type="presParOf" srcId="{261402E8-596C-448E-9BC1-A42F34562A74}" destId="{6F681442-272C-448D-BAFA-DDF0B9A72F51}" srcOrd="4" destOrd="0" presId="urn:microsoft.com/office/officeart/2018/2/layout/IconVerticalSolidList"/>
    <dgm:cxn modelId="{F12FE7A4-9EE2-446F-9648-409B95E8BCBF}" type="presParOf" srcId="{6F681442-272C-448D-BAFA-DDF0B9A72F51}" destId="{10D9FA1A-7ECC-4256-8619-DFAF44482D21}" srcOrd="0" destOrd="0" presId="urn:microsoft.com/office/officeart/2018/2/layout/IconVerticalSolidList"/>
    <dgm:cxn modelId="{B5AD02C8-116C-4904-87CD-85AF4CF0C51D}" type="presParOf" srcId="{6F681442-272C-448D-BAFA-DDF0B9A72F51}" destId="{E236A201-0CE6-4313-83AE-579FB6EC786C}" srcOrd="1" destOrd="0" presId="urn:microsoft.com/office/officeart/2018/2/layout/IconVerticalSolidList"/>
    <dgm:cxn modelId="{836FAB13-BA00-46C9-A4A3-F44D5438FAF9}" type="presParOf" srcId="{6F681442-272C-448D-BAFA-DDF0B9A72F51}" destId="{78A1C177-BDAC-4C78-9C45-B88705292B7A}" srcOrd="2" destOrd="0" presId="urn:microsoft.com/office/officeart/2018/2/layout/IconVerticalSolidList"/>
    <dgm:cxn modelId="{9D7BC605-28FB-4845-B290-F7CC09B7DEC6}" type="presParOf" srcId="{6F681442-272C-448D-BAFA-DDF0B9A72F51}" destId="{1257B137-C87D-4F46-B131-2EC9272AB29D}" srcOrd="3" destOrd="0" presId="urn:microsoft.com/office/officeart/2018/2/layout/IconVerticalSolidList"/>
    <dgm:cxn modelId="{DB22D6DD-3818-494C-AFBA-C354E8218C78}" type="presParOf" srcId="{261402E8-596C-448E-9BC1-A42F34562A74}" destId="{905803BB-1F97-4EB3-8D33-666A9AB1376B}" srcOrd="5" destOrd="0" presId="urn:microsoft.com/office/officeart/2018/2/layout/IconVerticalSolidList"/>
    <dgm:cxn modelId="{3DDC5517-C8D2-4C76-A850-A3D491BDD5AE}" type="presParOf" srcId="{261402E8-596C-448E-9BC1-A42F34562A74}" destId="{673F1A52-2DBD-49C1-8146-E085D8249F07}" srcOrd="6" destOrd="0" presId="urn:microsoft.com/office/officeart/2018/2/layout/IconVerticalSolidList"/>
    <dgm:cxn modelId="{497A629E-082A-4C12-BA4F-6D927D17CBE0}" type="presParOf" srcId="{673F1A52-2DBD-49C1-8146-E085D8249F07}" destId="{B1076E66-DA49-4ADE-BF7B-1BDCDC6960C2}" srcOrd="0" destOrd="0" presId="urn:microsoft.com/office/officeart/2018/2/layout/IconVerticalSolidList"/>
    <dgm:cxn modelId="{FB5DEFB5-CF02-4DEA-8797-400E44A339F4}" type="presParOf" srcId="{673F1A52-2DBD-49C1-8146-E085D8249F07}" destId="{11B639DA-9AD6-4DBA-9B66-451BD4B1BCCC}" srcOrd="1" destOrd="0" presId="urn:microsoft.com/office/officeart/2018/2/layout/IconVerticalSolidList"/>
    <dgm:cxn modelId="{76E8D1F9-C940-4956-A5E2-C5C1DA12A2D1}" type="presParOf" srcId="{673F1A52-2DBD-49C1-8146-E085D8249F07}" destId="{D5C7925A-7E51-4969-96EC-6B9B4D80710D}" srcOrd="2" destOrd="0" presId="urn:microsoft.com/office/officeart/2018/2/layout/IconVerticalSolidList"/>
    <dgm:cxn modelId="{FBBB5286-9F4B-4D07-B90A-EBFA29BECD39}" type="presParOf" srcId="{673F1A52-2DBD-49C1-8146-E085D8249F07}" destId="{307385E6-2789-47BF-B686-E3AE46EF6863}" srcOrd="3" destOrd="0" presId="urn:microsoft.com/office/officeart/2018/2/layout/IconVerticalSolidList"/>
    <dgm:cxn modelId="{C912DD53-238F-41AF-9E3E-2A305767BD97}" type="presParOf" srcId="{261402E8-596C-448E-9BC1-A42F34562A74}" destId="{CADECA33-46D2-49AA-A236-A4B6FF0D9719}" srcOrd="7" destOrd="0" presId="urn:microsoft.com/office/officeart/2018/2/layout/IconVerticalSolidList"/>
    <dgm:cxn modelId="{E4404B81-60F8-4611-BB9A-F2400E5086AD}" type="presParOf" srcId="{261402E8-596C-448E-9BC1-A42F34562A74}" destId="{9C80B7CC-54C5-4971-B9B2-9BAAB761C232}" srcOrd="8" destOrd="0" presId="urn:microsoft.com/office/officeart/2018/2/layout/IconVerticalSolidList"/>
    <dgm:cxn modelId="{8ED55AC1-7E7D-40F3-AB64-00CB77081C50}" type="presParOf" srcId="{9C80B7CC-54C5-4971-B9B2-9BAAB761C232}" destId="{F23AAFF2-3DDA-4308-BBB2-BCDAAFA95D5F}" srcOrd="0" destOrd="0" presId="urn:microsoft.com/office/officeart/2018/2/layout/IconVerticalSolidList"/>
    <dgm:cxn modelId="{BB8C30CB-C9D5-4C93-8E7D-4486D848A8D0}" type="presParOf" srcId="{9C80B7CC-54C5-4971-B9B2-9BAAB761C232}" destId="{C3230B07-EA57-46B6-B765-0B84971029BA}" srcOrd="1" destOrd="0" presId="urn:microsoft.com/office/officeart/2018/2/layout/IconVerticalSolidList"/>
    <dgm:cxn modelId="{63BE0EB1-7E39-4294-96E2-A2CA5BE6FD0D}" type="presParOf" srcId="{9C80B7CC-54C5-4971-B9B2-9BAAB761C232}" destId="{A66BEA41-5686-4136-94C9-A0AD27F34153}" srcOrd="2" destOrd="0" presId="urn:microsoft.com/office/officeart/2018/2/layout/IconVerticalSolidList"/>
    <dgm:cxn modelId="{EF660AB2-D57F-4582-A295-5A8A9D29E384}" type="presParOf" srcId="{9C80B7CC-54C5-4971-B9B2-9BAAB761C232}" destId="{3A727BAA-88B4-4ED6-8ED8-F24499AE43B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E4FC84-096C-4B90-B2A8-99D6D3D62CBA}" type="doc">
      <dgm:prSet loTypeId="urn:microsoft.com/office/officeart/2016/7/layout/RepeatingBendingProcessNew" loCatId="process" qsTypeId="urn:microsoft.com/office/officeart/2005/8/quickstyle/simple5" qsCatId="simple" csTypeId="urn:microsoft.com/office/officeart/2005/8/colors/colorful1" csCatId="colorful"/>
      <dgm:spPr/>
      <dgm:t>
        <a:bodyPr/>
        <a:lstStyle/>
        <a:p>
          <a:endParaRPr lang="en-US"/>
        </a:p>
      </dgm:t>
    </dgm:pt>
    <dgm:pt modelId="{8DF7993E-374C-4BE6-B4AB-4C7CB2C1603B}">
      <dgm:prSet/>
      <dgm:spPr/>
      <dgm:t>
        <a:bodyPr/>
        <a:lstStyle/>
        <a:p>
          <a:r>
            <a:rPr lang="en-US" b="0" i="0" baseline="0" dirty="0"/>
            <a:t>Focus on basic needs: good nutrition, physical activity, rest, …</a:t>
          </a:r>
          <a:endParaRPr lang="en-US" dirty="0"/>
        </a:p>
      </dgm:t>
    </dgm:pt>
    <dgm:pt modelId="{86B470F9-1813-4A87-8C1F-68F221B81691}" type="parTrans" cxnId="{2007033E-E65D-4997-A96D-C4936308E46B}">
      <dgm:prSet/>
      <dgm:spPr/>
      <dgm:t>
        <a:bodyPr/>
        <a:lstStyle/>
        <a:p>
          <a:endParaRPr lang="en-US"/>
        </a:p>
      </dgm:t>
    </dgm:pt>
    <dgm:pt modelId="{B12DF2B8-6FF9-4026-85CA-AD9398679CEE}" type="sibTrans" cxnId="{2007033E-E65D-4997-A96D-C4936308E46B}">
      <dgm:prSet/>
      <dgm:spPr/>
      <dgm:t>
        <a:bodyPr/>
        <a:lstStyle/>
        <a:p>
          <a:endParaRPr lang="en-US" dirty="0"/>
        </a:p>
      </dgm:t>
    </dgm:pt>
    <dgm:pt modelId="{92A7A7B7-9792-4C75-9E62-E3FB57DA2572}">
      <dgm:prSet/>
      <dgm:spPr/>
      <dgm:t>
        <a:bodyPr/>
        <a:lstStyle/>
        <a:p>
          <a:r>
            <a:rPr lang="en-US" b="0" i="0" baseline="0" dirty="0"/>
            <a:t>Avoid further harm (smoking, drinking excessively, drugs).</a:t>
          </a:r>
          <a:endParaRPr lang="en-US" dirty="0"/>
        </a:p>
      </dgm:t>
    </dgm:pt>
    <dgm:pt modelId="{43E7011E-68FD-4000-91E0-BBDD8CAD1433}" type="parTrans" cxnId="{25C0D2A6-482C-4BDC-9F40-04B3E181D49C}">
      <dgm:prSet/>
      <dgm:spPr/>
      <dgm:t>
        <a:bodyPr/>
        <a:lstStyle/>
        <a:p>
          <a:endParaRPr lang="en-US"/>
        </a:p>
      </dgm:t>
    </dgm:pt>
    <dgm:pt modelId="{CF7EBF12-4823-4E8B-8A8E-9AE5AD929297}" type="sibTrans" cxnId="{25C0D2A6-482C-4BDC-9F40-04B3E181D49C}">
      <dgm:prSet/>
      <dgm:spPr/>
      <dgm:t>
        <a:bodyPr/>
        <a:lstStyle/>
        <a:p>
          <a:endParaRPr lang="en-US" dirty="0"/>
        </a:p>
      </dgm:t>
    </dgm:pt>
    <dgm:pt modelId="{F98994AD-4585-4F85-B6A6-C1177603C753}">
      <dgm:prSet/>
      <dgm:spPr/>
      <dgm:t>
        <a:bodyPr/>
        <a:lstStyle/>
        <a:p>
          <a:r>
            <a:rPr lang="en-US" b="0" i="0" baseline="0" dirty="0"/>
            <a:t>Keep calm: deep breathing, schedule quiet moments.</a:t>
          </a:r>
          <a:endParaRPr lang="en-US" dirty="0"/>
        </a:p>
      </dgm:t>
    </dgm:pt>
    <dgm:pt modelId="{9FE623F8-C23F-49CC-8A93-4EFF23F18366}" type="parTrans" cxnId="{29B1E182-23C3-4146-9FF4-2F0813D61E18}">
      <dgm:prSet/>
      <dgm:spPr/>
      <dgm:t>
        <a:bodyPr/>
        <a:lstStyle/>
        <a:p>
          <a:endParaRPr lang="en-US"/>
        </a:p>
      </dgm:t>
    </dgm:pt>
    <dgm:pt modelId="{4B202374-4F4B-4883-8457-D70595AF202E}" type="sibTrans" cxnId="{29B1E182-23C3-4146-9FF4-2F0813D61E18}">
      <dgm:prSet/>
      <dgm:spPr/>
      <dgm:t>
        <a:bodyPr/>
        <a:lstStyle/>
        <a:p>
          <a:endParaRPr lang="en-US" dirty="0"/>
        </a:p>
      </dgm:t>
    </dgm:pt>
    <dgm:pt modelId="{E8CBA1D6-6B59-4D28-9637-3AF79292B791}">
      <dgm:prSet/>
      <dgm:spPr/>
      <dgm:t>
        <a:bodyPr/>
        <a:lstStyle/>
        <a:p>
          <a:r>
            <a:rPr lang="en-US" b="0" i="0" baseline="0" dirty="0"/>
            <a:t>Set priorities: distinguish between what you can and can’t control.</a:t>
          </a:r>
          <a:endParaRPr lang="en-US" dirty="0"/>
        </a:p>
      </dgm:t>
    </dgm:pt>
    <dgm:pt modelId="{307A1F96-8815-49EA-BBB3-87BD55861768}" type="parTrans" cxnId="{2B09E1F6-25B9-4F65-8C74-20C7D796E760}">
      <dgm:prSet/>
      <dgm:spPr/>
      <dgm:t>
        <a:bodyPr/>
        <a:lstStyle/>
        <a:p>
          <a:endParaRPr lang="en-US"/>
        </a:p>
      </dgm:t>
    </dgm:pt>
    <dgm:pt modelId="{2C7629B1-B573-424E-8EAC-D0E10F4FD084}" type="sibTrans" cxnId="{2B09E1F6-25B9-4F65-8C74-20C7D796E760}">
      <dgm:prSet/>
      <dgm:spPr/>
      <dgm:t>
        <a:bodyPr/>
        <a:lstStyle/>
        <a:p>
          <a:endParaRPr lang="en-US" dirty="0"/>
        </a:p>
      </dgm:t>
    </dgm:pt>
    <dgm:pt modelId="{81BA6389-BE86-4E9A-A986-AAC59356B90F}">
      <dgm:prSet/>
      <dgm:spPr/>
      <dgm:t>
        <a:bodyPr/>
        <a:lstStyle/>
        <a:p>
          <a:r>
            <a:rPr lang="en-US" b="0" i="0" baseline="0" dirty="0"/>
            <a:t>Connect with others: reach out to friends and family.</a:t>
          </a:r>
          <a:endParaRPr lang="en-US" dirty="0"/>
        </a:p>
      </dgm:t>
    </dgm:pt>
    <dgm:pt modelId="{25822959-6F2F-4796-A5E6-75D086B1B081}" type="parTrans" cxnId="{11081DD5-B752-40AF-B781-FBCA89F8DC85}">
      <dgm:prSet/>
      <dgm:spPr/>
      <dgm:t>
        <a:bodyPr/>
        <a:lstStyle/>
        <a:p>
          <a:endParaRPr lang="en-US"/>
        </a:p>
      </dgm:t>
    </dgm:pt>
    <dgm:pt modelId="{2523CBA0-5C8F-4B14-ABEE-1BFDEBD1983E}" type="sibTrans" cxnId="{11081DD5-B752-40AF-B781-FBCA89F8DC85}">
      <dgm:prSet/>
      <dgm:spPr/>
      <dgm:t>
        <a:bodyPr/>
        <a:lstStyle/>
        <a:p>
          <a:endParaRPr lang="en-US" dirty="0"/>
        </a:p>
      </dgm:t>
    </dgm:pt>
    <dgm:pt modelId="{EF310664-6D08-4A9C-92D3-72D963234C73}">
      <dgm:prSet/>
      <dgm:spPr/>
      <dgm:t>
        <a:bodyPr/>
        <a:lstStyle/>
        <a:p>
          <a:r>
            <a:rPr lang="en-US" b="0" i="0" baseline="0" dirty="0"/>
            <a:t>Reinforce coping skills: how have you coped with difficult situations in the past -- use those techniques now.</a:t>
          </a:r>
          <a:endParaRPr lang="en-US" dirty="0"/>
        </a:p>
      </dgm:t>
    </dgm:pt>
    <dgm:pt modelId="{DE6E11E5-3CC5-4BE4-9C18-5E44ACF1B10F}" type="parTrans" cxnId="{061AC07B-284A-4C7F-841D-622A1A2599E4}">
      <dgm:prSet/>
      <dgm:spPr/>
      <dgm:t>
        <a:bodyPr/>
        <a:lstStyle/>
        <a:p>
          <a:endParaRPr lang="en-US"/>
        </a:p>
      </dgm:t>
    </dgm:pt>
    <dgm:pt modelId="{AC09880B-E627-4C17-80A0-AD849969B5F9}" type="sibTrans" cxnId="{061AC07B-284A-4C7F-841D-622A1A2599E4}">
      <dgm:prSet/>
      <dgm:spPr/>
      <dgm:t>
        <a:bodyPr/>
        <a:lstStyle/>
        <a:p>
          <a:endParaRPr lang="en-US"/>
        </a:p>
      </dgm:t>
    </dgm:pt>
    <dgm:pt modelId="{2B918D22-A230-4238-B2EE-26D3BE9F1A42}" type="pres">
      <dgm:prSet presAssocID="{F9E4FC84-096C-4B90-B2A8-99D6D3D62CBA}" presName="Name0" presStyleCnt="0">
        <dgm:presLayoutVars>
          <dgm:dir/>
          <dgm:resizeHandles val="exact"/>
        </dgm:presLayoutVars>
      </dgm:prSet>
      <dgm:spPr/>
    </dgm:pt>
    <dgm:pt modelId="{0F1F96BC-58EA-4391-AB89-6E24D9354F21}" type="pres">
      <dgm:prSet presAssocID="{8DF7993E-374C-4BE6-B4AB-4C7CB2C1603B}" presName="node" presStyleLbl="node1" presStyleIdx="0" presStyleCnt="6">
        <dgm:presLayoutVars>
          <dgm:bulletEnabled val="1"/>
        </dgm:presLayoutVars>
      </dgm:prSet>
      <dgm:spPr/>
    </dgm:pt>
    <dgm:pt modelId="{6B12435E-15E6-4EB7-BEF1-F23F6E271F7A}" type="pres">
      <dgm:prSet presAssocID="{B12DF2B8-6FF9-4026-85CA-AD9398679CEE}" presName="sibTrans" presStyleLbl="sibTrans1D1" presStyleIdx="0" presStyleCnt="5"/>
      <dgm:spPr/>
    </dgm:pt>
    <dgm:pt modelId="{8F3D575E-55C7-40D0-99E0-B452B3290634}" type="pres">
      <dgm:prSet presAssocID="{B12DF2B8-6FF9-4026-85CA-AD9398679CEE}" presName="connectorText" presStyleLbl="sibTrans1D1" presStyleIdx="0" presStyleCnt="5"/>
      <dgm:spPr/>
    </dgm:pt>
    <dgm:pt modelId="{1D97BE93-8696-4EEF-AA04-69470E03F372}" type="pres">
      <dgm:prSet presAssocID="{92A7A7B7-9792-4C75-9E62-E3FB57DA2572}" presName="node" presStyleLbl="node1" presStyleIdx="1" presStyleCnt="6">
        <dgm:presLayoutVars>
          <dgm:bulletEnabled val="1"/>
        </dgm:presLayoutVars>
      </dgm:prSet>
      <dgm:spPr/>
    </dgm:pt>
    <dgm:pt modelId="{E96299AF-8707-4738-8CB9-373756755243}" type="pres">
      <dgm:prSet presAssocID="{CF7EBF12-4823-4E8B-8A8E-9AE5AD929297}" presName="sibTrans" presStyleLbl="sibTrans1D1" presStyleIdx="1" presStyleCnt="5"/>
      <dgm:spPr/>
    </dgm:pt>
    <dgm:pt modelId="{23AAA6F7-62DD-4738-AE9B-1EC345870D36}" type="pres">
      <dgm:prSet presAssocID="{CF7EBF12-4823-4E8B-8A8E-9AE5AD929297}" presName="connectorText" presStyleLbl="sibTrans1D1" presStyleIdx="1" presStyleCnt="5"/>
      <dgm:spPr/>
    </dgm:pt>
    <dgm:pt modelId="{C24EB7D1-BC87-40B1-88F5-E2EB45120CE6}" type="pres">
      <dgm:prSet presAssocID="{F98994AD-4585-4F85-B6A6-C1177603C753}" presName="node" presStyleLbl="node1" presStyleIdx="2" presStyleCnt="6">
        <dgm:presLayoutVars>
          <dgm:bulletEnabled val="1"/>
        </dgm:presLayoutVars>
      </dgm:prSet>
      <dgm:spPr/>
    </dgm:pt>
    <dgm:pt modelId="{416CD95E-8D63-43B3-B828-402B861590A4}" type="pres">
      <dgm:prSet presAssocID="{4B202374-4F4B-4883-8457-D70595AF202E}" presName="sibTrans" presStyleLbl="sibTrans1D1" presStyleIdx="2" presStyleCnt="5"/>
      <dgm:spPr/>
    </dgm:pt>
    <dgm:pt modelId="{028373A4-2F4A-4740-A2AC-3C71ADBD562E}" type="pres">
      <dgm:prSet presAssocID="{4B202374-4F4B-4883-8457-D70595AF202E}" presName="connectorText" presStyleLbl="sibTrans1D1" presStyleIdx="2" presStyleCnt="5"/>
      <dgm:spPr/>
    </dgm:pt>
    <dgm:pt modelId="{76B4B788-263A-49E1-8DDA-3B9E2F6BBDAD}" type="pres">
      <dgm:prSet presAssocID="{E8CBA1D6-6B59-4D28-9637-3AF79292B791}" presName="node" presStyleLbl="node1" presStyleIdx="3" presStyleCnt="6">
        <dgm:presLayoutVars>
          <dgm:bulletEnabled val="1"/>
        </dgm:presLayoutVars>
      </dgm:prSet>
      <dgm:spPr/>
    </dgm:pt>
    <dgm:pt modelId="{4D704D3B-4D2A-4214-BFF3-9C2A255FA672}" type="pres">
      <dgm:prSet presAssocID="{2C7629B1-B573-424E-8EAC-D0E10F4FD084}" presName="sibTrans" presStyleLbl="sibTrans1D1" presStyleIdx="3" presStyleCnt="5"/>
      <dgm:spPr/>
    </dgm:pt>
    <dgm:pt modelId="{5D354E0A-30AA-4949-8F70-5B8B97D64D71}" type="pres">
      <dgm:prSet presAssocID="{2C7629B1-B573-424E-8EAC-D0E10F4FD084}" presName="connectorText" presStyleLbl="sibTrans1D1" presStyleIdx="3" presStyleCnt="5"/>
      <dgm:spPr/>
    </dgm:pt>
    <dgm:pt modelId="{20BD2E36-E7D3-42F8-B683-D47940D93558}" type="pres">
      <dgm:prSet presAssocID="{81BA6389-BE86-4E9A-A986-AAC59356B90F}" presName="node" presStyleLbl="node1" presStyleIdx="4" presStyleCnt="6">
        <dgm:presLayoutVars>
          <dgm:bulletEnabled val="1"/>
        </dgm:presLayoutVars>
      </dgm:prSet>
      <dgm:spPr/>
    </dgm:pt>
    <dgm:pt modelId="{B43FF571-CB00-4D9D-ACA8-8A8210946299}" type="pres">
      <dgm:prSet presAssocID="{2523CBA0-5C8F-4B14-ABEE-1BFDEBD1983E}" presName="sibTrans" presStyleLbl="sibTrans1D1" presStyleIdx="4" presStyleCnt="5"/>
      <dgm:spPr/>
    </dgm:pt>
    <dgm:pt modelId="{24F52AAB-50B5-4CFC-AF51-C0AC43273E88}" type="pres">
      <dgm:prSet presAssocID="{2523CBA0-5C8F-4B14-ABEE-1BFDEBD1983E}" presName="connectorText" presStyleLbl="sibTrans1D1" presStyleIdx="4" presStyleCnt="5"/>
      <dgm:spPr/>
    </dgm:pt>
    <dgm:pt modelId="{A27CD7C2-DE6C-425C-BB7F-F749ADF76270}" type="pres">
      <dgm:prSet presAssocID="{EF310664-6D08-4A9C-92D3-72D963234C73}" presName="node" presStyleLbl="node1" presStyleIdx="5" presStyleCnt="6">
        <dgm:presLayoutVars>
          <dgm:bulletEnabled val="1"/>
        </dgm:presLayoutVars>
      </dgm:prSet>
      <dgm:spPr/>
    </dgm:pt>
  </dgm:ptLst>
  <dgm:cxnLst>
    <dgm:cxn modelId="{C396BB01-3FA6-40E4-9D82-3B41DE9183EF}" type="presOf" srcId="{CF7EBF12-4823-4E8B-8A8E-9AE5AD929297}" destId="{E96299AF-8707-4738-8CB9-373756755243}" srcOrd="0" destOrd="0" presId="urn:microsoft.com/office/officeart/2016/7/layout/RepeatingBendingProcessNew"/>
    <dgm:cxn modelId="{6486A203-F330-4C36-BE80-3F618DA810B3}" type="presOf" srcId="{EF310664-6D08-4A9C-92D3-72D963234C73}" destId="{A27CD7C2-DE6C-425C-BB7F-F749ADF76270}" srcOrd="0" destOrd="0" presId="urn:microsoft.com/office/officeart/2016/7/layout/RepeatingBendingProcessNew"/>
    <dgm:cxn modelId="{C55D4714-BD48-4C43-A0EA-2C3D4219612F}" type="presOf" srcId="{F9E4FC84-096C-4B90-B2A8-99D6D3D62CBA}" destId="{2B918D22-A230-4238-B2EE-26D3BE9F1A42}" srcOrd="0" destOrd="0" presId="urn:microsoft.com/office/officeart/2016/7/layout/RepeatingBendingProcessNew"/>
    <dgm:cxn modelId="{8FB41D1E-AB08-4DC3-BDB0-8CEA5917074E}" type="presOf" srcId="{CF7EBF12-4823-4E8B-8A8E-9AE5AD929297}" destId="{23AAA6F7-62DD-4738-AE9B-1EC345870D36}" srcOrd="1" destOrd="0" presId="urn:microsoft.com/office/officeart/2016/7/layout/RepeatingBendingProcessNew"/>
    <dgm:cxn modelId="{93226C20-D2FA-482B-97B8-9D588E0D6901}" type="presOf" srcId="{B12DF2B8-6FF9-4026-85CA-AD9398679CEE}" destId="{6B12435E-15E6-4EB7-BEF1-F23F6E271F7A}" srcOrd="0" destOrd="0" presId="urn:microsoft.com/office/officeart/2016/7/layout/RepeatingBendingProcessNew"/>
    <dgm:cxn modelId="{A12F5E23-34EB-4029-9F63-6C7D87E55B1F}" type="presOf" srcId="{2C7629B1-B573-424E-8EAC-D0E10F4FD084}" destId="{5D354E0A-30AA-4949-8F70-5B8B97D64D71}" srcOrd="1" destOrd="0" presId="urn:microsoft.com/office/officeart/2016/7/layout/RepeatingBendingProcessNew"/>
    <dgm:cxn modelId="{E4416224-1E74-4D1B-97A5-B33C2289E5D8}" type="presOf" srcId="{4B202374-4F4B-4883-8457-D70595AF202E}" destId="{028373A4-2F4A-4740-A2AC-3C71ADBD562E}" srcOrd="1" destOrd="0" presId="urn:microsoft.com/office/officeart/2016/7/layout/RepeatingBendingProcessNew"/>
    <dgm:cxn modelId="{F6E8FF32-BF80-478F-A570-65885ED7BFCD}" type="presOf" srcId="{E8CBA1D6-6B59-4D28-9637-3AF79292B791}" destId="{76B4B788-263A-49E1-8DDA-3B9E2F6BBDAD}" srcOrd="0" destOrd="0" presId="urn:microsoft.com/office/officeart/2016/7/layout/RepeatingBendingProcessNew"/>
    <dgm:cxn modelId="{EBB33636-237C-4DCB-B871-AC1579791788}" type="presOf" srcId="{B12DF2B8-6FF9-4026-85CA-AD9398679CEE}" destId="{8F3D575E-55C7-40D0-99E0-B452B3290634}" srcOrd="1" destOrd="0" presId="urn:microsoft.com/office/officeart/2016/7/layout/RepeatingBendingProcessNew"/>
    <dgm:cxn modelId="{2007033E-E65D-4997-A96D-C4936308E46B}" srcId="{F9E4FC84-096C-4B90-B2A8-99D6D3D62CBA}" destId="{8DF7993E-374C-4BE6-B4AB-4C7CB2C1603B}" srcOrd="0" destOrd="0" parTransId="{86B470F9-1813-4A87-8C1F-68F221B81691}" sibTransId="{B12DF2B8-6FF9-4026-85CA-AD9398679CEE}"/>
    <dgm:cxn modelId="{5792C63F-8629-4C78-8F02-97628DAED160}" type="presOf" srcId="{4B202374-4F4B-4883-8457-D70595AF202E}" destId="{416CD95E-8D63-43B3-B828-402B861590A4}" srcOrd="0" destOrd="0" presId="urn:microsoft.com/office/officeart/2016/7/layout/RepeatingBendingProcessNew"/>
    <dgm:cxn modelId="{CD2E1251-F825-434F-BADB-99F006288170}" type="presOf" srcId="{81BA6389-BE86-4E9A-A986-AAC59356B90F}" destId="{20BD2E36-E7D3-42F8-B683-D47940D93558}" srcOrd="0" destOrd="0" presId="urn:microsoft.com/office/officeart/2016/7/layout/RepeatingBendingProcessNew"/>
    <dgm:cxn modelId="{76AD8374-F259-4891-8533-82F9B2D47549}" type="presOf" srcId="{F98994AD-4585-4F85-B6A6-C1177603C753}" destId="{C24EB7D1-BC87-40B1-88F5-E2EB45120CE6}" srcOrd="0" destOrd="0" presId="urn:microsoft.com/office/officeart/2016/7/layout/RepeatingBendingProcessNew"/>
    <dgm:cxn modelId="{061AC07B-284A-4C7F-841D-622A1A2599E4}" srcId="{F9E4FC84-096C-4B90-B2A8-99D6D3D62CBA}" destId="{EF310664-6D08-4A9C-92D3-72D963234C73}" srcOrd="5" destOrd="0" parTransId="{DE6E11E5-3CC5-4BE4-9C18-5E44ACF1B10F}" sibTransId="{AC09880B-E627-4C17-80A0-AD849969B5F9}"/>
    <dgm:cxn modelId="{3172EF7B-EEAE-4104-9684-E8689A0EEFB0}" type="presOf" srcId="{8DF7993E-374C-4BE6-B4AB-4C7CB2C1603B}" destId="{0F1F96BC-58EA-4391-AB89-6E24D9354F21}" srcOrd="0" destOrd="0" presId="urn:microsoft.com/office/officeart/2016/7/layout/RepeatingBendingProcessNew"/>
    <dgm:cxn modelId="{29B1E182-23C3-4146-9FF4-2F0813D61E18}" srcId="{F9E4FC84-096C-4B90-B2A8-99D6D3D62CBA}" destId="{F98994AD-4585-4F85-B6A6-C1177603C753}" srcOrd="2" destOrd="0" parTransId="{9FE623F8-C23F-49CC-8A93-4EFF23F18366}" sibTransId="{4B202374-4F4B-4883-8457-D70595AF202E}"/>
    <dgm:cxn modelId="{DA568186-752C-4393-B7C4-3D96AA69D5AF}" type="presOf" srcId="{2523CBA0-5C8F-4B14-ABEE-1BFDEBD1983E}" destId="{24F52AAB-50B5-4CFC-AF51-C0AC43273E88}" srcOrd="1" destOrd="0" presId="urn:microsoft.com/office/officeart/2016/7/layout/RepeatingBendingProcessNew"/>
    <dgm:cxn modelId="{03D439A1-D794-4D7D-8281-DDB255FE0F9F}" type="presOf" srcId="{2C7629B1-B573-424E-8EAC-D0E10F4FD084}" destId="{4D704D3B-4D2A-4214-BFF3-9C2A255FA672}" srcOrd="0" destOrd="0" presId="urn:microsoft.com/office/officeart/2016/7/layout/RepeatingBendingProcessNew"/>
    <dgm:cxn modelId="{25C0D2A6-482C-4BDC-9F40-04B3E181D49C}" srcId="{F9E4FC84-096C-4B90-B2A8-99D6D3D62CBA}" destId="{92A7A7B7-9792-4C75-9E62-E3FB57DA2572}" srcOrd="1" destOrd="0" parTransId="{43E7011E-68FD-4000-91E0-BBDD8CAD1433}" sibTransId="{CF7EBF12-4823-4E8B-8A8E-9AE5AD929297}"/>
    <dgm:cxn modelId="{A84FF2D3-B3D6-4A2D-84D3-44506013B76C}" type="presOf" srcId="{2523CBA0-5C8F-4B14-ABEE-1BFDEBD1983E}" destId="{B43FF571-CB00-4D9D-ACA8-8A8210946299}" srcOrd="0" destOrd="0" presId="urn:microsoft.com/office/officeart/2016/7/layout/RepeatingBendingProcessNew"/>
    <dgm:cxn modelId="{11081DD5-B752-40AF-B781-FBCA89F8DC85}" srcId="{F9E4FC84-096C-4B90-B2A8-99D6D3D62CBA}" destId="{81BA6389-BE86-4E9A-A986-AAC59356B90F}" srcOrd="4" destOrd="0" parTransId="{25822959-6F2F-4796-A5E6-75D086B1B081}" sibTransId="{2523CBA0-5C8F-4B14-ABEE-1BFDEBD1983E}"/>
    <dgm:cxn modelId="{0B49AEE5-3FC0-4246-A346-181F576872A4}" type="presOf" srcId="{92A7A7B7-9792-4C75-9E62-E3FB57DA2572}" destId="{1D97BE93-8696-4EEF-AA04-69470E03F372}" srcOrd="0" destOrd="0" presId="urn:microsoft.com/office/officeart/2016/7/layout/RepeatingBendingProcessNew"/>
    <dgm:cxn modelId="{2B09E1F6-25B9-4F65-8C74-20C7D796E760}" srcId="{F9E4FC84-096C-4B90-B2A8-99D6D3D62CBA}" destId="{E8CBA1D6-6B59-4D28-9637-3AF79292B791}" srcOrd="3" destOrd="0" parTransId="{307A1F96-8815-49EA-BBB3-87BD55861768}" sibTransId="{2C7629B1-B573-424E-8EAC-D0E10F4FD084}"/>
    <dgm:cxn modelId="{7941BD8D-8B94-413E-ABF2-3AEE6817A2DF}" type="presParOf" srcId="{2B918D22-A230-4238-B2EE-26D3BE9F1A42}" destId="{0F1F96BC-58EA-4391-AB89-6E24D9354F21}" srcOrd="0" destOrd="0" presId="urn:microsoft.com/office/officeart/2016/7/layout/RepeatingBendingProcessNew"/>
    <dgm:cxn modelId="{83EBC899-4B98-4786-974A-9CA5ED78B35B}" type="presParOf" srcId="{2B918D22-A230-4238-B2EE-26D3BE9F1A42}" destId="{6B12435E-15E6-4EB7-BEF1-F23F6E271F7A}" srcOrd="1" destOrd="0" presId="urn:microsoft.com/office/officeart/2016/7/layout/RepeatingBendingProcessNew"/>
    <dgm:cxn modelId="{C1344EB0-7B5E-4AC6-A71A-707DE4766B53}" type="presParOf" srcId="{6B12435E-15E6-4EB7-BEF1-F23F6E271F7A}" destId="{8F3D575E-55C7-40D0-99E0-B452B3290634}" srcOrd="0" destOrd="0" presId="urn:microsoft.com/office/officeart/2016/7/layout/RepeatingBendingProcessNew"/>
    <dgm:cxn modelId="{6EDC2B28-D4C4-438C-A7DC-4AF0DD7DF138}" type="presParOf" srcId="{2B918D22-A230-4238-B2EE-26D3BE9F1A42}" destId="{1D97BE93-8696-4EEF-AA04-69470E03F372}" srcOrd="2" destOrd="0" presId="urn:microsoft.com/office/officeart/2016/7/layout/RepeatingBendingProcessNew"/>
    <dgm:cxn modelId="{233D1728-8041-4BCF-B6D4-E1A7C5610E99}" type="presParOf" srcId="{2B918D22-A230-4238-B2EE-26D3BE9F1A42}" destId="{E96299AF-8707-4738-8CB9-373756755243}" srcOrd="3" destOrd="0" presId="urn:microsoft.com/office/officeart/2016/7/layout/RepeatingBendingProcessNew"/>
    <dgm:cxn modelId="{BB525656-5B45-49A9-A543-8A36B24D27C9}" type="presParOf" srcId="{E96299AF-8707-4738-8CB9-373756755243}" destId="{23AAA6F7-62DD-4738-AE9B-1EC345870D36}" srcOrd="0" destOrd="0" presId="urn:microsoft.com/office/officeart/2016/7/layout/RepeatingBendingProcessNew"/>
    <dgm:cxn modelId="{C1A788D7-7D83-486A-9D1D-019471C6360B}" type="presParOf" srcId="{2B918D22-A230-4238-B2EE-26D3BE9F1A42}" destId="{C24EB7D1-BC87-40B1-88F5-E2EB45120CE6}" srcOrd="4" destOrd="0" presId="urn:microsoft.com/office/officeart/2016/7/layout/RepeatingBendingProcessNew"/>
    <dgm:cxn modelId="{181D9141-0EC6-4F7A-95C0-66A4E93286C8}" type="presParOf" srcId="{2B918D22-A230-4238-B2EE-26D3BE9F1A42}" destId="{416CD95E-8D63-43B3-B828-402B861590A4}" srcOrd="5" destOrd="0" presId="urn:microsoft.com/office/officeart/2016/7/layout/RepeatingBendingProcessNew"/>
    <dgm:cxn modelId="{DA96BF43-748F-49E0-847D-4493DA83B730}" type="presParOf" srcId="{416CD95E-8D63-43B3-B828-402B861590A4}" destId="{028373A4-2F4A-4740-A2AC-3C71ADBD562E}" srcOrd="0" destOrd="0" presId="urn:microsoft.com/office/officeart/2016/7/layout/RepeatingBendingProcessNew"/>
    <dgm:cxn modelId="{DA8067B3-29D5-4964-9C2A-A464AE9515F7}" type="presParOf" srcId="{2B918D22-A230-4238-B2EE-26D3BE9F1A42}" destId="{76B4B788-263A-49E1-8DDA-3B9E2F6BBDAD}" srcOrd="6" destOrd="0" presId="urn:microsoft.com/office/officeart/2016/7/layout/RepeatingBendingProcessNew"/>
    <dgm:cxn modelId="{70E17FB1-AF27-4D4B-B37F-D66D693298FA}" type="presParOf" srcId="{2B918D22-A230-4238-B2EE-26D3BE9F1A42}" destId="{4D704D3B-4D2A-4214-BFF3-9C2A255FA672}" srcOrd="7" destOrd="0" presId="urn:microsoft.com/office/officeart/2016/7/layout/RepeatingBendingProcessNew"/>
    <dgm:cxn modelId="{D3FD666E-8DA1-4F30-9358-F8FC6B577A89}" type="presParOf" srcId="{4D704D3B-4D2A-4214-BFF3-9C2A255FA672}" destId="{5D354E0A-30AA-4949-8F70-5B8B97D64D71}" srcOrd="0" destOrd="0" presId="urn:microsoft.com/office/officeart/2016/7/layout/RepeatingBendingProcessNew"/>
    <dgm:cxn modelId="{3FBDFB79-1623-4FC9-9F91-69CD1AE56318}" type="presParOf" srcId="{2B918D22-A230-4238-B2EE-26D3BE9F1A42}" destId="{20BD2E36-E7D3-42F8-B683-D47940D93558}" srcOrd="8" destOrd="0" presId="urn:microsoft.com/office/officeart/2016/7/layout/RepeatingBendingProcessNew"/>
    <dgm:cxn modelId="{61E9D642-CE38-4CDC-AD7A-A258D0DB97CA}" type="presParOf" srcId="{2B918D22-A230-4238-B2EE-26D3BE9F1A42}" destId="{B43FF571-CB00-4D9D-ACA8-8A8210946299}" srcOrd="9" destOrd="0" presId="urn:microsoft.com/office/officeart/2016/7/layout/RepeatingBendingProcessNew"/>
    <dgm:cxn modelId="{7A233A6F-7C94-493C-8790-D09F6C591F75}" type="presParOf" srcId="{B43FF571-CB00-4D9D-ACA8-8A8210946299}" destId="{24F52AAB-50B5-4CFC-AF51-C0AC43273E88}" srcOrd="0" destOrd="0" presId="urn:microsoft.com/office/officeart/2016/7/layout/RepeatingBendingProcessNew"/>
    <dgm:cxn modelId="{2B8E3C6F-E096-46DE-BECF-1FAAF04B75AF}" type="presParOf" srcId="{2B918D22-A230-4238-B2EE-26D3BE9F1A42}" destId="{A27CD7C2-DE6C-425C-BB7F-F749ADF76270}"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36E85B-0708-41C8-8E52-BB89F7AD88F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06D4663-2292-47EC-9602-5D81E648A824}">
      <dgm:prSet/>
      <dgm:spPr/>
      <dgm:t>
        <a:bodyPr/>
        <a:lstStyle/>
        <a:p>
          <a:r>
            <a:rPr lang="en-US" b="0" i="0" baseline="0" dirty="0"/>
            <a:t>Follow the science – appoint a credible spokesperson as the “one source” of information.</a:t>
          </a:r>
          <a:endParaRPr lang="en-US" dirty="0"/>
        </a:p>
      </dgm:t>
    </dgm:pt>
    <dgm:pt modelId="{7F1665A1-731B-4EDF-BF2F-2F84CCDC1791}" type="parTrans" cxnId="{C73119B3-2F0E-4379-A3B3-033B3F089C00}">
      <dgm:prSet/>
      <dgm:spPr/>
      <dgm:t>
        <a:bodyPr/>
        <a:lstStyle/>
        <a:p>
          <a:endParaRPr lang="en-US"/>
        </a:p>
      </dgm:t>
    </dgm:pt>
    <dgm:pt modelId="{2A9F1A58-F367-4784-920D-1E4A30D1C3DC}" type="sibTrans" cxnId="{C73119B3-2F0E-4379-A3B3-033B3F089C00}">
      <dgm:prSet/>
      <dgm:spPr/>
      <dgm:t>
        <a:bodyPr/>
        <a:lstStyle/>
        <a:p>
          <a:endParaRPr lang="en-US"/>
        </a:p>
      </dgm:t>
    </dgm:pt>
    <dgm:pt modelId="{759C6EAD-EBFA-4339-8134-81FC341E588A}">
      <dgm:prSet/>
      <dgm:spPr/>
      <dgm:t>
        <a:bodyPr/>
        <a:lstStyle/>
        <a:p>
          <a:r>
            <a:rPr lang="en-US" b="0" i="0" baseline="0" dirty="0"/>
            <a:t>Question and respond to misleading social media posts. </a:t>
          </a:r>
          <a:endParaRPr lang="en-US" dirty="0"/>
        </a:p>
      </dgm:t>
    </dgm:pt>
    <dgm:pt modelId="{16F492A6-47F8-4205-A0DB-88A4E899D06E}" type="parTrans" cxnId="{E2AA6630-C58D-47F9-9B06-15C79DD403B3}">
      <dgm:prSet/>
      <dgm:spPr/>
      <dgm:t>
        <a:bodyPr/>
        <a:lstStyle/>
        <a:p>
          <a:endParaRPr lang="en-US"/>
        </a:p>
      </dgm:t>
    </dgm:pt>
    <dgm:pt modelId="{AB3FB752-4432-4952-9BD0-8440C9EADCA7}" type="sibTrans" cxnId="{E2AA6630-C58D-47F9-9B06-15C79DD403B3}">
      <dgm:prSet/>
      <dgm:spPr/>
      <dgm:t>
        <a:bodyPr/>
        <a:lstStyle/>
        <a:p>
          <a:endParaRPr lang="en-US"/>
        </a:p>
      </dgm:t>
    </dgm:pt>
    <dgm:pt modelId="{384A26E9-F5CF-4659-A875-B96FFD303F56}">
      <dgm:prSet/>
      <dgm:spPr/>
      <dgm:t>
        <a:bodyPr/>
        <a:lstStyle/>
        <a:p>
          <a:r>
            <a:rPr lang="en-US" b="0" i="0" baseline="0" dirty="0"/>
            <a:t>Highly encourage public health prevention measures.</a:t>
          </a:r>
          <a:endParaRPr lang="en-US" dirty="0"/>
        </a:p>
      </dgm:t>
    </dgm:pt>
    <dgm:pt modelId="{F59CE723-5837-4A90-B03F-94CE9B3EF91B}" type="parTrans" cxnId="{D7AA04A1-A41D-49F8-AEDF-50DAA07E94D1}">
      <dgm:prSet/>
      <dgm:spPr/>
      <dgm:t>
        <a:bodyPr/>
        <a:lstStyle/>
        <a:p>
          <a:endParaRPr lang="en-US"/>
        </a:p>
      </dgm:t>
    </dgm:pt>
    <dgm:pt modelId="{69D893F4-A004-4764-9830-514FB21E16DB}" type="sibTrans" cxnId="{D7AA04A1-A41D-49F8-AEDF-50DAA07E94D1}">
      <dgm:prSet/>
      <dgm:spPr/>
      <dgm:t>
        <a:bodyPr/>
        <a:lstStyle/>
        <a:p>
          <a:endParaRPr lang="en-US"/>
        </a:p>
      </dgm:t>
    </dgm:pt>
    <dgm:pt modelId="{1CB02B1A-410A-4158-BE9B-F12269069542}">
      <dgm:prSet/>
      <dgm:spPr/>
      <dgm:t>
        <a:bodyPr/>
        <a:lstStyle/>
        <a:p>
          <a:r>
            <a:rPr lang="en-US" b="0" i="0" baseline="0" dirty="0"/>
            <a:t>Connect with your local public health department to work together on joint initiatives.</a:t>
          </a:r>
          <a:endParaRPr lang="en-US" dirty="0"/>
        </a:p>
      </dgm:t>
    </dgm:pt>
    <dgm:pt modelId="{6A781B3E-A361-4E49-946E-A7DD0E49F833}" type="parTrans" cxnId="{92498005-FEFA-44CF-A33D-90D1C2CA92D6}">
      <dgm:prSet/>
      <dgm:spPr/>
      <dgm:t>
        <a:bodyPr/>
        <a:lstStyle/>
        <a:p>
          <a:endParaRPr lang="en-US"/>
        </a:p>
      </dgm:t>
    </dgm:pt>
    <dgm:pt modelId="{D9786D6F-49C2-4FED-A2A3-2F916BDB89EC}" type="sibTrans" cxnId="{92498005-FEFA-44CF-A33D-90D1C2CA92D6}">
      <dgm:prSet/>
      <dgm:spPr/>
      <dgm:t>
        <a:bodyPr/>
        <a:lstStyle/>
        <a:p>
          <a:endParaRPr lang="en-US"/>
        </a:p>
      </dgm:t>
    </dgm:pt>
    <dgm:pt modelId="{D0C23431-59D4-4F98-B9B4-F1955E2FF323}" type="pres">
      <dgm:prSet presAssocID="{2636E85B-0708-41C8-8E52-BB89F7AD88FE}" presName="root" presStyleCnt="0">
        <dgm:presLayoutVars>
          <dgm:dir/>
          <dgm:resizeHandles val="exact"/>
        </dgm:presLayoutVars>
      </dgm:prSet>
      <dgm:spPr/>
    </dgm:pt>
    <dgm:pt modelId="{93C6D610-A1F5-4328-9C81-F21548C3E306}" type="pres">
      <dgm:prSet presAssocID="{906D4663-2292-47EC-9602-5D81E648A824}" presName="compNode" presStyleCnt="0"/>
      <dgm:spPr/>
    </dgm:pt>
    <dgm:pt modelId="{968EC22A-E6EE-4C8F-B7D3-C506C2932A3C}" type="pres">
      <dgm:prSet presAssocID="{906D4663-2292-47EC-9602-5D81E648A824}" presName="bgRect" presStyleLbl="bgShp" presStyleIdx="0" presStyleCnt="4"/>
      <dgm:spPr/>
    </dgm:pt>
    <dgm:pt modelId="{C5B55065-93AD-42A7-A42A-1C3841675B17}" type="pres">
      <dgm:prSet presAssocID="{906D4663-2292-47EC-9602-5D81E648A8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C72D8E46-B5B1-4A14-A5C3-5D93A0A1785B}" type="pres">
      <dgm:prSet presAssocID="{906D4663-2292-47EC-9602-5D81E648A824}" presName="spaceRect" presStyleCnt="0"/>
      <dgm:spPr/>
    </dgm:pt>
    <dgm:pt modelId="{98001AAB-7D99-4B0C-8761-1A20F561E9C5}" type="pres">
      <dgm:prSet presAssocID="{906D4663-2292-47EC-9602-5D81E648A824}" presName="parTx" presStyleLbl="revTx" presStyleIdx="0" presStyleCnt="4">
        <dgm:presLayoutVars>
          <dgm:chMax val="0"/>
          <dgm:chPref val="0"/>
        </dgm:presLayoutVars>
      </dgm:prSet>
      <dgm:spPr/>
    </dgm:pt>
    <dgm:pt modelId="{296B78AF-4C57-4C8F-BA96-A493EE3692F9}" type="pres">
      <dgm:prSet presAssocID="{2A9F1A58-F367-4784-920D-1E4A30D1C3DC}" presName="sibTrans" presStyleCnt="0"/>
      <dgm:spPr/>
    </dgm:pt>
    <dgm:pt modelId="{58E8C435-EFF2-4BB7-BD25-6EE9F3C14935}" type="pres">
      <dgm:prSet presAssocID="{759C6EAD-EBFA-4339-8134-81FC341E588A}" presName="compNode" presStyleCnt="0"/>
      <dgm:spPr/>
    </dgm:pt>
    <dgm:pt modelId="{00373FD8-9C4A-4950-A921-AE94C7BECFB5}" type="pres">
      <dgm:prSet presAssocID="{759C6EAD-EBFA-4339-8134-81FC341E588A}" presName="bgRect" presStyleLbl="bgShp" presStyleIdx="1" presStyleCnt="4"/>
      <dgm:spPr/>
    </dgm:pt>
    <dgm:pt modelId="{35B3B6D6-9360-41AF-9BFE-9315693A922C}" type="pres">
      <dgm:prSet presAssocID="{759C6EAD-EBFA-4339-8134-81FC341E58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97AD6BA4-3A54-4022-B7B2-84C4D6F6E1BD}" type="pres">
      <dgm:prSet presAssocID="{759C6EAD-EBFA-4339-8134-81FC341E588A}" presName="spaceRect" presStyleCnt="0"/>
      <dgm:spPr/>
    </dgm:pt>
    <dgm:pt modelId="{64022C3C-F3B8-4B4E-8462-84893881B2B5}" type="pres">
      <dgm:prSet presAssocID="{759C6EAD-EBFA-4339-8134-81FC341E588A}" presName="parTx" presStyleLbl="revTx" presStyleIdx="1" presStyleCnt="4">
        <dgm:presLayoutVars>
          <dgm:chMax val="0"/>
          <dgm:chPref val="0"/>
        </dgm:presLayoutVars>
      </dgm:prSet>
      <dgm:spPr/>
    </dgm:pt>
    <dgm:pt modelId="{BC0A390C-C4BC-4A8A-9C8F-D608446351D3}" type="pres">
      <dgm:prSet presAssocID="{AB3FB752-4432-4952-9BD0-8440C9EADCA7}" presName="sibTrans" presStyleCnt="0"/>
      <dgm:spPr/>
    </dgm:pt>
    <dgm:pt modelId="{2402F4A1-74BB-4AE8-9618-3969619421E0}" type="pres">
      <dgm:prSet presAssocID="{384A26E9-F5CF-4659-A875-B96FFD303F56}" presName="compNode" presStyleCnt="0"/>
      <dgm:spPr/>
    </dgm:pt>
    <dgm:pt modelId="{6555A684-BC9E-4267-A60A-2C7EBB959D7B}" type="pres">
      <dgm:prSet presAssocID="{384A26E9-F5CF-4659-A875-B96FFD303F56}" presName="bgRect" presStyleLbl="bgShp" presStyleIdx="2" presStyleCnt="4"/>
      <dgm:spPr/>
    </dgm:pt>
    <dgm:pt modelId="{1D1EBED3-4E73-4441-8251-B54FABC33198}" type="pres">
      <dgm:prSet presAssocID="{384A26E9-F5CF-4659-A875-B96FFD303F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4E02A57-7E7C-4BA3-B88C-5B3A0EE5CAA8}" type="pres">
      <dgm:prSet presAssocID="{384A26E9-F5CF-4659-A875-B96FFD303F56}" presName="spaceRect" presStyleCnt="0"/>
      <dgm:spPr/>
    </dgm:pt>
    <dgm:pt modelId="{392E4753-18A1-414C-A26E-B37F35D2DCCB}" type="pres">
      <dgm:prSet presAssocID="{384A26E9-F5CF-4659-A875-B96FFD303F56}" presName="parTx" presStyleLbl="revTx" presStyleIdx="2" presStyleCnt="4">
        <dgm:presLayoutVars>
          <dgm:chMax val="0"/>
          <dgm:chPref val="0"/>
        </dgm:presLayoutVars>
      </dgm:prSet>
      <dgm:spPr/>
    </dgm:pt>
    <dgm:pt modelId="{0B5FC681-29B3-436D-8954-52BEAA07C4A6}" type="pres">
      <dgm:prSet presAssocID="{69D893F4-A004-4764-9830-514FB21E16DB}" presName="sibTrans" presStyleCnt="0"/>
      <dgm:spPr/>
    </dgm:pt>
    <dgm:pt modelId="{6190F888-A03E-49C4-8215-93CCDAFE2A02}" type="pres">
      <dgm:prSet presAssocID="{1CB02B1A-410A-4158-BE9B-F12269069542}" presName="compNode" presStyleCnt="0"/>
      <dgm:spPr/>
    </dgm:pt>
    <dgm:pt modelId="{1518E853-D5FF-4835-BC42-B3D4B56DF86F}" type="pres">
      <dgm:prSet presAssocID="{1CB02B1A-410A-4158-BE9B-F12269069542}" presName="bgRect" presStyleLbl="bgShp" presStyleIdx="3" presStyleCnt="4"/>
      <dgm:spPr/>
    </dgm:pt>
    <dgm:pt modelId="{D444E8E0-9C97-41E6-BC0A-7DA060F3804D}" type="pres">
      <dgm:prSet presAssocID="{1CB02B1A-410A-4158-BE9B-F1226906954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nections"/>
        </a:ext>
      </dgm:extLst>
    </dgm:pt>
    <dgm:pt modelId="{E1054814-B20B-46B5-990F-52724327A323}" type="pres">
      <dgm:prSet presAssocID="{1CB02B1A-410A-4158-BE9B-F12269069542}" presName="spaceRect" presStyleCnt="0"/>
      <dgm:spPr/>
    </dgm:pt>
    <dgm:pt modelId="{795E238B-5809-4441-885A-D29B2A8FB2B2}" type="pres">
      <dgm:prSet presAssocID="{1CB02B1A-410A-4158-BE9B-F12269069542}" presName="parTx" presStyleLbl="revTx" presStyleIdx="3" presStyleCnt="4">
        <dgm:presLayoutVars>
          <dgm:chMax val="0"/>
          <dgm:chPref val="0"/>
        </dgm:presLayoutVars>
      </dgm:prSet>
      <dgm:spPr/>
    </dgm:pt>
  </dgm:ptLst>
  <dgm:cxnLst>
    <dgm:cxn modelId="{92498005-FEFA-44CF-A33D-90D1C2CA92D6}" srcId="{2636E85B-0708-41C8-8E52-BB89F7AD88FE}" destId="{1CB02B1A-410A-4158-BE9B-F12269069542}" srcOrd="3" destOrd="0" parTransId="{6A781B3E-A361-4E49-946E-A7DD0E49F833}" sibTransId="{D9786D6F-49C2-4FED-A2A3-2F916BDB89EC}"/>
    <dgm:cxn modelId="{E2AA6630-C58D-47F9-9B06-15C79DD403B3}" srcId="{2636E85B-0708-41C8-8E52-BB89F7AD88FE}" destId="{759C6EAD-EBFA-4339-8134-81FC341E588A}" srcOrd="1" destOrd="0" parTransId="{16F492A6-47F8-4205-A0DB-88A4E899D06E}" sibTransId="{AB3FB752-4432-4952-9BD0-8440C9EADCA7}"/>
    <dgm:cxn modelId="{B56E735D-1D62-4F93-B1C5-3E617AACA972}" type="presOf" srcId="{759C6EAD-EBFA-4339-8134-81FC341E588A}" destId="{64022C3C-F3B8-4B4E-8462-84893881B2B5}" srcOrd="0" destOrd="0" presId="urn:microsoft.com/office/officeart/2018/2/layout/IconVerticalSolidList"/>
    <dgm:cxn modelId="{106ADD42-42B7-4F01-9EFC-1CCE44C0708B}" type="presOf" srcId="{906D4663-2292-47EC-9602-5D81E648A824}" destId="{98001AAB-7D99-4B0C-8761-1A20F561E9C5}" srcOrd="0" destOrd="0" presId="urn:microsoft.com/office/officeart/2018/2/layout/IconVerticalSolidList"/>
    <dgm:cxn modelId="{D7AA04A1-A41D-49F8-AEDF-50DAA07E94D1}" srcId="{2636E85B-0708-41C8-8E52-BB89F7AD88FE}" destId="{384A26E9-F5CF-4659-A875-B96FFD303F56}" srcOrd="2" destOrd="0" parTransId="{F59CE723-5837-4A90-B03F-94CE9B3EF91B}" sibTransId="{69D893F4-A004-4764-9830-514FB21E16DB}"/>
    <dgm:cxn modelId="{F90687A3-8617-42D0-AEC3-1F4E34CB3874}" type="presOf" srcId="{1CB02B1A-410A-4158-BE9B-F12269069542}" destId="{795E238B-5809-4441-885A-D29B2A8FB2B2}" srcOrd="0" destOrd="0" presId="urn:microsoft.com/office/officeart/2018/2/layout/IconVerticalSolidList"/>
    <dgm:cxn modelId="{C9166BA5-202B-41C6-9D21-A8B234139454}" type="presOf" srcId="{384A26E9-F5CF-4659-A875-B96FFD303F56}" destId="{392E4753-18A1-414C-A26E-B37F35D2DCCB}" srcOrd="0" destOrd="0" presId="urn:microsoft.com/office/officeart/2018/2/layout/IconVerticalSolidList"/>
    <dgm:cxn modelId="{C73119B3-2F0E-4379-A3B3-033B3F089C00}" srcId="{2636E85B-0708-41C8-8E52-BB89F7AD88FE}" destId="{906D4663-2292-47EC-9602-5D81E648A824}" srcOrd="0" destOrd="0" parTransId="{7F1665A1-731B-4EDF-BF2F-2F84CCDC1791}" sibTransId="{2A9F1A58-F367-4784-920D-1E4A30D1C3DC}"/>
    <dgm:cxn modelId="{0EC237CB-0550-44A9-8CA6-C5B7D22BECE9}" type="presOf" srcId="{2636E85B-0708-41C8-8E52-BB89F7AD88FE}" destId="{D0C23431-59D4-4F98-B9B4-F1955E2FF323}" srcOrd="0" destOrd="0" presId="urn:microsoft.com/office/officeart/2018/2/layout/IconVerticalSolidList"/>
    <dgm:cxn modelId="{E5B19E10-D717-4612-8A7C-09A3ECCC3288}" type="presParOf" srcId="{D0C23431-59D4-4F98-B9B4-F1955E2FF323}" destId="{93C6D610-A1F5-4328-9C81-F21548C3E306}" srcOrd="0" destOrd="0" presId="urn:microsoft.com/office/officeart/2018/2/layout/IconVerticalSolidList"/>
    <dgm:cxn modelId="{6726DA1F-602A-4165-85CD-59E86E680A4A}" type="presParOf" srcId="{93C6D610-A1F5-4328-9C81-F21548C3E306}" destId="{968EC22A-E6EE-4C8F-B7D3-C506C2932A3C}" srcOrd="0" destOrd="0" presId="urn:microsoft.com/office/officeart/2018/2/layout/IconVerticalSolidList"/>
    <dgm:cxn modelId="{F2A5EE61-112C-4AC5-AA5F-2EE637908B8E}" type="presParOf" srcId="{93C6D610-A1F5-4328-9C81-F21548C3E306}" destId="{C5B55065-93AD-42A7-A42A-1C3841675B17}" srcOrd="1" destOrd="0" presId="urn:microsoft.com/office/officeart/2018/2/layout/IconVerticalSolidList"/>
    <dgm:cxn modelId="{69B332DB-6314-4E0D-AB20-3B6216F45FD0}" type="presParOf" srcId="{93C6D610-A1F5-4328-9C81-F21548C3E306}" destId="{C72D8E46-B5B1-4A14-A5C3-5D93A0A1785B}" srcOrd="2" destOrd="0" presId="urn:microsoft.com/office/officeart/2018/2/layout/IconVerticalSolidList"/>
    <dgm:cxn modelId="{02C13F0F-65B8-4168-A0B7-41075D3C303A}" type="presParOf" srcId="{93C6D610-A1F5-4328-9C81-F21548C3E306}" destId="{98001AAB-7D99-4B0C-8761-1A20F561E9C5}" srcOrd="3" destOrd="0" presId="urn:microsoft.com/office/officeart/2018/2/layout/IconVerticalSolidList"/>
    <dgm:cxn modelId="{DC3CEF69-6501-4BD2-8378-F2EB26C00DD9}" type="presParOf" srcId="{D0C23431-59D4-4F98-B9B4-F1955E2FF323}" destId="{296B78AF-4C57-4C8F-BA96-A493EE3692F9}" srcOrd="1" destOrd="0" presId="urn:microsoft.com/office/officeart/2018/2/layout/IconVerticalSolidList"/>
    <dgm:cxn modelId="{75368F2C-9666-4331-9A76-C19AA1F73241}" type="presParOf" srcId="{D0C23431-59D4-4F98-B9B4-F1955E2FF323}" destId="{58E8C435-EFF2-4BB7-BD25-6EE9F3C14935}" srcOrd="2" destOrd="0" presId="urn:microsoft.com/office/officeart/2018/2/layout/IconVerticalSolidList"/>
    <dgm:cxn modelId="{FF9FF712-83E1-44D1-BA0A-65143B3F5F64}" type="presParOf" srcId="{58E8C435-EFF2-4BB7-BD25-6EE9F3C14935}" destId="{00373FD8-9C4A-4950-A921-AE94C7BECFB5}" srcOrd="0" destOrd="0" presId="urn:microsoft.com/office/officeart/2018/2/layout/IconVerticalSolidList"/>
    <dgm:cxn modelId="{ED86B935-2C76-4D89-A6CE-526353565072}" type="presParOf" srcId="{58E8C435-EFF2-4BB7-BD25-6EE9F3C14935}" destId="{35B3B6D6-9360-41AF-9BFE-9315693A922C}" srcOrd="1" destOrd="0" presId="urn:microsoft.com/office/officeart/2018/2/layout/IconVerticalSolidList"/>
    <dgm:cxn modelId="{D6AF6210-E0C5-452E-8845-37E33B91F3D3}" type="presParOf" srcId="{58E8C435-EFF2-4BB7-BD25-6EE9F3C14935}" destId="{97AD6BA4-3A54-4022-B7B2-84C4D6F6E1BD}" srcOrd="2" destOrd="0" presId="urn:microsoft.com/office/officeart/2018/2/layout/IconVerticalSolidList"/>
    <dgm:cxn modelId="{3D1E2739-9678-408C-91D7-B2BB7CF115D7}" type="presParOf" srcId="{58E8C435-EFF2-4BB7-BD25-6EE9F3C14935}" destId="{64022C3C-F3B8-4B4E-8462-84893881B2B5}" srcOrd="3" destOrd="0" presId="urn:microsoft.com/office/officeart/2018/2/layout/IconVerticalSolidList"/>
    <dgm:cxn modelId="{C25F08B6-09F1-4B6E-BE4A-3FDA6BA826A7}" type="presParOf" srcId="{D0C23431-59D4-4F98-B9B4-F1955E2FF323}" destId="{BC0A390C-C4BC-4A8A-9C8F-D608446351D3}" srcOrd="3" destOrd="0" presId="urn:microsoft.com/office/officeart/2018/2/layout/IconVerticalSolidList"/>
    <dgm:cxn modelId="{BC98E80D-2BE7-4B6B-8FE3-45A1E410D12E}" type="presParOf" srcId="{D0C23431-59D4-4F98-B9B4-F1955E2FF323}" destId="{2402F4A1-74BB-4AE8-9618-3969619421E0}" srcOrd="4" destOrd="0" presId="urn:microsoft.com/office/officeart/2018/2/layout/IconVerticalSolidList"/>
    <dgm:cxn modelId="{CDE4046A-3282-4FF5-92F0-0BF91E8D0B29}" type="presParOf" srcId="{2402F4A1-74BB-4AE8-9618-3969619421E0}" destId="{6555A684-BC9E-4267-A60A-2C7EBB959D7B}" srcOrd="0" destOrd="0" presId="urn:microsoft.com/office/officeart/2018/2/layout/IconVerticalSolidList"/>
    <dgm:cxn modelId="{FB4FA3CE-D529-4B17-91E4-4BC974A692F3}" type="presParOf" srcId="{2402F4A1-74BB-4AE8-9618-3969619421E0}" destId="{1D1EBED3-4E73-4441-8251-B54FABC33198}" srcOrd="1" destOrd="0" presId="urn:microsoft.com/office/officeart/2018/2/layout/IconVerticalSolidList"/>
    <dgm:cxn modelId="{02544838-3AEC-45C4-80A2-5A9EAF0B3A04}" type="presParOf" srcId="{2402F4A1-74BB-4AE8-9618-3969619421E0}" destId="{D4E02A57-7E7C-4BA3-B88C-5B3A0EE5CAA8}" srcOrd="2" destOrd="0" presId="urn:microsoft.com/office/officeart/2018/2/layout/IconVerticalSolidList"/>
    <dgm:cxn modelId="{2D1C0778-5358-46C8-8822-BD407FA5F87A}" type="presParOf" srcId="{2402F4A1-74BB-4AE8-9618-3969619421E0}" destId="{392E4753-18A1-414C-A26E-B37F35D2DCCB}" srcOrd="3" destOrd="0" presId="urn:microsoft.com/office/officeart/2018/2/layout/IconVerticalSolidList"/>
    <dgm:cxn modelId="{A2887ACC-17DE-44DF-90E6-B281AB49B12B}" type="presParOf" srcId="{D0C23431-59D4-4F98-B9B4-F1955E2FF323}" destId="{0B5FC681-29B3-436D-8954-52BEAA07C4A6}" srcOrd="5" destOrd="0" presId="urn:microsoft.com/office/officeart/2018/2/layout/IconVerticalSolidList"/>
    <dgm:cxn modelId="{287AD141-D98E-4052-A188-64ECC61DBE56}" type="presParOf" srcId="{D0C23431-59D4-4F98-B9B4-F1955E2FF323}" destId="{6190F888-A03E-49C4-8215-93CCDAFE2A02}" srcOrd="6" destOrd="0" presId="urn:microsoft.com/office/officeart/2018/2/layout/IconVerticalSolidList"/>
    <dgm:cxn modelId="{40CB1FF6-D078-4554-AA29-1D2E2BF81204}" type="presParOf" srcId="{6190F888-A03E-49C4-8215-93CCDAFE2A02}" destId="{1518E853-D5FF-4835-BC42-B3D4B56DF86F}" srcOrd="0" destOrd="0" presId="urn:microsoft.com/office/officeart/2018/2/layout/IconVerticalSolidList"/>
    <dgm:cxn modelId="{DE1844A7-E031-466E-B60A-A69ACD9E59D3}" type="presParOf" srcId="{6190F888-A03E-49C4-8215-93CCDAFE2A02}" destId="{D444E8E0-9C97-41E6-BC0A-7DA060F3804D}" srcOrd="1" destOrd="0" presId="urn:microsoft.com/office/officeart/2018/2/layout/IconVerticalSolidList"/>
    <dgm:cxn modelId="{D3657F86-241B-4184-87F6-E0B3A3D43D33}" type="presParOf" srcId="{6190F888-A03E-49C4-8215-93CCDAFE2A02}" destId="{E1054814-B20B-46B5-990F-52724327A323}" srcOrd="2" destOrd="0" presId="urn:microsoft.com/office/officeart/2018/2/layout/IconVerticalSolidList"/>
    <dgm:cxn modelId="{0962DB60-A025-4D9C-BF04-2549CDE16A3C}" type="presParOf" srcId="{6190F888-A03E-49C4-8215-93CCDAFE2A02}" destId="{795E238B-5809-4441-885A-D29B2A8FB2B2}"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8D899-ACB1-4A17-8F1F-C7009CA3F122}">
      <dsp:nvSpPr>
        <dsp:cNvPr id="0" name=""/>
        <dsp:cNvSpPr/>
      </dsp:nvSpPr>
      <dsp:spPr>
        <a:xfrm>
          <a:off x="0" y="26344"/>
          <a:ext cx="11687237"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16% say their last conversation with their manager was “extremely meaningful”:  80% engaged</a:t>
          </a:r>
        </a:p>
      </dsp:txBody>
      <dsp:txXfrm>
        <a:off x="62198" y="88542"/>
        <a:ext cx="11562841" cy="1149734"/>
      </dsp:txXfrm>
    </dsp:sp>
    <dsp:sp modelId="{B0CB3DB2-86C4-4F79-B7B0-DE2D6B42827A}">
      <dsp:nvSpPr>
        <dsp:cNvPr id="0" name=""/>
        <dsp:cNvSpPr/>
      </dsp:nvSpPr>
      <dsp:spPr>
        <a:xfrm>
          <a:off x="0" y="1395514"/>
          <a:ext cx="11687237" cy="12741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Five factors</a:t>
          </a:r>
        </a:p>
      </dsp:txBody>
      <dsp:txXfrm>
        <a:off x="62198" y="1457712"/>
        <a:ext cx="11562841" cy="1149734"/>
      </dsp:txXfrm>
    </dsp:sp>
    <dsp:sp modelId="{7DACA8D0-5FDE-4739-9645-AC86CCB0139D}">
      <dsp:nvSpPr>
        <dsp:cNvPr id="0" name=""/>
        <dsp:cNvSpPr/>
      </dsp:nvSpPr>
      <dsp:spPr>
        <a:xfrm>
          <a:off x="0" y="2669644"/>
          <a:ext cx="11687237" cy="211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1070"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Recognition or appreciation for recent work</a:t>
          </a:r>
        </a:p>
        <a:p>
          <a:pPr marL="228600" lvl="1" indent="-228600" algn="l" defTabSz="1155700">
            <a:lnSpc>
              <a:spcPct val="90000"/>
            </a:lnSpc>
            <a:spcBef>
              <a:spcPct val="0"/>
            </a:spcBef>
            <a:spcAft>
              <a:spcPct val="20000"/>
            </a:spcAft>
            <a:buChar char="•"/>
          </a:pPr>
          <a:r>
            <a:rPr lang="en-US" sz="2600" kern="1200" dirty="0"/>
            <a:t>Collaboration and relationships</a:t>
          </a:r>
        </a:p>
        <a:p>
          <a:pPr marL="228600" lvl="1" indent="-228600" algn="l" defTabSz="1155700">
            <a:lnSpc>
              <a:spcPct val="90000"/>
            </a:lnSpc>
            <a:spcBef>
              <a:spcPct val="0"/>
            </a:spcBef>
            <a:spcAft>
              <a:spcPct val="20000"/>
            </a:spcAft>
            <a:buChar char="•"/>
          </a:pPr>
          <a:r>
            <a:rPr lang="en-US" sz="2600" kern="1200" dirty="0"/>
            <a:t>Current goals and priorities at work</a:t>
          </a:r>
        </a:p>
        <a:p>
          <a:pPr marL="228600" lvl="1" indent="-228600" algn="l" defTabSz="1155700">
            <a:lnSpc>
              <a:spcPct val="90000"/>
            </a:lnSpc>
            <a:spcBef>
              <a:spcPct val="0"/>
            </a:spcBef>
            <a:spcAft>
              <a:spcPct val="20000"/>
            </a:spcAft>
            <a:buChar char="•"/>
          </a:pPr>
          <a:r>
            <a:rPr lang="en-US" sz="2600" kern="1200" dirty="0"/>
            <a:t>The length of the conversation</a:t>
          </a:r>
        </a:p>
        <a:p>
          <a:pPr marL="228600" lvl="1" indent="-228600" algn="l" defTabSz="1155700">
            <a:lnSpc>
              <a:spcPct val="90000"/>
            </a:lnSpc>
            <a:spcBef>
              <a:spcPct val="0"/>
            </a:spcBef>
            <a:spcAft>
              <a:spcPct val="20000"/>
            </a:spcAft>
            <a:buChar char="•"/>
          </a:pPr>
          <a:r>
            <a:rPr lang="en-US" sz="2600" kern="1200" dirty="0"/>
            <a:t>Employee strengths or the things they do well</a:t>
          </a:r>
        </a:p>
      </dsp:txBody>
      <dsp:txXfrm>
        <a:off x="0" y="2669644"/>
        <a:ext cx="11687237" cy="2117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4B3D8-0BC4-4E32-8C3F-D223E96605D4}">
      <dsp:nvSpPr>
        <dsp:cNvPr id="0" name=""/>
        <dsp:cNvSpPr/>
      </dsp:nvSpPr>
      <dsp:spPr>
        <a:xfrm>
          <a:off x="0" y="4358"/>
          <a:ext cx="6261100" cy="9282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89A38D-29B9-4148-8992-7127D27AB235}">
      <dsp:nvSpPr>
        <dsp:cNvPr id="0" name=""/>
        <dsp:cNvSpPr/>
      </dsp:nvSpPr>
      <dsp:spPr>
        <a:xfrm>
          <a:off x="280808" y="213224"/>
          <a:ext cx="510561" cy="5105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A01D82-0A61-4B08-8165-C8419951085A}">
      <dsp:nvSpPr>
        <dsp:cNvPr id="0" name=""/>
        <dsp:cNvSpPr/>
      </dsp:nvSpPr>
      <dsp:spPr>
        <a:xfrm>
          <a:off x="1072178" y="4358"/>
          <a:ext cx="5188921" cy="92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4" tIns="98244" rIns="98244" bIns="98244"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Make good use of your Employee Assistance Program (EAP). </a:t>
          </a:r>
          <a:endParaRPr lang="en-US" sz="1800" kern="1200" dirty="0"/>
        </a:p>
      </dsp:txBody>
      <dsp:txXfrm>
        <a:off x="1072178" y="4358"/>
        <a:ext cx="5188921" cy="928293"/>
      </dsp:txXfrm>
    </dsp:sp>
    <dsp:sp modelId="{794E70A4-45EC-455E-AEDF-75C80A1C1FCC}">
      <dsp:nvSpPr>
        <dsp:cNvPr id="0" name=""/>
        <dsp:cNvSpPr/>
      </dsp:nvSpPr>
      <dsp:spPr>
        <a:xfrm>
          <a:off x="0" y="1164724"/>
          <a:ext cx="6261100" cy="9282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5AFFE-5FF5-4233-8770-9FBAF11872B1}">
      <dsp:nvSpPr>
        <dsp:cNvPr id="0" name=""/>
        <dsp:cNvSpPr/>
      </dsp:nvSpPr>
      <dsp:spPr>
        <a:xfrm>
          <a:off x="280808" y="1373590"/>
          <a:ext cx="510561" cy="5105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CD91C8-B0A1-4B14-BFFF-2B3D9062FF7E}">
      <dsp:nvSpPr>
        <dsp:cNvPr id="0" name=""/>
        <dsp:cNvSpPr/>
      </dsp:nvSpPr>
      <dsp:spPr>
        <a:xfrm>
          <a:off x="1072178" y="1164724"/>
          <a:ext cx="5188921" cy="92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4" tIns="98244" rIns="98244" bIns="98244"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Use creative marketing techniques, to tell personal stories, employees share their experience (without being named).</a:t>
          </a:r>
          <a:endParaRPr lang="en-US" sz="1800" kern="1200" dirty="0"/>
        </a:p>
      </dsp:txBody>
      <dsp:txXfrm>
        <a:off x="1072178" y="1164724"/>
        <a:ext cx="5188921" cy="928293"/>
      </dsp:txXfrm>
    </dsp:sp>
    <dsp:sp modelId="{10D9FA1A-7ECC-4256-8619-DFAF44482D21}">
      <dsp:nvSpPr>
        <dsp:cNvPr id="0" name=""/>
        <dsp:cNvSpPr/>
      </dsp:nvSpPr>
      <dsp:spPr>
        <a:xfrm>
          <a:off x="0" y="2325090"/>
          <a:ext cx="6261100" cy="9282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6A201-0CE6-4313-83AE-579FB6EC786C}">
      <dsp:nvSpPr>
        <dsp:cNvPr id="0" name=""/>
        <dsp:cNvSpPr/>
      </dsp:nvSpPr>
      <dsp:spPr>
        <a:xfrm>
          <a:off x="280808" y="2533956"/>
          <a:ext cx="510561" cy="5105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57B137-C87D-4F46-B131-2EC9272AB29D}">
      <dsp:nvSpPr>
        <dsp:cNvPr id="0" name=""/>
        <dsp:cNvSpPr/>
      </dsp:nvSpPr>
      <dsp:spPr>
        <a:xfrm>
          <a:off x="1072178" y="2325090"/>
          <a:ext cx="5188921" cy="92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4" tIns="98244" rIns="98244" bIns="98244"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Provide simple tools, e.g., Calm, Headspace, meQuilibreum.</a:t>
          </a:r>
          <a:endParaRPr lang="en-US" sz="1800" kern="1200" dirty="0"/>
        </a:p>
      </dsp:txBody>
      <dsp:txXfrm>
        <a:off x="1072178" y="2325090"/>
        <a:ext cx="5188921" cy="928293"/>
      </dsp:txXfrm>
    </dsp:sp>
    <dsp:sp modelId="{B1076E66-DA49-4ADE-BF7B-1BDCDC6960C2}">
      <dsp:nvSpPr>
        <dsp:cNvPr id="0" name=""/>
        <dsp:cNvSpPr/>
      </dsp:nvSpPr>
      <dsp:spPr>
        <a:xfrm>
          <a:off x="0" y="3485457"/>
          <a:ext cx="6261100" cy="9282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B639DA-9AD6-4DBA-9B66-451BD4B1BCCC}">
      <dsp:nvSpPr>
        <dsp:cNvPr id="0" name=""/>
        <dsp:cNvSpPr/>
      </dsp:nvSpPr>
      <dsp:spPr>
        <a:xfrm>
          <a:off x="280808" y="3694323"/>
          <a:ext cx="510561" cy="5105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7385E6-2789-47BF-B686-E3AE46EF6863}">
      <dsp:nvSpPr>
        <dsp:cNvPr id="0" name=""/>
        <dsp:cNvSpPr/>
      </dsp:nvSpPr>
      <dsp:spPr>
        <a:xfrm>
          <a:off x="1072178" y="3485457"/>
          <a:ext cx="5188921" cy="92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4" tIns="98244" rIns="98244" bIns="98244"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Organize support groups for employees (kids and work, home schooling, cooking groups, history workshops, language clubs). </a:t>
          </a:r>
          <a:endParaRPr lang="en-US" sz="1800" kern="1200" dirty="0"/>
        </a:p>
      </dsp:txBody>
      <dsp:txXfrm>
        <a:off x="1072178" y="3485457"/>
        <a:ext cx="5188921" cy="928293"/>
      </dsp:txXfrm>
    </dsp:sp>
    <dsp:sp modelId="{F23AAFF2-3DDA-4308-BBB2-BCDAAFA95D5F}">
      <dsp:nvSpPr>
        <dsp:cNvPr id="0" name=""/>
        <dsp:cNvSpPr/>
      </dsp:nvSpPr>
      <dsp:spPr>
        <a:xfrm>
          <a:off x="0" y="4645823"/>
          <a:ext cx="6261100" cy="92829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230B07-EA57-46B6-B765-0B84971029BA}">
      <dsp:nvSpPr>
        <dsp:cNvPr id="0" name=""/>
        <dsp:cNvSpPr/>
      </dsp:nvSpPr>
      <dsp:spPr>
        <a:xfrm>
          <a:off x="280808" y="4854689"/>
          <a:ext cx="510561" cy="5105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727BAA-88B4-4ED6-8ED8-F24499AE43B4}">
      <dsp:nvSpPr>
        <dsp:cNvPr id="0" name=""/>
        <dsp:cNvSpPr/>
      </dsp:nvSpPr>
      <dsp:spPr>
        <a:xfrm>
          <a:off x="1072178" y="4645823"/>
          <a:ext cx="5188921" cy="928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44" tIns="98244" rIns="98244" bIns="98244"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t>Have casual check-in meetings, informal coffee groups and occasional group lunches to just hang out, chill, and/or share life stories.</a:t>
          </a:r>
          <a:endParaRPr lang="en-US" sz="1800" kern="1200" dirty="0"/>
        </a:p>
      </dsp:txBody>
      <dsp:txXfrm>
        <a:off x="1072178" y="4645823"/>
        <a:ext cx="5188921" cy="9282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2435E-15E6-4EB7-BEF1-F23F6E271F7A}">
      <dsp:nvSpPr>
        <dsp:cNvPr id="0" name=""/>
        <dsp:cNvSpPr/>
      </dsp:nvSpPr>
      <dsp:spPr>
        <a:xfrm>
          <a:off x="2845028" y="695789"/>
          <a:ext cx="536842" cy="91440"/>
        </a:xfrm>
        <a:custGeom>
          <a:avLst/>
          <a:gdLst/>
          <a:ahLst/>
          <a:cxnLst/>
          <a:rect l="0" t="0" r="0" b="0"/>
          <a:pathLst>
            <a:path>
              <a:moveTo>
                <a:pt x="0" y="45720"/>
              </a:moveTo>
              <a:lnTo>
                <a:pt x="536842"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99263" y="738672"/>
        <a:ext cx="28372" cy="5674"/>
      </dsp:txXfrm>
    </dsp:sp>
    <dsp:sp modelId="{0F1F96BC-58EA-4391-AB89-6E24D9354F21}">
      <dsp:nvSpPr>
        <dsp:cNvPr id="0" name=""/>
        <dsp:cNvSpPr/>
      </dsp:nvSpPr>
      <dsp:spPr>
        <a:xfrm>
          <a:off x="379686" y="1366"/>
          <a:ext cx="2467142" cy="1480285"/>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892" tIns="126897" rIns="120892" bIns="126897"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Focus on basic needs: good nutrition, physical activity, rest, …</a:t>
          </a:r>
          <a:endParaRPr lang="en-US" sz="1600" kern="1200" dirty="0"/>
        </a:p>
      </dsp:txBody>
      <dsp:txXfrm>
        <a:off x="379686" y="1366"/>
        <a:ext cx="2467142" cy="1480285"/>
      </dsp:txXfrm>
    </dsp:sp>
    <dsp:sp modelId="{E96299AF-8707-4738-8CB9-373756755243}">
      <dsp:nvSpPr>
        <dsp:cNvPr id="0" name=""/>
        <dsp:cNvSpPr/>
      </dsp:nvSpPr>
      <dsp:spPr>
        <a:xfrm>
          <a:off x="1613257" y="1479852"/>
          <a:ext cx="3034585" cy="536842"/>
        </a:xfrm>
        <a:custGeom>
          <a:avLst/>
          <a:gdLst/>
          <a:ahLst/>
          <a:cxnLst/>
          <a:rect l="0" t="0" r="0" b="0"/>
          <a:pathLst>
            <a:path>
              <a:moveTo>
                <a:pt x="3034585" y="0"/>
              </a:moveTo>
              <a:lnTo>
                <a:pt x="3034585" y="285521"/>
              </a:lnTo>
              <a:lnTo>
                <a:pt x="0" y="285521"/>
              </a:lnTo>
              <a:lnTo>
                <a:pt x="0" y="536842"/>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53370" y="1745436"/>
        <a:ext cx="154359" cy="5674"/>
      </dsp:txXfrm>
    </dsp:sp>
    <dsp:sp modelId="{1D97BE93-8696-4EEF-AA04-69470E03F372}">
      <dsp:nvSpPr>
        <dsp:cNvPr id="0" name=""/>
        <dsp:cNvSpPr/>
      </dsp:nvSpPr>
      <dsp:spPr>
        <a:xfrm>
          <a:off x="3414271" y="1366"/>
          <a:ext cx="2467142" cy="1480285"/>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892" tIns="126897" rIns="120892" bIns="126897"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Avoid further harm (smoking, drinking excessively, drugs).</a:t>
          </a:r>
          <a:endParaRPr lang="en-US" sz="1600" kern="1200" dirty="0"/>
        </a:p>
      </dsp:txBody>
      <dsp:txXfrm>
        <a:off x="3414271" y="1366"/>
        <a:ext cx="2467142" cy="1480285"/>
      </dsp:txXfrm>
    </dsp:sp>
    <dsp:sp modelId="{416CD95E-8D63-43B3-B828-402B861590A4}">
      <dsp:nvSpPr>
        <dsp:cNvPr id="0" name=""/>
        <dsp:cNvSpPr/>
      </dsp:nvSpPr>
      <dsp:spPr>
        <a:xfrm>
          <a:off x="2845028" y="2743517"/>
          <a:ext cx="536842" cy="91440"/>
        </a:xfrm>
        <a:custGeom>
          <a:avLst/>
          <a:gdLst/>
          <a:ahLst/>
          <a:cxnLst/>
          <a:rect l="0" t="0" r="0" b="0"/>
          <a:pathLst>
            <a:path>
              <a:moveTo>
                <a:pt x="0" y="45720"/>
              </a:moveTo>
              <a:lnTo>
                <a:pt x="536842"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99263" y="2786400"/>
        <a:ext cx="28372" cy="5674"/>
      </dsp:txXfrm>
    </dsp:sp>
    <dsp:sp modelId="{C24EB7D1-BC87-40B1-88F5-E2EB45120CE6}">
      <dsp:nvSpPr>
        <dsp:cNvPr id="0" name=""/>
        <dsp:cNvSpPr/>
      </dsp:nvSpPr>
      <dsp:spPr>
        <a:xfrm>
          <a:off x="379686" y="2049094"/>
          <a:ext cx="2467142" cy="1480285"/>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892" tIns="126897" rIns="120892" bIns="126897"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Keep calm: deep breathing, schedule quiet moments.</a:t>
          </a:r>
          <a:endParaRPr lang="en-US" sz="1600" kern="1200" dirty="0"/>
        </a:p>
      </dsp:txBody>
      <dsp:txXfrm>
        <a:off x="379686" y="2049094"/>
        <a:ext cx="2467142" cy="1480285"/>
      </dsp:txXfrm>
    </dsp:sp>
    <dsp:sp modelId="{4D704D3B-4D2A-4214-BFF3-9C2A255FA672}">
      <dsp:nvSpPr>
        <dsp:cNvPr id="0" name=""/>
        <dsp:cNvSpPr/>
      </dsp:nvSpPr>
      <dsp:spPr>
        <a:xfrm>
          <a:off x="1613257" y="3527580"/>
          <a:ext cx="3034585" cy="536842"/>
        </a:xfrm>
        <a:custGeom>
          <a:avLst/>
          <a:gdLst/>
          <a:ahLst/>
          <a:cxnLst/>
          <a:rect l="0" t="0" r="0" b="0"/>
          <a:pathLst>
            <a:path>
              <a:moveTo>
                <a:pt x="3034585" y="0"/>
              </a:moveTo>
              <a:lnTo>
                <a:pt x="3034585" y="285521"/>
              </a:lnTo>
              <a:lnTo>
                <a:pt x="0" y="285521"/>
              </a:lnTo>
              <a:lnTo>
                <a:pt x="0" y="536842"/>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53370" y="3793164"/>
        <a:ext cx="154359" cy="5674"/>
      </dsp:txXfrm>
    </dsp:sp>
    <dsp:sp modelId="{76B4B788-263A-49E1-8DDA-3B9E2F6BBDAD}">
      <dsp:nvSpPr>
        <dsp:cNvPr id="0" name=""/>
        <dsp:cNvSpPr/>
      </dsp:nvSpPr>
      <dsp:spPr>
        <a:xfrm>
          <a:off x="3414271" y="2049094"/>
          <a:ext cx="2467142" cy="1480285"/>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892" tIns="126897" rIns="120892" bIns="126897"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Set priorities: distinguish between what you can and can’t control.</a:t>
          </a:r>
          <a:endParaRPr lang="en-US" sz="1600" kern="1200" dirty="0"/>
        </a:p>
      </dsp:txBody>
      <dsp:txXfrm>
        <a:off x="3414271" y="2049094"/>
        <a:ext cx="2467142" cy="1480285"/>
      </dsp:txXfrm>
    </dsp:sp>
    <dsp:sp modelId="{B43FF571-CB00-4D9D-ACA8-8A8210946299}">
      <dsp:nvSpPr>
        <dsp:cNvPr id="0" name=""/>
        <dsp:cNvSpPr/>
      </dsp:nvSpPr>
      <dsp:spPr>
        <a:xfrm>
          <a:off x="2845028" y="4791245"/>
          <a:ext cx="536842" cy="91440"/>
        </a:xfrm>
        <a:custGeom>
          <a:avLst/>
          <a:gdLst/>
          <a:ahLst/>
          <a:cxnLst/>
          <a:rect l="0" t="0" r="0" b="0"/>
          <a:pathLst>
            <a:path>
              <a:moveTo>
                <a:pt x="0" y="45720"/>
              </a:moveTo>
              <a:lnTo>
                <a:pt x="536842"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099263" y="4834128"/>
        <a:ext cx="28372" cy="5674"/>
      </dsp:txXfrm>
    </dsp:sp>
    <dsp:sp modelId="{20BD2E36-E7D3-42F8-B683-D47940D93558}">
      <dsp:nvSpPr>
        <dsp:cNvPr id="0" name=""/>
        <dsp:cNvSpPr/>
      </dsp:nvSpPr>
      <dsp:spPr>
        <a:xfrm>
          <a:off x="379686" y="4096822"/>
          <a:ext cx="2467142" cy="1480285"/>
        </a:xfrm>
        <a:prstGeom prst="rect">
          <a:avLst/>
        </a:prstGeom>
        <a:gradFill rotWithShape="0">
          <a:gsLst>
            <a:gs pos="0">
              <a:schemeClr val="accent6">
                <a:hueOff val="0"/>
                <a:satOff val="0"/>
                <a:lumOff val="0"/>
                <a:alphaOff val="0"/>
                <a:tint val="94000"/>
                <a:satMod val="103000"/>
                <a:lumMod val="102000"/>
              </a:schemeClr>
            </a:gs>
            <a:gs pos="50000">
              <a:schemeClr val="accent6">
                <a:hueOff val="0"/>
                <a:satOff val="0"/>
                <a:lumOff val="0"/>
                <a:alphaOff val="0"/>
                <a:shade val="100000"/>
                <a:satMod val="110000"/>
                <a:lumMod val="100000"/>
              </a:schemeClr>
            </a:gs>
            <a:gs pos="100000">
              <a:schemeClr val="accent6">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892" tIns="126897" rIns="120892" bIns="126897"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Connect with others: reach out to friends and family.</a:t>
          </a:r>
          <a:endParaRPr lang="en-US" sz="1600" kern="1200" dirty="0"/>
        </a:p>
      </dsp:txBody>
      <dsp:txXfrm>
        <a:off x="379686" y="4096822"/>
        <a:ext cx="2467142" cy="1480285"/>
      </dsp:txXfrm>
    </dsp:sp>
    <dsp:sp modelId="{A27CD7C2-DE6C-425C-BB7F-F749ADF76270}">
      <dsp:nvSpPr>
        <dsp:cNvPr id="0" name=""/>
        <dsp:cNvSpPr/>
      </dsp:nvSpPr>
      <dsp:spPr>
        <a:xfrm>
          <a:off x="3414271" y="4096822"/>
          <a:ext cx="2467142" cy="1480285"/>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0892" tIns="126897" rIns="120892" bIns="126897" numCol="1" spcCol="1270" anchor="ctr" anchorCtr="0">
          <a:noAutofit/>
        </a:bodyPr>
        <a:lstStyle/>
        <a:p>
          <a:pPr marL="0" lvl="0" indent="0" algn="ctr" defTabSz="711200">
            <a:lnSpc>
              <a:spcPct val="90000"/>
            </a:lnSpc>
            <a:spcBef>
              <a:spcPct val="0"/>
            </a:spcBef>
            <a:spcAft>
              <a:spcPct val="35000"/>
            </a:spcAft>
            <a:buNone/>
          </a:pPr>
          <a:r>
            <a:rPr lang="en-US" sz="1600" b="0" i="0" kern="1200" baseline="0" dirty="0"/>
            <a:t>Reinforce coping skills: how have you coped with difficult situations in the past -- use those techniques now.</a:t>
          </a:r>
          <a:endParaRPr lang="en-US" sz="1600" kern="1200" dirty="0"/>
        </a:p>
      </dsp:txBody>
      <dsp:txXfrm>
        <a:off x="3414271" y="4096822"/>
        <a:ext cx="2467142" cy="14802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EC22A-E6EE-4C8F-B7D3-C506C2932A3C}">
      <dsp:nvSpPr>
        <dsp:cNvPr id="0" name=""/>
        <dsp:cNvSpPr/>
      </dsp:nvSpPr>
      <dsp:spPr>
        <a:xfrm>
          <a:off x="0" y="2315"/>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B55065-93AD-42A7-A42A-1C3841675B17}">
      <dsp:nvSpPr>
        <dsp:cNvPr id="0" name=""/>
        <dsp:cNvSpPr/>
      </dsp:nvSpPr>
      <dsp:spPr>
        <a:xfrm>
          <a:off x="354965" y="266339"/>
          <a:ext cx="645392" cy="645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001AAB-7D99-4B0C-8761-1A20F561E9C5}">
      <dsp:nvSpPr>
        <dsp:cNvPr id="0" name=""/>
        <dsp:cNvSpPr/>
      </dsp:nvSpPr>
      <dsp:spPr>
        <a:xfrm>
          <a:off x="1355324" y="2315"/>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Follow the science – appoint a credible spokesperson as the “one source” of information.</a:t>
          </a:r>
          <a:endParaRPr lang="en-US" sz="2200" kern="1200" dirty="0"/>
        </a:p>
      </dsp:txBody>
      <dsp:txXfrm>
        <a:off x="1355324" y="2315"/>
        <a:ext cx="4905775" cy="1173440"/>
      </dsp:txXfrm>
    </dsp:sp>
    <dsp:sp modelId="{00373FD8-9C4A-4950-A921-AE94C7BECFB5}">
      <dsp:nvSpPr>
        <dsp:cNvPr id="0" name=""/>
        <dsp:cNvSpPr/>
      </dsp:nvSpPr>
      <dsp:spPr>
        <a:xfrm>
          <a:off x="0" y="1469116"/>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B3B6D6-9360-41AF-9BFE-9315693A922C}">
      <dsp:nvSpPr>
        <dsp:cNvPr id="0" name=""/>
        <dsp:cNvSpPr/>
      </dsp:nvSpPr>
      <dsp:spPr>
        <a:xfrm>
          <a:off x="354965" y="1733140"/>
          <a:ext cx="645392" cy="645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022C3C-F3B8-4B4E-8462-84893881B2B5}">
      <dsp:nvSpPr>
        <dsp:cNvPr id="0" name=""/>
        <dsp:cNvSpPr/>
      </dsp:nvSpPr>
      <dsp:spPr>
        <a:xfrm>
          <a:off x="1355324" y="1469116"/>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Question and respond to misleading social media posts. </a:t>
          </a:r>
          <a:endParaRPr lang="en-US" sz="2200" kern="1200" dirty="0"/>
        </a:p>
      </dsp:txBody>
      <dsp:txXfrm>
        <a:off x="1355324" y="1469116"/>
        <a:ext cx="4905775" cy="1173440"/>
      </dsp:txXfrm>
    </dsp:sp>
    <dsp:sp modelId="{6555A684-BC9E-4267-A60A-2C7EBB959D7B}">
      <dsp:nvSpPr>
        <dsp:cNvPr id="0" name=""/>
        <dsp:cNvSpPr/>
      </dsp:nvSpPr>
      <dsp:spPr>
        <a:xfrm>
          <a:off x="0" y="2935917"/>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EBED3-4E73-4441-8251-B54FABC33198}">
      <dsp:nvSpPr>
        <dsp:cNvPr id="0" name=""/>
        <dsp:cNvSpPr/>
      </dsp:nvSpPr>
      <dsp:spPr>
        <a:xfrm>
          <a:off x="354965" y="3199941"/>
          <a:ext cx="645392" cy="645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2E4753-18A1-414C-A26E-B37F35D2DCCB}">
      <dsp:nvSpPr>
        <dsp:cNvPr id="0" name=""/>
        <dsp:cNvSpPr/>
      </dsp:nvSpPr>
      <dsp:spPr>
        <a:xfrm>
          <a:off x="1355324" y="2935917"/>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Highly encourage public health prevention measures.</a:t>
          </a:r>
          <a:endParaRPr lang="en-US" sz="2200" kern="1200" dirty="0"/>
        </a:p>
      </dsp:txBody>
      <dsp:txXfrm>
        <a:off x="1355324" y="2935917"/>
        <a:ext cx="4905775" cy="1173440"/>
      </dsp:txXfrm>
    </dsp:sp>
    <dsp:sp modelId="{1518E853-D5FF-4835-BC42-B3D4B56DF86F}">
      <dsp:nvSpPr>
        <dsp:cNvPr id="0" name=""/>
        <dsp:cNvSpPr/>
      </dsp:nvSpPr>
      <dsp:spPr>
        <a:xfrm>
          <a:off x="0" y="4402718"/>
          <a:ext cx="6261100" cy="11734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44E8E0-9C97-41E6-BC0A-7DA060F3804D}">
      <dsp:nvSpPr>
        <dsp:cNvPr id="0" name=""/>
        <dsp:cNvSpPr/>
      </dsp:nvSpPr>
      <dsp:spPr>
        <a:xfrm>
          <a:off x="354965" y="4666742"/>
          <a:ext cx="645392" cy="645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5E238B-5809-4441-885A-D29B2A8FB2B2}">
      <dsp:nvSpPr>
        <dsp:cNvPr id="0" name=""/>
        <dsp:cNvSpPr/>
      </dsp:nvSpPr>
      <dsp:spPr>
        <a:xfrm>
          <a:off x="1355324" y="4402718"/>
          <a:ext cx="4905775" cy="117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89" tIns="124189" rIns="124189" bIns="124189" numCol="1" spcCol="1270" anchor="ctr" anchorCtr="0">
          <a:noAutofit/>
        </a:bodyPr>
        <a:lstStyle/>
        <a:p>
          <a:pPr marL="0" lvl="0" indent="0" algn="l" defTabSz="977900">
            <a:lnSpc>
              <a:spcPct val="90000"/>
            </a:lnSpc>
            <a:spcBef>
              <a:spcPct val="0"/>
            </a:spcBef>
            <a:spcAft>
              <a:spcPct val="35000"/>
            </a:spcAft>
            <a:buNone/>
          </a:pPr>
          <a:r>
            <a:rPr lang="en-US" sz="2200" b="0" i="0" kern="1200" baseline="0" dirty="0"/>
            <a:t>Connect with your local public health department to work together on joint initiatives.</a:t>
          </a:r>
          <a:endParaRPr lang="en-US" sz="2200" kern="1200" dirty="0"/>
        </a:p>
      </dsp:txBody>
      <dsp:txXfrm>
        <a:off x="1355324" y="4402718"/>
        <a:ext cx="4905775" cy="11734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2667B-7274-4920-A54F-1011C19F5589}" type="datetimeFigureOut">
              <a:rPr lang="en-US" smtClean="0"/>
              <a:t>5/21/2024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B1CED-ABF4-41B0-8778-D598FF36D392}" type="slidenum">
              <a:rPr lang="en-US" smtClean="0"/>
              <a:t>‹#›</a:t>
            </a:fld>
            <a:endParaRPr lang="en-US" dirty="0"/>
          </a:p>
        </p:txBody>
      </p:sp>
    </p:spTree>
    <p:extLst>
      <p:ext uri="{BB962C8B-B14F-4D97-AF65-F5344CB8AC3E}">
        <p14:creationId xmlns:p14="http://schemas.microsoft.com/office/powerpoint/2010/main" val="406069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a:extLst>
              <a:ext uri="{FF2B5EF4-FFF2-40B4-BE49-F238E27FC236}">
                <a16:creationId xmlns:a16="http://schemas.microsoft.com/office/drawing/2014/main" id="{0D6A2E4C-93AC-4C16-A89C-2FAE370211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400">
                <a:solidFill>
                  <a:schemeClr val="tx1"/>
                </a:solidFill>
                <a:latin typeface="Arial" panose="020B0604020202020204" pitchFamily="34" charset="0"/>
              </a:defRPr>
            </a:lvl1pPr>
            <a:lvl2pPr marL="742950" indent="-285750" defTabSz="922338">
              <a:spcBef>
                <a:spcPct val="30000"/>
              </a:spcBef>
              <a:defRPr sz="1400">
                <a:solidFill>
                  <a:schemeClr val="tx1"/>
                </a:solidFill>
                <a:latin typeface="Arial" panose="020B0604020202020204" pitchFamily="34" charset="0"/>
              </a:defRPr>
            </a:lvl2pPr>
            <a:lvl3pPr marL="1143000" indent="-228600" defTabSz="922338">
              <a:spcBef>
                <a:spcPct val="30000"/>
              </a:spcBef>
              <a:defRPr sz="1400">
                <a:solidFill>
                  <a:schemeClr val="tx1"/>
                </a:solidFill>
                <a:latin typeface="Arial" panose="020B0604020202020204" pitchFamily="34" charset="0"/>
              </a:defRPr>
            </a:lvl3pPr>
            <a:lvl4pPr marL="1600200" indent="-228600" defTabSz="922338">
              <a:spcBef>
                <a:spcPct val="30000"/>
              </a:spcBef>
              <a:defRPr sz="1400">
                <a:solidFill>
                  <a:schemeClr val="tx1"/>
                </a:solidFill>
                <a:latin typeface="Arial" panose="020B0604020202020204" pitchFamily="34" charset="0"/>
              </a:defRPr>
            </a:lvl4pPr>
            <a:lvl5pPr marL="2057400" indent="-228600" defTabSz="922338">
              <a:spcBef>
                <a:spcPct val="30000"/>
              </a:spcBef>
              <a:defRPr sz="14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4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4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4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400">
                <a:solidFill>
                  <a:schemeClr val="tx1"/>
                </a:solidFill>
                <a:latin typeface="Arial" panose="020B0604020202020204" pitchFamily="34" charset="0"/>
              </a:defRPr>
            </a:lvl9pPr>
          </a:lstStyle>
          <a:p>
            <a:pPr marL="0" marR="0" lvl="0" indent="0" algn="r" defTabSz="922338" rtl="0" eaLnBrk="0" fontAlgn="base" latinLnBrk="0" hangingPunct="0">
              <a:lnSpc>
                <a:spcPct val="100000"/>
              </a:lnSpc>
              <a:spcBef>
                <a:spcPct val="0"/>
              </a:spcBef>
              <a:spcAft>
                <a:spcPct val="0"/>
              </a:spcAft>
              <a:buClrTx/>
              <a:buSzTx/>
              <a:buFontTx/>
              <a:buNone/>
              <a:tabLst/>
              <a:defRPr/>
            </a:pPr>
            <a:fld id="{B88B818B-1078-49F5-9E91-0E33888D27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22338"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endParaRPr>
          </a:p>
        </p:txBody>
      </p:sp>
      <p:sp>
        <p:nvSpPr>
          <p:cNvPr id="389123" name="Rectangle 2">
            <a:extLst>
              <a:ext uri="{FF2B5EF4-FFF2-40B4-BE49-F238E27FC236}">
                <a16:creationId xmlns:a16="http://schemas.microsoft.com/office/drawing/2014/main" id="{6ADA4197-41D2-482E-9D4C-66CCB5AE7753}"/>
              </a:ext>
            </a:extLst>
          </p:cNvPr>
          <p:cNvSpPr>
            <a:spLocks noGrp="1" noRot="1" noChangeAspect="1" noChangeArrowheads="1" noTextEdit="1"/>
          </p:cNvSpPr>
          <p:nvPr>
            <p:ph type="sldImg"/>
          </p:nvPr>
        </p:nvSpPr>
        <p:spPr>
          <a:xfrm>
            <a:off x="330200" y="696913"/>
            <a:ext cx="6197600" cy="3486150"/>
          </a:xfrm>
          <a:ln/>
        </p:spPr>
      </p:sp>
      <p:sp>
        <p:nvSpPr>
          <p:cNvPr id="389124" name="Rectangle 3">
            <a:extLst>
              <a:ext uri="{FF2B5EF4-FFF2-40B4-BE49-F238E27FC236}">
                <a16:creationId xmlns:a16="http://schemas.microsoft.com/office/drawing/2014/main" id="{E77E289E-5EB4-44A1-8725-187197B981FA}"/>
              </a:ext>
            </a:extLst>
          </p:cNvPr>
          <p:cNvSpPr>
            <a:spLocks noGrp="1" noChangeArrowheads="1"/>
          </p:cNvSpPr>
          <p:nvPr>
            <p:ph type="body" idx="1"/>
          </p:nvPr>
        </p:nvSpPr>
        <p:spPr>
          <a:xfrm>
            <a:off x="1143000" y="4416425"/>
            <a:ext cx="45720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268340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BC7944AC-9E25-4783-827D-B18D7BD9E74C}"/>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9B9E36F3-3FE5-4342-BD22-4659AD45F9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a typeface="ヒラギノ角ゴ Pro W3" pitchFamily="-84" charset="-128"/>
            </a:endParaRPr>
          </a:p>
        </p:txBody>
      </p:sp>
      <p:sp>
        <p:nvSpPr>
          <p:cNvPr id="75780" name="Slide Number Placeholder 3">
            <a:extLst>
              <a:ext uri="{FF2B5EF4-FFF2-40B4-BE49-F238E27FC236}">
                <a16:creationId xmlns:a16="http://schemas.microsoft.com/office/drawing/2014/main" id="{1C4FAE78-0FC0-47AA-BC29-CAD5A3EA6D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84" charset="-128"/>
              </a:defRPr>
            </a:lvl1pPr>
            <a:lvl2pPr marL="742950" indent="-285750">
              <a:defRPr>
                <a:solidFill>
                  <a:schemeClr val="tx1"/>
                </a:solidFill>
                <a:latin typeface="Arial" panose="020B0604020202020204" pitchFamily="34" charset="0"/>
                <a:ea typeface="ヒラギノ角ゴ Pro W3" pitchFamily="-84" charset="-128"/>
              </a:defRPr>
            </a:lvl2pPr>
            <a:lvl3pPr marL="1143000" indent="-228600">
              <a:defRPr>
                <a:solidFill>
                  <a:schemeClr val="tx1"/>
                </a:solidFill>
                <a:latin typeface="Arial" panose="020B0604020202020204" pitchFamily="34" charset="0"/>
                <a:ea typeface="ヒラギノ角ゴ Pro W3" pitchFamily="-84" charset="-128"/>
              </a:defRPr>
            </a:lvl3pPr>
            <a:lvl4pPr marL="1600200" indent="-228600">
              <a:defRPr>
                <a:solidFill>
                  <a:schemeClr val="tx1"/>
                </a:solidFill>
                <a:latin typeface="Arial" panose="020B0604020202020204" pitchFamily="34" charset="0"/>
                <a:ea typeface="ヒラギノ角ゴ Pro W3" pitchFamily="-84" charset="-128"/>
              </a:defRPr>
            </a:lvl4pPr>
            <a:lvl5pPr marL="2057400" indent="-228600">
              <a:defRPr>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A5B710-992A-4E66-A212-7904C897B22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8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0" cap="none" spc="0" normalizeH="0" baseline="0" noProof="0" dirty="0">
                <a:ln>
                  <a:noFill/>
                </a:ln>
                <a:solidFill>
                  <a:srgbClr val="54575A"/>
                </a:solidFill>
                <a:effectLst/>
                <a:uLnTx/>
                <a:uFillTx/>
                <a:latin typeface="Arial"/>
                <a:ea typeface="+mn-ea"/>
                <a:cs typeface="Arial" charset="0"/>
              </a:rPr>
              <a:t>Internal Notes</a:t>
            </a:r>
            <a:r>
              <a:rPr kumimoji="0" lang="en-US" sz="1200" b="0" i="0" u="none" strike="noStrike" kern="0" cap="none" spc="0" normalizeH="0" baseline="0" noProof="0" dirty="0">
                <a:ln>
                  <a:noFill/>
                </a:ln>
                <a:solidFill>
                  <a:srgbClr val="54575A"/>
                </a:solidFill>
                <a:effectLst/>
                <a:uLnTx/>
                <a:uFillTx/>
                <a:latin typeface="Arial"/>
                <a:ea typeface="+mn-ea"/>
                <a:cs typeface="Arial" charset="0"/>
              </a:rPr>
              <a:t>:</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54575A"/>
                </a:solidFill>
                <a:effectLst/>
                <a:uLnTx/>
                <a:uFillTx/>
                <a:latin typeface="Arial"/>
                <a:ea typeface="+mn-ea"/>
                <a:cs typeface="Arial" charset="0"/>
              </a:rPr>
              <a:t>For more details: </a:t>
            </a:r>
            <a:r>
              <a:rPr lang="en-US" dirty="0"/>
              <a:t>https://www.gallup.com/workplace/468173/workplace-findings-leaders-need-navigate-year.aspx </a:t>
            </a:r>
            <a:endParaRPr kumimoji="0" lang="en-US" sz="1200" b="1" i="0" u="none" strike="noStrike" kern="0" cap="none" spc="0" normalizeH="0" baseline="0" noProof="0" dirty="0">
              <a:ln>
                <a:noFill/>
              </a:ln>
              <a:solidFill>
                <a:srgbClr val="54575A"/>
              </a:solidFill>
              <a:effectLst/>
              <a:uLnTx/>
              <a:uFillTx/>
              <a:latin typeface="Arial"/>
              <a:ea typeface="+mn-ea"/>
              <a:cs typeface="Arial" charset="0"/>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54575A"/>
                </a:solidFill>
                <a:effectLst/>
                <a:uLnTx/>
                <a:uFillTx/>
                <a:latin typeface="Arial"/>
                <a:ea typeface="+mn-ea"/>
                <a:cs typeface="Arial" charset="0"/>
              </a:rPr>
              <a:t>Percentages for U.S. engagement are calculated using data from various sources over the course of the trend (e.g., G1K, Gallup Panel workforce surveys). </a:t>
            </a:r>
            <a:endParaRPr lang="en-US" dirty="0"/>
          </a:p>
          <a:p>
            <a:pPr marL="171450" indent="-171450">
              <a:buFont typeface="Arial" panose="020B0604020202020204" pitchFamily="34" charset="0"/>
              <a:buChar char="•"/>
            </a:pPr>
            <a:r>
              <a:rPr kumimoji="0" lang="en-US" sz="1200" b="0" i="0" u="none" strike="noStrike" kern="0" cap="none" spc="0" normalizeH="0" baseline="0" noProof="0" dirty="0">
                <a:ln>
                  <a:noFill/>
                </a:ln>
                <a:solidFill>
                  <a:srgbClr val="54575A"/>
                </a:solidFill>
                <a:effectLst/>
                <a:uLnTx/>
                <a:uFillTx/>
                <a:latin typeface="Arial"/>
                <a:ea typeface="+mn-ea"/>
                <a:cs typeface="Arial" charset="0"/>
              </a:rPr>
              <a:t>Percentages for global engagement are calculated using annual World Poll data. 2022 global numbers will be added when available.</a:t>
            </a:r>
          </a:p>
          <a:p>
            <a:pPr marL="171450" indent="-171450">
              <a:buFont typeface="Arial" panose="020B0604020202020204" pitchFamily="34" charset="0"/>
              <a:buChar char="•"/>
            </a:pPr>
            <a:r>
              <a:rPr kumimoji="0" lang="en-US" sz="1200" b="0" i="0" u="none" strike="noStrike" kern="0" cap="none" spc="0" normalizeH="0" baseline="0" noProof="0" dirty="0">
                <a:ln>
                  <a:noFill/>
                </a:ln>
                <a:solidFill>
                  <a:srgbClr val="54575A"/>
                </a:solidFill>
                <a:effectLst/>
                <a:uLnTx/>
                <a:uFillTx/>
                <a:latin typeface="Arial"/>
                <a:ea typeface="+mn-ea"/>
                <a:cs typeface="Arial" charset="0"/>
              </a:rPr>
              <a:t>Percentages for best-practice organizations are based on Gallup Exceptional Workplace Award winners. </a:t>
            </a:r>
          </a:p>
          <a:p>
            <a:pPr marL="0" indent="0">
              <a:buFont typeface="Arial" panose="020B0604020202020204" pitchFamily="34" charset="0"/>
              <a:buNone/>
            </a:pPr>
            <a:endParaRPr kumimoji="0" lang="en-US" sz="1200" b="0" i="0" u="none" strike="noStrike" kern="0" cap="none" spc="0" normalizeH="0" baseline="0" noProof="0" dirty="0">
              <a:ln>
                <a:noFill/>
              </a:ln>
              <a:solidFill>
                <a:srgbClr val="54575A"/>
              </a:solidFill>
              <a:effectLst/>
              <a:uLnTx/>
              <a:uFillTx/>
              <a:latin typeface="Arial"/>
              <a:ea typeface="+mn-ea"/>
              <a:cs typeface="Arial" charset="0"/>
            </a:endParaRPr>
          </a:p>
          <a:p>
            <a:pPr marL="0" indent="0">
              <a:buFont typeface="Arial" panose="020B0604020202020204" pitchFamily="34" charset="0"/>
              <a:buNone/>
            </a:pPr>
            <a:r>
              <a:rPr kumimoji="0" lang="en-US" sz="1200" b="1" i="0" u="none" strike="noStrike" kern="0" cap="none" spc="0" normalizeH="0" baseline="0" noProof="0" dirty="0">
                <a:ln>
                  <a:noFill/>
                </a:ln>
                <a:solidFill>
                  <a:srgbClr val="54575A"/>
                </a:solidFill>
                <a:effectLst/>
                <a:uLnTx/>
                <a:uFillTx/>
                <a:latin typeface="Arial"/>
                <a:ea typeface="+mn-ea"/>
                <a:cs typeface="Arial" charset="0"/>
              </a:rPr>
              <a:t>Talking Points</a:t>
            </a:r>
            <a:r>
              <a:rPr kumimoji="0" lang="en-US" sz="1200" b="0" i="0" u="none" strike="noStrike" kern="0" cap="none" spc="0" normalizeH="0" baseline="0" noProof="0" dirty="0">
                <a:ln>
                  <a:noFill/>
                </a:ln>
                <a:solidFill>
                  <a:srgbClr val="54575A"/>
                </a:solidFill>
                <a:effectLst/>
                <a:uLnTx/>
                <a:uFillTx/>
                <a:latin typeface="Arial"/>
                <a:ea typeface="+mn-ea"/>
                <a:cs typeface="Arial" charset="0"/>
              </a:rPr>
              <a:t>:</a:t>
            </a:r>
          </a:p>
          <a:p>
            <a:pPr marL="171450" indent="-171450">
              <a:buFont typeface="Arial" panose="020B0604020202020204" pitchFamily="34" charset="0"/>
              <a:buChar char="•"/>
            </a:pPr>
            <a:r>
              <a:rPr kumimoji="0" lang="en-US" sz="1200" b="0" i="0" u="none" strike="noStrike" kern="0" cap="none" spc="0" normalizeH="0" baseline="0" noProof="0" dirty="0">
                <a:ln>
                  <a:noFill/>
                </a:ln>
                <a:solidFill>
                  <a:srgbClr val="54575A"/>
                </a:solidFill>
                <a:effectLst/>
                <a:uLnTx/>
                <a:uFillTx/>
                <a:latin typeface="Arial"/>
                <a:ea typeface="+mn-ea"/>
                <a:cs typeface="Arial" charset="0"/>
              </a:rPr>
              <a:t>As we look at the state of engagement in the U.S. in Q1 2023, we see a continuation of the slump we’ve been experiencing since 2020. After a ten-year rise and record highs in 2020, engagement dropped and is holding stagnant. </a:t>
            </a:r>
          </a:p>
          <a:p>
            <a:pPr marL="171450" indent="-171450">
              <a:buFont typeface="Arial" panose="020B0604020202020204" pitchFamily="34" charset="0"/>
              <a:buChar char="•"/>
            </a:pPr>
            <a:r>
              <a:rPr kumimoji="0" lang="en-US" sz="1200" b="0" i="0" u="none" strike="noStrike" kern="0" cap="none" spc="0" normalizeH="0" baseline="0" noProof="0" dirty="0">
                <a:ln>
                  <a:noFill/>
                </a:ln>
                <a:solidFill>
                  <a:srgbClr val="54575A"/>
                </a:solidFill>
                <a:effectLst/>
                <a:uLnTx/>
                <a:uFillTx/>
                <a:latin typeface="Arial"/>
                <a:ea typeface="+mn-ea"/>
                <a:cs typeface="Arial" charset="0"/>
              </a:rPr>
              <a:t>In addition to exploring the role of the manager in addressing this trend as we’ve just discussed, this persistent slump prompts us to understand what is causing this drag nationwide by looking at the specific items experiencing the most significant declines.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EBEF29-FB55-4911-BE7B-AB980B121A0D}" type="slidenum">
              <a:rPr kumimoji="0" lang="en-US" sz="1000" b="0" i="0" u="none" strike="noStrike" kern="1200" cap="none" spc="0" normalizeH="0" baseline="0" noProof="0" smtClean="0">
                <a:ln>
                  <a:noFill/>
                </a:ln>
                <a:solidFill>
                  <a:srgbClr val="404545"/>
                </a:solidFill>
                <a:effectLst/>
                <a:uLnTx/>
                <a:uFillTx/>
                <a:latin typeface="Georgia"/>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000" b="0" i="0" u="none" strike="noStrike" kern="1200" cap="none" spc="0" normalizeH="0" baseline="0" noProof="0" dirty="0">
              <a:ln>
                <a:noFill/>
              </a:ln>
              <a:solidFill>
                <a:srgbClr val="404545"/>
              </a:solidFill>
              <a:effectLst/>
              <a:uLnTx/>
              <a:uFillTx/>
              <a:latin typeface="Georgia"/>
              <a:ea typeface="+mn-ea"/>
              <a:cs typeface="Arial" charset="0"/>
            </a:endParaRPr>
          </a:p>
        </p:txBody>
      </p:sp>
    </p:spTree>
    <p:extLst>
      <p:ext uri="{BB962C8B-B14F-4D97-AF65-F5344CB8AC3E}">
        <p14:creationId xmlns:p14="http://schemas.microsoft.com/office/powerpoint/2010/main" val="198298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7">
            <a:extLst>
              <a:ext uri="{FF2B5EF4-FFF2-40B4-BE49-F238E27FC236}">
                <a16:creationId xmlns:a16="http://schemas.microsoft.com/office/drawing/2014/main" id="{6D6C9B65-61D2-4F02-9756-1A0D1CD8A2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400">
                <a:solidFill>
                  <a:schemeClr val="tx1"/>
                </a:solidFill>
                <a:latin typeface="Arial" panose="020B0604020202020204" pitchFamily="34" charset="0"/>
              </a:defRPr>
            </a:lvl1pPr>
            <a:lvl2pPr marL="742950" indent="-285750" defTabSz="922338">
              <a:spcBef>
                <a:spcPct val="30000"/>
              </a:spcBef>
              <a:defRPr sz="1400">
                <a:solidFill>
                  <a:schemeClr val="tx1"/>
                </a:solidFill>
                <a:latin typeface="Arial" panose="020B0604020202020204" pitchFamily="34" charset="0"/>
              </a:defRPr>
            </a:lvl2pPr>
            <a:lvl3pPr marL="1143000" indent="-228600" defTabSz="922338">
              <a:spcBef>
                <a:spcPct val="30000"/>
              </a:spcBef>
              <a:defRPr sz="1400">
                <a:solidFill>
                  <a:schemeClr val="tx1"/>
                </a:solidFill>
                <a:latin typeface="Arial" panose="020B0604020202020204" pitchFamily="34" charset="0"/>
              </a:defRPr>
            </a:lvl3pPr>
            <a:lvl4pPr marL="1600200" indent="-228600" defTabSz="922338">
              <a:spcBef>
                <a:spcPct val="30000"/>
              </a:spcBef>
              <a:defRPr sz="1400">
                <a:solidFill>
                  <a:schemeClr val="tx1"/>
                </a:solidFill>
                <a:latin typeface="Arial" panose="020B0604020202020204" pitchFamily="34" charset="0"/>
              </a:defRPr>
            </a:lvl4pPr>
            <a:lvl5pPr marL="2057400" indent="-228600" defTabSz="922338">
              <a:spcBef>
                <a:spcPct val="30000"/>
              </a:spcBef>
              <a:defRPr sz="14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4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4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4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400">
                <a:solidFill>
                  <a:schemeClr val="tx1"/>
                </a:solidFill>
                <a:latin typeface="Arial" panose="020B0604020202020204" pitchFamily="34" charset="0"/>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2B301B7B-1D4B-4541-803A-438C2DAD6C7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5779" name="Rectangle 2">
            <a:extLst>
              <a:ext uri="{FF2B5EF4-FFF2-40B4-BE49-F238E27FC236}">
                <a16:creationId xmlns:a16="http://schemas.microsoft.com/office/drawing/2014/main" id="{8D21D64E-C6CD-42B3-AC57-2DB91798014E}"/>
              </a:ext>
            </a:extLst>
          </p:cNvPr>
          <p:cNvSpPr>
            <a:spLocks noGrp="1" noRot="1" noChangeAspect="1" noChangeArrowheads="1" noTextEdit="1"/>
          </p:cNvSpPr>
          <p:nvPr>
            <p:ph type="sldImg"/>
          </p:nvPr>
        </p:nvSpPr>
        <p:spPr>
          <a:xfrm>
            <a:off x="330200" y="696913"/>
            <a:ext cx="6197600" cy="3486150"/>
          </a:xfrm>
          <a:ln/>
        </p:spPr>
      </p:sp>
      <p:sp>
        <p:nvSpPr>
          <p:cNvPr id="715780" name="Rectangle 3">
            <a:extLst>
              <a:ext uri="{FF2B5EF4-FFF2-40B4-BE49-F238E27FC236}">
                <a16:creationId xmlns:a16="http://schemas.microsoft.com/office/drawing/2014/main" id="{1C5CC6AD-DFA0-40A7-86B0-A87348B5A585}"/>
              </a:ext>
            </a:extLst>
          </p:cNvPr>
          <p:cNvSpPr>
            <a:spLocks noGrp="1" noChangeArrowheads="1"/>
          </p:cNvSpPr>
          <p:nvPr>
            <p:ph type="body" idx="1"/>
          </p:nvPr>
        </p:nvSpPr>
        <p:spPr>
          <a:xfrm>
            <a:off x="685800" y="4416425"/>
            <a:ext cx="54864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28</a:t>
            </a:fld>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ea typeface="+mn-ea"/>
                <a:cs typeface="+mn-cs"/>
              </a:rPr>
              <a:t>IBM Watson Health / © 2019 IBM Corporation</a:t>
            </a:r>
            <a:endParaRPr kumimoji="0" lang="en-US" sz="600" b="0" i="0" u="none" strike="noStrike" kern="1200" cap="none" spc="0" normalizeH="0" baseline="0" noProof="0" dirty="0">
              <a:ln>
                <a:noFill/>
              </a:ln>
              <a:solidFill>
                <a:srgbClr val="000000"/>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48308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a:extLst>
              <a:ext uri="{FF2B5EF4-FFF2-40B4-BE49-F238E27FC236}">
                <a16:creationId xmlns:a16="http://schemas.microsoft.com/office/drawing/2014/main" id="{72E64E3B-58AE-07E2-1C62-6DA721C140AF}"/>
              </a:ext>
            </a:extLst>
          </p:cNvPr>
          <p:cNvSpPr>
            <a:spLocks noGrp="1" noRot="1" noChangeAspect="1" noChangeArrowheads="1" noTextEdit="1"/>
          </p:cNvSpPr>
          <p:nvPr>
            <p:ph type="sldImg"/>
          </p:nvPr>
        </p:nvSpPr>
        <p:spPr>
          <a:ln/>
        </p:spPr>
      </p:sp>
      <p:sp>
        <p:nvSpPr>
          <p:cNvPr id="309251" name="Notes Placeholder 2">
            <a:extLst>
              <a:ext uri="{FF2B5EF4-FFF2-40B4-BE49-F238E27FC236}">
                <a16:creationId xmlns:a16="http://schemas.microsoft.com/office/drawing/2014/main" id="{1EC271B0-7843-FE02-94FF-FCB1B3EBED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09252" name="Slide Number Placeholder 3">
            <a:extLst>
              <a:ext uri="{FF2B5EF4-FFF2-40B4-BE49-F238E27FC236}">
                <a16:creationId xmlns:a16="http://schemas.microsoft.com/office/drawing/2014/main" id="{FCC408BC-984D-CA2A-00CC-1E2F9D761F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342925-0EE9-407F-BF18-D20B3076B93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ヒラギノ角ゴ Pro W3"/>
                <a:cs typeface="ヒラギノ角ゴ Pro W3"/>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ヒラギノ角ゴ Pro W3"/>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31E34-051D-404F-BC2F-2FCC80C2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107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ChangeArrowheads="1" noTextEdit="1"/>
          </p:cNvSpPr>
          <p:nvPr>
            <p:ph type="sldImg"/>
          </p:nvPr>
        </p:nvSpPr>
        <p:spPr>
          <a:ln/>
        </p:spPr>
      </p:sp>
      <p:sp>
        <p:nvSpPr>
          <p:cNvPr id="1064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a typeface="ヒラギノ角ゴ Pro W3" pitchFamily="-84" charset="-128"/>
            </a:endParaRPr>
          </a:p>
        </p:txBody>
      </p:sp>
      <p:sp>
        <p:nvSpPr>
          <p:cNvPr id="106500" name="Slide Number Placeholder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pitchFamily="-84" charset="-128"/>
              </a:defRPr>
            </a:lvl1pPr>
            <a:lvl2pPr marL="742950" indent="-285750">
              <a:defRPr>
                <a:solidFill>
                  <a:schemeClr val="tx1"/>
                </a:solidFill>
                <a:latin typeface="Arial" panose="020B0604020202020204" pitchFamily="34" charset="0"/>
                <a:ea typeface="ヒラギノ角ゴ Pro W3" pitchFamily="-84" charset="-128"/>
              </a:defRPr>
            </a:lvl2pPr>
            <a:lvl3pPr marL="1143000" indent="-228600">
              <a:defRPr>
                <a:solidFill>
                  <a:schemeClr val="tx1"/>
                </a:solidFill>
                <a:latin typeface="Arial" panose="020B0604020202020204" pitchFamily="34" charset="0"/>
                <a:ea typeface="ヒラギノ角ゴ Pro W3" pitchFamily="-84" charset="-128"/>
              </a:defRPr>
            </a:lvl3pPr>
            <a:lvl4pPr marL="1600200" indent="-228600">
              <a:defRPr>
                <a:solidFill>
                  <a:schemeClr val="tx1"/>
                </a:solidFill>
                <a:latin typeface="Arial" panose="020B0604020202020204" pitchFamily="34" charset="0"/>
                <a:ea typeface="ヒラギノ角ゴ Pro W3" pitchFamily="-84" charset="-128"/>
              </a:defRPr>
            </a:lvl4pPr>
            <a:lvl5pPr marL="2057400" indent="-228600">
              <a:defRPr>
                <a:solidFill>
                  <a:schemeClr val="tx1"/>
                </a:solidFill>
                <a:latin typeface="Arial" panose="020B0604020202020204" pitchFamily="34" charset="0"/>
                <a:ea typeface="ヒラギノ角ゴ Pro W3" pitchFamily="-8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pitchFamily="-8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C195F7-3F8D-4043-89E6-DDC3AA99D1F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pitchFamily="-8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pitchFamily="-84" charset="-128"/>
              <a:cs typeface="+mn-cs"/>
            </a:endParaRPr>
          </a:p>
        </p:txBody>
      </p:sp>
    </p:spTree>
    <p:extLst>
      <p:ext uri="{BB962C8B-B14F-4D97-AF65-F5344CB8AC3E}">
        <p14:creationId xmlns:p14="http://schemas.microsoft.com/office/powerpoint/2010/main" val="347706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png"/><Relationship Id="rId1" Type="http://schemas.openxmlformats.org/officeDocument/2006/relationships/slideMaster" Target="../slideMasters/slideMaster12.xml"/><Relationship Id="rId4" Type="http://schemas.microsoft.com/office/2007/relationships/hdphoto" Target="../media/hdphoto2.wdp"/></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13.xml"/><Relationship Id="rId4" Type="http://schemas.openxmlformats.org/officeDocument/2006/relationships/image" Target="../media/image5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www.facebook.com/CHWENews" TargetMode="External"/><Relationship Id="rId2"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hyperlink" Target="http://www.twitter.com/CHWENews" TargetMode="External"/><Relationship Id="rId5" Type="http://schemas.openxmlformats.org/officeDocument/2006/relationships/hyperlink" Target="http://chwe.ucdenver.edu/" TargetMode="External"/><Relationship Id="rId4" Type="http://schemas.openxmlformats.org/officeDocument/2006/relationships/image" Target="../media/image24.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97786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178659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609600" y="2161079"/>
            <a:ext cx="10972800" cy="4586067"/>
          </a:xfrm>
        </p:spPr>
        <p:txBody>
          <a:bodyPr>
            <a:normAutofit/>
          </a:bodyPr>
          <a:lstStyle>
            <a:lvl1pPr>
              <a:defRPr sz="3733"/>
            </a:lvl1pPr>
            <a:lvl2pPr>
              <a:defRPr sz="3200"/>
            </a:lvl2pPr>
            <a:lvl3pPr>
              <a:defRPr sz="2667"/>
            </a:lvl3pPr>
            <a:lvl4pPr>
              <a:defRPr sz="2400"/>
            </a:lvl4pPr>
            <a:lvl5pPr>
              <a:defRPr sz="2133"/>
            </a:lvl5p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203200" y="0"/>
            <a:ext cx="9652000" cy="2043531"/>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14305484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 y="226193"/>
            <a:ext cx="9855199" cy="556436"/>
          </a:xfrm>
        </p:spPr>
        <p:txBody>
          <a:bodyPr anchor="ctr">
            <a:noAutofit/>
          </a:bodyPr>
          <a:lstStyle>
            <a:lvl1pPr algn="ctr">
              <a:defRPr sz="32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4431113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682497" y="4609794"/>
            <a:ext cx="8827007" cy="755652"/>
          </a:xfrm>
        </p:spPr>
        <p:txBody>
          <a:bodyPr anchor="t"/>
          <a:lstStyle>
            <a:lvl1pPr algn="l">
              <a:defRPr sz="2667" b="1">
                <a:solidFill>
                  <a:schemeClr val="tx1"/>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1682497" y="5456606"/>
            <a:ext cx="8827007" cy="124329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a:t>
            </a:r>
          </a:p>
        </p:txBody>
      </p:sp>
      <p:sp>
        <p:nvSpPr>
          <p:cNvPr id="5" name="Content Placeholder 5"/>
          <p:cNvSpPr>
            <a:spLocks noGrp="1"/>
          </p:cNvSpPr>
          <p:nvPr>
            <p:ph sz="quarter" idx="10" hasCustomPrompt="1"/>
          </p:nvPr>
        </p:nvSpPr>
        <p:spPr>
          <a:xfrm>
            <a:off x="1682497" y="256972"/>
            <a:ext cx="8827007" cy="4266185"/>
          </a:xfrm>
        </p:spPr>
        <p:txBody>
          <a:bodyPr/>
          <a:lstStyle>
            <a:lvl1pPr>
              <a:buNone/>
              <a:defRPr/>
            </a:lvl1pPr>
          </a:lstStyle>
          <a:p>
            <a:pPr lvl="0"/>
            <a:r>
              <a:rPr lang="en-US" dirty="0"/>
              <a:t>Picture</a:t>
            </a:r>
          </a:p>
        </p:txBody>
      </p:sp>
    </p:spTree>
    <p:extLst>
      <p:ext uri="{BB962C8B-B14F-4D97-AF65-F5344CB8AC3E}">
        <p14:creationId xmlns:p14="http://schemas.microsoft.com/office/powerpoint/2010/main" val="36659740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Key Takeaway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203200" y="167683"/>
            <a:ext cx="9652000" cy="748988"/>
          </a:xfrm>
          <a:prstGeom prst="rect">
            <a:avLst/>
          </a:prstGeom>
          <a:noFill/>
        </p:spPr>
        <p:txBody>
          <a:bodyPr wrap="square" rtlCol="0">
            <a:spAutoFit/>
          </a:bodyPr>
          <a:lstStyle/>
          <a:p>
            <a:pPr algn="l"/>
            <a:r>
              <a:rPr lang="en-US" sz="4267" b="1" dirty="0">
                <a:solidFill>
                  <a:prstClr val="white"/>
                </a:solidFill>
                <a:latin typeface="Tahoma" panose="020B0604030504040204" pitchFamily="34" charset="0"/>
                <a:ea typeface="Tahoma" panose="020B0604030504040204" pitchFamily="34" charset="0"/>
                <a:cs typeface="Tahoma" panose="020B0604030504040204" pitchFamily="34" charset="0"/>
              </a:rPr>
              <a:t>Key Takeaways</a:t>
            </a:r>
          </a:p>
        </p:txBody>
      </p:sp>
      <p:sp>
        <p:nvSpPr>
          <p:cNvPr id="4" name="Content Placeholder 2"/>
          <p:cNvSpPr>
            <a:spLocks noGrp="1"/>
          </p:cNvSpPr>
          <p:nvPr>
            <p:ph idx="1" hasCustomPrompt="1"/>
          </p:nvPr>
        </p:nvSpPr>
        <p:spPr>
          <a:xfrm>
            <a:off x="609600" y="1276166"/>
            <a:ext cx="10972800" cy="5480709"/>
          </a:xfrm>
        </p:spPr>
        <p:txBody>
          <a:bodyPr>
            <a:normAutofit/>
          </a:bodyPr>
          <a:lstStyle>
            <a:lvl1pPr>
              <a:defRPr sz="3733"/>
            </a:lvl1pPr>
            <a:lvl2pPr>
              <a:defRPr sz="3200"/>
            </a:lvl2pPr>
            <a:lvl3pPr>
              <a:defRPr sz="2667"/>
            </a:lvl3pPr>
            <a:lvl4pPr>
              <a:defRPr sz="2400"/>
            </a:lvl4pPr>
            <a:lvl5pPr>
              <a:defRPr sz="2133"/>
            </a:lvl5p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22655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6184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9"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0" name="PlaceHolder 2"/>
          <p:cNvSpPr>
            <a:spLocks noGrp="1"/>
          </p:cNvSpPr>
          <p:nvPr>
            <p:ph type="subTitle"/>
          </p:nvPr>
        </p:nvSpPr>
        <p:spPr>
          <a:xfrm>
            <a:off x="1097280" y="3635622"/>
            <a:ext cx="1005804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35423810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2" name="PlaceHolder 2"/>
          <p:cNvSpPr>
            <a:spLocks noGrp="1"/>
          </p:cNvSpPr>
          <p:nvPr>
            <p:ph type="body"/>
          </p:nvPr>
        </p:nvSpPr>
        <p:spPr>
          <a:xfrm>
            <a:off x="1097280" y="1845720"/>
            <a:ext cx="10058040" cy="40230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4102426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4" name="PlaceHolder 2"/>
          <p:cNvSpPr>
            <a:spLocks noGrp="1"/>
          </p:cNvSpPr>
          <p:nvPr>
            <p:ph type="body"/>
          </p:nvPr>
        </p:nvSpPr>
        <p:spPr>
          <a:xfrm>
            <a:off x="1097280" y="1845720"/>
            <a:ext cx="4908240" cy="40230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195" name="PlaceHolder 3"/>
          <p:cNvSpPr>
            <a:spLocks noGrp="1"/>
          </p:cNvSpPr>
          <p:nvPr>
            <p:ph type="body"/>
          </p:nvPr>
        </p:nvSpPr>
        <p:spPr>
          <a:xfrm>
            <a:off x="6251400" y="1845720"/>
            <a:ext cx="4908240" cy="40230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27957269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6"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Tree>
    <p:extLst>
      <p:ext uri="{BB962C8B-B14F-4D97-AF65-F5344CB8AC3E}">
        <p14:creationId xmlns:p14="http://schemas.microsoft.com/office/powerpoint/2010/main" val="19818511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7" name="PlaceHolder 1"/>
          <p:cNvSpPr>
            <a:spLocks noGrp="1"/>
          </p:cNvSpPr>
          <p:nvPr>
            <p:ph type="subTitle"/>
          </p:nvPr>
        </p:nvSpPr>
        <p:spPr>
          <a:xfrm>
            <a:off x="1097280" y="3427362"/>
            <a:ext cx="1005804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95585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3357245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199" name="PlaceHolder 2"/>
          <p:cNvSpPr>
            <a:spLocks noGrp="1"/>
          </p:cNvSpPr>
          <p:nvPr>
            <p:ph type="body"/>
          </p:nvPr>
        </p:nvSpPr>
        <p:spPr>
          <a:xfrm>
            <a:off x="1097280" y="184572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00" name="PlaceHolder 3"/>
          <p:cNvSpPr>
            <a:spLocks noGrp="1"/>
          </p:cNvSpPr>
          <p:nvPr>
            <p:ph type="body"/>
          </p:nvPr>
        </p:nvSpPr>
        <p:spPr>
          <a:xfrm>
            <a:off x="6251400" y="1845720"/>
            <a:ext cx="4908240" cy="40230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01" name="PlaceHolder 4"/>
          <p:cNvSpPr>
            <a:spLocks noGrp="1"/>
          </p:cNvSpPr>
          <p:nvPr>
            <p:ph type="body"/>
          </p:nvPr>
        </p:nvSpPr>
        <p:spPr>
          <a:xfrm>
            <a:off x="1097280" y="394704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3296136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3" name="PlaceHolder 2"/>
          <p:cNvSpPr>
            <a:spLocks noGrp="1"/>
          </p:cNvSpPr>
          <p:nvPr>
            <p:ph type="body"/>
          </p:nvPr>
        </p:nvSpPr>
        <p:spPr>
          <a:xfrm>
            <a:off x="1097280" y="1845720"/>
            <a:ext cx="4908240" cy="40230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04" name="PlaceHolder 3"/>
          <p:cNvSpPr>
            <a:spLocks noGrp="1"/>
          </p:cNvSpPr>
          <p:nvPr>
            <p:ph type="body"/>
          </p:nvPr>
        </p:nvSpPr>
        <p:spPr>
          <a:xfrm>
            <a:off x="6251400" y="184572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05" name="PlaceHolder 4"/>
          <p:cNvSpPr>
            <a:spLocks noGrp="1"/>
          </p:cNvSpPr>
          <p:nvPr>
            <p:ph type="body"/>
          </p:nvPr>
        </p:nvSpPr>
        <p:spPr>
          <a:xfrm>
            <a:off x="6251400" y="394704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6090389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07" name="PlaceHolder 2"/>
          <p:cNvSpPr>
            <a:spLocks noGrp="1"/>
          </p:cNvSpPr>
          <p:nvPr>
            <p:ph type="body"/>
          </p:nvPr>
        </p:nvSpPr>
        <p:spPr>
          <a:xfrm>
            <a:off x="1097280" y="184572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08" name="PlaceHolder 3"/>
          <p:cNvSpPr>
            <a:spLocks noGrp="1"/>
          </p:cNvSpPr>
          <p:nvPr>
            <p:ph type="body"/>
          </p:nvPr>
        </p:nvSpPr>
        <p:spPr>
          <a:xfrm>
            <a:off x="6251400" y="184572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09" name="PlaceHolder 4"/>
          <p:cNvSpPr>
            <a:spLocks noGrp="1"/>
          </p:cNvSpPr>
          <p:nvPr>
            <p:ph type="body"/>
          </p:nvPr>
        </p:nvSpPr>
        <p:spPr>
          <a:xfrm>
            <a:off x="1097280" y="3947040"/>
            <a:ext cx="100580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3104616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1" name="PlaceHolder 2"/>
          <p:cNvSpPr>
            <a:spLocks noGrp="1"/>
          </p:cNvSpPr>
          <p:nvPr>
            <p:ph type="body"/>
          </p:nvPr>
        </p:nvSpPr>
        <p:spPr>
          <a:xfrm>
            <a:off x="1097280" y="1845720"/>
            <a:ext cx="100580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12" name="PlaceHolder 3"/>
          <p:cNvSpPr>
            <a:spLocks noGrp="1"/>
          </p:cNvSpPr>
          <p:nvPr>
            <p:ph type="body"/>
          </p:nvPr>
        </p:nvSpPr>
        <p:spPr>
          <a:xfrm>
            <a:off x="1097280" y="3947040"/>
            <a:ext cx="100580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15039373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4" name="PlaceHolder 2"/>
          <p:cNvSpPr>
            <a:spLocks noGrp="1"/>
          </p:cNvSpPr>
          <p:nvPr>
            <p:ph type="body"/>
          </p:nvPr>
        </p:nvSpPr>
        <p:spPr>
          <a:xfrm>
            <a:off x="1097280" y="184572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15" name="PlaceHolder 3"/>
          <p:cNvSpPr>
            <a:spLocks noGrp="1"/>
          </p:cNvSpPr>
          <p:nvPr>
            <p:ph type="body"/>
          </p:nvPr>
        </p:nvSpPr>
        <p:spPr>
          <a:xfrm>
            <a:off x="6251400" y="184572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16" name="PlaceHolder 4"/>
          <p:cNvSpPr>
            <a:spLocks noGrp="1"/>
          </p:cNvSpPr>
          <p:nvPr>
            <p:ph type="body"/>
          </p:nvPr>
        </p:nvSpPr>
        <p:spPr>
          <a:xfrm>
            <a:off x="1097280" y="394704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17" name="PlaceHolder 5"/>
          <p:cNvSpPr>
            <a:spLocks noGrp="1"/>
          </p:cNvSpPr>
          <p:nvPr>
            <p:ph type="body"/>
          </p:nvPr>
        </p:nvSpPr>
        <p:spPr>
          <a:xfrm>
            <a:off x="6251400" y="3947040"/>
            <a:ext cx="4908240" cy="19188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14646554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097280" y="887133"/>
            <a:ext cx="10058040" cy="249299"/>
          </a:xfrm>
          <a:prstGeom prst="rect">
            <a:avLst/>
          </a:prstGeom>
        </p:spPr>
        <p:txBody>
          <a:bodyPr lIns="0" tIns="0" rIns="0" bIns="0" anchor="ctr">
            <a:spAutoFit/>
          </a:bodyPr>
          <a:lstStyle/>
          <a:p>
            <a:endParaRPr lang="en-US" sz="1800" b="0" strike="noStrike" spc="-1">
              <a:solidFill>
                <a:srgbClr val="000000"/>
              </a:solidFill>
              <a:latin typeface="Calibri"/>
            </a:endParaRPr>
          </a:p>
        </p:txBody>
      </p:sp>
      <p:sp>
        <p:nvSpPr>
          <p:cNvPr id="219" name="PlaceHolder 2"/>
          <p:cNvSpPr>
            <a:spLocks noGrp="1"/>
          </p:cNvSpPr>
          <p:nvPr>
            <p:ph type="body"/>
          </p:nvPr>
        </p:nvSpPr>
        <p:spPr>
          <a:xfrm>
            <a:off x="1097280" y="1845720"/>
            <a:ext cx="323856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20" name="PlaceHolder 3"/>
          <p:cNvSpPr>
            <a:spLocks noGrp="1"/>
          </p:cNvSpPr>
          <p:nvPr>
            <p:ph type="body"/>
          </p:nvPr>
        </p:nvSpPr>
        <p:spPr>
          <a:xfrm>
            <a:off x="4498200" y="1845720"/>
            <a:ext cx="323856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21" name="PlaceHolder 4"/>
          <p:cNvSpPr>
            <a:spLocks noGrp="1"/>
          </p:cNvSpPr>
          <p:nvPr>
            <p:ph type="body"/>
          </p:nvPr>
        </p:nvSpPr>
        <p:spPr>
          <a:xfrm>
            <a:off x="7899120" y="1845720"/>
            <a:ext cx="323856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22" name="PlaceHolder 5"/>
          <p:cNvSpPr>
            <a:spLocks noGrp="1"/>
          </p:cNvSpPr>
          <p:nvPr>
            <p:ph type="body"/>
          </p:nvPr>
        </p:nvSpPr>
        <p:spPr>
          <a:xfrm>
            <a:off x="1097280" y="3947040"/>
            <a:ext cx="323856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23" name="PlaceHolder 6"/>
          <p:cNvSpPr>
            <a:spLocks noGrp="1"/>
          </p:cNvSpPr>
          <p:nvPr>
            <p:ph type="body"/>
          </p:nvPr>
        </p:nvSpPr>
        <p:spPr>
          <a:xfrm>
            <a:off x="4498200" y="3947040"/>
            <a:ext cx="3238560" cy="1918800"/>
          </a:xfrm>
          <a:prstGeom prst="rect">
            <a:avLst/>
          </a:prstGeom>
        </p:spPr>
        <p:txBody>
          <a:bodyPr lIns="0" tIns="0" rIns="0" bIns="0">
            <a:normAutofit/>
          </a:bodyPr>
          <a:lstStyle/>
          <a:p>
            <a:endParaRPr lang="en-US" sz="2000" b="0" strike="noStrike" spc="-1">
              <a:solidFill>
                <a:srgbClr val="404040"/>
              </a:solidFill>
              <a:latin typeface="Calibri"/>
            </a:endParaRPr>
          </a:p>
        </p:txBody>
      </p:sp>
      <p:sp>
        <p:nvSpPr>
          <p:cNvPr id="224" name="PlaceHolder 7"/>
          <p:cNvSpPr>
            <a:spLocks noGrp="1"/>
          </p:cNvSpPr>
          <p:nvPr>
            <p:ph type="body"/>
          </p:nvPr>
        </p:nvSpPr>
        <p:spPr>
          <a:xfrm>
            <a:off x="7899120" y="3947040"/>
            <a:ext cx="3238560" cy="1918800"/>
          </a:xfrm>
          <a:prstGeom prst="rect">
            <a:avLst/>
          </a:prstGeom>
        </p:spPr>
        <p:txBody>
          <a:bodyPr lIns="0" tIns="0" rIns="0" bIns="0">
            <a:normAutofit/>
          </a:bodyPr>
          <a:lstStyle/>
          <a:p>
            <a:endParaRPr lang="en-US" sz="2000" b="0" strike="noStrike" spc="-1">
              <a:solidFill>
                <a:srgbClr val="404040"/>
              </a:solidFill>
              <a:latin typeface="Calibri"/>
            </a:endParaRPr>
          </a:p>
        </p:txBody>
      </p:sp>
    </p:spTree>
    <p:extLst>
      <p:ext uri="{BB962C8B-B14F-4D97-AF65-F5344CB8AC3E}">
        <p14:creationId xmlns:p14="http://schemas.microsoft.com/office/powerpoint/2010/main" val="33676308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 Tex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dirty="0"/>
              <a:t>Presentation Title Goes Here </a:t>
            </a:r>
          </a:p>
        </p:txBody>
      </p:sp>
    </p:spTree>
    <p:extLst>
      <p:ext uri="{BB962C8B-B14F-4D97-AF65-F5344CB8AC3E}">
        <p14:creationId xmlns:p14="http://schemas.microsoft.com/office/powerpoint/2010/main" val="57736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dirty="0"/>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Goes Here </a:t>
            </a:r>
          </a:p>
        </p:txBody>
      </p:sp>
    </p:spTree>
    <p:extLst>
      <p:ext uri="{BB962C8B-B14F-4D97-AF65-F5344CB8AC3E}">
        <p14:creationId xmlns:p14="http://schemas.microsoft.com/office/powerpoint/2010/main" val="346598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4522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dirty="0"/>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Goes Here </a:t>
            </a:r>
          </a:p>
        </p:txBody>
      </p:sp>
    </p:spTree>
    <p:extLst>
      <p:ext uri="{BB962C8B-B14F-4D97-AF65-F5344CB8AC3E}">
        <p14:creationId xmlns:p14="http://schemas.microsoft.com/office/powerpoint/2010/main" val="167126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0462CD39-562C-FA44-A0BE-FECBEF995326}"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831955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dirty="0"/>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dirty="0"/>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dirty="0"/>
              <a:t>IMPORTANT! First click icon in the middle to insert image</a:t>
            </a:r>
            <a:br>
              <a:rPr lang="en-US" dirty="0"/>
            </a:br>
            <a:r>
              <a:rPr lang="en-US" dirty="0"/>
              <a:t>and then send image to back</a:t>
            </a:r>
          </a:p>
        </p:txBody>
      </p:sp>
    </p:spTree>
    <p:extLst>
      <p:ext uri="{BB962C8B-B14F-4D97-AF65-F5344CB8AC3E}">
        <p14:creationId xmlns:p14="http://schemas.microsoft.com/office/powerpoint/2010/main" val="219853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dirty="0"/>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dirty="0"/>
              <a:t>IMPORTANT! First click icon in the middle to insert image</a:t>
            </a:r>
            <a:br>
              <a:rPr lang="en-US" dirty="0"/>
            </a:br>
            <a:r>
              <a:rPr lang="en-US" dirty="0"/>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295192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E15A844-279C-417B-8BB0-C32BBEB70A53}"/>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A10AF538-E65A-41C3-B734-9347762F14D0}"/>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63530DBB-C3A5-4222-8870-DE6762074EE8}"/>
              </a:ext>
            </a:extLst>
          </p:cNvPr>
          <p:cNvSpPr>
            <a:spLocks noGrp="1"/>
          </p:cNvSpPr>
          <p:nvPr>
            <p:ph type="dt" sz="half" idx="12"/>
          </p:nvPr>
        </p:nvSpPr>
        <p:spPr/>
        <p:txBody>
          <a:bodyPr/>
          <a:lstStyle/>
          <a:p>
            <a:endParaRPr lang="en-US" dirty="0"/>
          </a:p>
        </p:txBody>
      </p:sp>
      <p:sp>
        <p:nvSpPr>
          <p:cNvPr id="6" name="Text Placeholder 7">
            <a:extLst>
              <a:ext uri="{FF2B5EF4-FFF2-40B4-BE49-F238E27FC236}">
                <a16:creationId xmlns:a16="http://schemas.microsoft.com/office/drawing/2014/main" id="{0A1271D8-2792-4E41-BEE0-693B8C6CE9EF}"/>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dirty="0"/>
              <a:t>Section Name ― 00 (Hit enter, then tab, for second level text.)</a:t>
            </a:r>
          </a:p>
          <a:p>
            <a:pPr lvl="1"/>
            <a:r>
              <a:rPr lang="en-US" dirty="0"/>
              <a:t>Second level</a:t>
            </a:r>
          </a:p>
        </p:txBody>
      </p:sp>
      <p:sp>
        <p:nvSpPr>
          <p:cNvPr id="7" name="Picture Placeholder 2">
            <a:extLst>
              <a:ext uri="{FF2B5EF4-FFF2-40B4-BE49-F238E27FC236}">
                <a16:creationId xmlns:a16="http://schemas.microsoft.com/office/drawing/2014/main" id="{9C9738B7-0063-4DEF-AA04-29A4ADC92E81}"/>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8" name="Title 1">
            <a:extLst>
              <a:ext uri="{FF2B5EF4-FFF2-40B4-BE49-F238E27FC236}">
                <a16:creationId xmlns:a16="http://schemas.microsoft.com/office/drawing/2014/main" id="{5A4A2846-9262-410B-9678-8BC382659115}"/>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dirty="0"/>
              <a:t>Add Contents Title Here</a:t>
            </a:r>
          </a:p>
        </p:txBody>
      </p:sp>
      <p:sp>
        <p:nvSpPr>
          <p:cNvPr id="9" name="Text Placeholder 7">
            <a:extLst>
              <a:ext uri="{FF2B5EF4-FFF2-40B4-BE49-F238E27FC236}">
                <a16:creationId xmlns:a16="http://schemas.microsoft.com/office/drawing/2014/main" id="{58D5D989-EC65-41D0-8E60-96E230C09364}"/>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2" name="Text Placeholder 10">
            <a:extLst>
              <a:ext uri="{FF2B5EF4-FFF2-40B4-BE49-F238E27FC236}">
                <a16:creationId xmlns:a16="http://schemas.microsoft.com/office/drawing/2014/main" id="{F5393049-628F-44A3-B2B9-C9F1B9C83B94}"/>
              </a:ext>
            </a:extLst>
          </p:cNvPr>
          <p:cNvSpPr>
            <a:spLocks noGrp="1"/>
          </p:cNvSpPr>
          <p:nvPr>
            <p:ph type="body" sz="quarter" idx="20" hasCustomPrompt="1"/>
          </p:nvPr>
        </p:nvSpPr>
        <p:spPr>
          <a:xfrm rot="10800000">
            <a:off x="5149225" y="5834317"/>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1658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dirty="0"/>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dirty="0"/>
              <a:t>Section Name ― 00  (Hit enter, then tab, for second level text.)</a:t>
            </a:r>
          </a:p>
          <a:p>
            <a:pPr lvl="1"/>
            <a:r>
              <a:rPr lang="en-US" dirty="0"/>
              <a:t>Second level</a:t>
            </a:r>
          </a:p>
        </p:txBody>
      </p:sp>
      <p:sp>
        <p:nvSpPr>
          <p:cNvPr id="4" name="Text Placeholder 3"/>
          <p:cNvSpPr>
            <a:spLocks noGrp="1"/>
          </p:cNvSpPr>
          <p:nvPr>
            <p:ph type="body" sz="quarter" idx="16"/>
          </p:nvPr>
        </p:nvSpPr>
        <p:spPr>
          <a:xfrm>
            <a:off x="281567" y="1041943"/>
            <a:ext cx="3406775" cy="866775"/>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6679248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dirty="0"/>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dirty="0"/>
              <a:t>Section Name ― 00 </a:t>
            </a:r>
            <a:br>
              <a:rPr lang="en-US" dirty="0"/>
            </a:br>
            <a:r>
              <a:rPr lang="en-US" dirty="0"/>
              <a:t>(Hit enter, then tab, for second level text.)</a:t>
            </a:r>
          </a:p>
          <a:p>
            <a:pPr lvl="1"/>
            <a:r>
              <a:rPr lang="en-US" dirty="0"/>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dirty="0"/>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dirty="0">
                <a:ln>
                  <a:noFill/>
                </a:ln>
                <a:solidFill>
                  <a:srgbClr val="000000"/>
                </a:solidFill>
                <a:effectLst/>
                <a:uLnTx/>
                <a:uFillTx/>
                <a:latin typeface="PW Centra No2"/>
                <a:ea typeface="+mn-ea"/>
                <a:cs typeface="+mn-cs"/>
              </a:rPr>
              <a:t>Type project name here. Hit enter, then tab to enter location below.</a:t>
            </a:r>
            <a:endParaRPr lang="en-US" dirty="0"/>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dirty="0"/>
              <a:t>Second level</a:t>
            </a:r>
          </a:p>
        </p:txBody>
      </p:sp>
    </p:spTree>
    <p:extLst>
      <p:ext uri="{BB962C8B-B14F-4D97-AF65-F5344CB8AC3E}">
        <p14:creationId xmlns:p14="http://schemas.microsoft.com/office/powerpoint/2010/main" val="1494517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dirty="0"/>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dirty="0"/>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1" name="Text Placeholder 10">
            <a:extLst>
              <a:ext uri="{FF2B5EF4-FFF2-40B4-BE49-F238E27FC236}">
                <a16:creationId xmlns:a16="http://schemas.microsoft.com/office/drawing/2014/main" id="{650AC85A-DA29-442D-AE3C-CA124761C542}"/>
              </a:ext>
            </a:extLst>
          </p:cNvPr>
          <p:cNvSpPr>
            <a:spLocks noGrp="1"/>
          </p:cNvSpPr>
          <p:nvPr>
            <p:ph type="body" sz="quarter" idx="20" hasCustomPrompt="1"/>
          </p:nvPr>
        </p:nvSpPr>
        <p:spPr>
          <a:xfrm rot="10800000">
            <a:off x="5145415" y="5832578"/>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27337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dirty="0"/>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dirty="0"/>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dirty="0">
                <a:ln>
                  <a:noFill/>
                </a:ln>
                <a:solidFill>
                  <a:srgbClr val="000000"/>
                </a:solidFill>
                <a:effectLst/>
                <a:uLnTx/>
                <a:uFillTx/>
                <a:latin typeface="PW Centra No2"/>
                <a:ea typeface="+mn-ea"/>
                <a:cs typeface="+mn-cs"/>
              </a:rPr>
              <a:t>Type project name here. Hit enter, then tab to enter location below.</a:t>
            </a:r>
            <a:endParaRPr lang="en-US" dirty="0"/>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dirty="0"/>
              <a:t>Second level</a:t>
            </a:r>
          </a:p>
        </p:txBody>
      </p:sp>
    </p:spTree>
    <p:extLst>
      <p:ext uri="{BB962C8B-B14F-4D97-AF65-F5344CB8AC3E}">
        <p14:creationId xmlns:p14="http://schemas.microsoft.com/office/powerpoint/2010/main" val="70190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dirty="0"/>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tx1"/>
                </a:solidFill>
              </a:defRPr>
            </a:lvl1pPr>
          </a:lstStyle>
          <a:p>
            <a:endParaRPr lang="en-US" dirty="0"/>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dirty="0"/>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Section Title</a:t>
            </a:r>
          </a:p>
        </p:txBody>
      </p:sp>
    </p:spTree>
    <p:extLst>
      <p:ext uri="{BB962C8B-B14F-4D97-AF65-F5344CB8AC3E}">
        <p14:creationId xmlns:p14="http://schemas.microsoft.com/office/powerpoint/2010/main" val="4266741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Click to edit Master text style</a:t>
            </a:r>
          </a:p>
          <a:p>
            <a:pPr lvl="1"/>
            <a:r>
              <a:rPr lang="en-US" dirty="0"/>
              <a:t>Second level </a:t>
            </a:r>
          </a:p>
          <a:p>
            <a:pPr lvl="2"/>
            <a:r>
              <a:rPr lang="en-US" dirty="0"/>
              <a:t>Third level </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p:txBody>
          <a:bodyPr/>
          <a:lstStyle/>
          <a:p>
            <a:endParaRPr lang="en-US" dirty="0"/>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dirty="0"/>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2585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dirty="0"/>
              <a:t>Click here to add a big idea. Keep it short and simple. Hit enter, then tab for second level text. </a:t>
            </a:r>
          </a:p>
          <a:p>
            <a:pPr lvl="1"/>
            <a:r>
              <a:rPr lang="en-US" dirty="0"/>
              <a:t>Second level</a:t>
            </a:r>
          </a:p>
        </p:txBody>
      </p:sp>
    </p:spTree>
    <p:extLst>
      <p:ext uri="{BB962C8B-B14F-4D97-AF65-F5344CB8AC3E}">
        <p14:creationId xmlns:p14="http://schemas.microsoft.com/office/powerpoint/2010/main" val="237443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10061607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dirty="0"/>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bg1"/>
                </a:solidFill>
              </a:defRPr>
            </a:lvl1pPr>
          </a:lstStyle>
          <a:p>
            <a:endParaRPr lang="en-US" dirty="0"/>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dirty="0"/>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Big idea goes here. Text can be set in our sans serif typeface (PW </a:t>
            </a:r>
            <a:r>
              <a:rPr lang="en-US" dirty="0" err="1"/>
              <a:t>Centra</a:t>
            </a:r>
            <a:r>
              <a:rPr lang="en-US" dirty="0"/>
              <a:t> No. 2) or PW Serif. </a:t>
            </a:r>
          </a:p>
        </p:txBody>
      </p:sp>
    </p:spTree>
    <p:extLst>
      <p:ext uri="{BB962C8B-B14F-4D97-AF65-F5344CB8AC3E}">
        <p14:creationId xmlns:p14="http://schemas.microsoft.com/office/powerpoint/2010/main" val="29449569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dirty="0"/>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0" name="Text Placeholder 10">
            <a:extLst>
              <a:ext uri="{FF2B5EF4-FFF2-40B4-BE49-F238E27FC236}">
                <a16:creationId xmlns:a16="http://schemas.microsoft.com/office/drawing/2014/main" id="{00F9A7C4-788A-48BD-9659-88CAD8FD58F9}"/>
              </a:ext>
            </a:extLst>
          </p:cNvPr>
          <p:cNvSpPr>
            <a:spLocks noGrp="1"/>
          </p:cNvSpPr>
          <p:nvPr>
            <p:ph type="body" sz="quarter" idx="20" hasCustomPrompt="1"/>
          </p:nvPr>
        </p:nvSpPr>
        <p:spPr>
          <a:xfrm rot="10800000">
            <a:off x="5792129" y="5829327"/>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421651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g Idea (serif) + Image">
    <p:bg>
      <p:bgPr>
        <a:solidFill>
          <a:srgbClr val="1818A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20CC72B-C910-47AE-A04A-1C9FB4274CB0}"/>
              </a:ext>
            </a:extLst>
          </p:cNvPr>
          <p:cNvSpPr>
            <a:spLocks noGrp="1"/>
          </p:cNvSpPr>
          <p:nvPr>
            <p:ph type="dt" sz="half" idx="12"/>
          </p:nvPr>
        </p:nvSpPr>
        <p:spPr/>
        <p:txBody>
          <a:bodyPr/>
          <a:lstStyle/>
          <a:p>
            <a:endParaRPr lang="en-US" dirty="0"/>
          </a:p>
        </p:txBody>
      </p:sp>
      <p:sp>
        <p:nvSpPr>
          <p:cNvPr id="6" name="Picture Placeholder 2">
            <a:extLst>
              <a:ext uri="{FF2B5EF4-FFF2-40B4-BE49-F238E27FC236}">
                <a16:creationId xmlns:a16="http://schemas.microsoft.com/office/drawing/2014/main" id="{A54FA835-AE81-4C35-837F-C87A8DFB6B69}"/>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9">
            <a:extLst>
              <a:ext uri="{FF2B5EF4-FFF2-40B4-BE49-F238E27FC236}">
                <a16:creationId xmlns:a16="http://schemas.microsoft.com/office/drawing/2014/main" id="{8D0B0101-B634-4E0C-973F-9843F578EAA2}"/>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8" name="Text Placeholder 7">
            <a:extLst>
              <a:ext uri="{FF2B5EF4-FFF2-40B4-BE49-F238E27FC236}">
                <a16:creationId xmlns:a16="http://schemas.microsoft.com/office/drawing/2014/main" id="{21B06646-34A0-433E-B177-A6E328C1A13D}"/>
              </a:ext>
            </a:extLst>
          </p:cNvPr>
          <p:cNvSpPr>
            <a:spLocks noGrp="1"/>
          </p:cNvSpPr>
          <p:nvPr>
            <p:ph type="body" sz="quarter" idx="16" hasCustomPrompt="1"/>
          </p:nvPr>
        </p:nvSpPr>
        <p:spPr>
          <a:xfrm>
            <a:off x="1807787" y="6030918"/>
            <a:ext cx="4094070" cy="37023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1" name="Text Placeholder 7">
            <a:extLst>
              <a:ext uri="{FF2B5EF4-FFF2-40B4-BE49-F238E27FC236}">
                <a16:creationId xmlns:a16="http://schemas.microsoft.com/office/drawing/2014/main" id="{53E921D3-43BC-426D-A5F3-8F6C13B15452}"/>
              </a:ext>
            </a:extLst>
          </p:cNvPr>
          <p:cNvSpPr>
            <a:spLocks noGrp="1"/>
          </p:cNvSpPr>
          <p:nvPr>
            <p:ph type="body" sz="quarter" idx="26" hasCustomPrompt="1"/>
          </p:nvPr>
        </p:nvSpPr>
        <p:spPr>
          <a:xfrm>
            <a:off x="5792853" y="5798379"/>
            <a:ext cx="109004" cy="162480"/>
          </a:xfrm>
          <a:noFill/>
        </p:spPr>
        <p:txBody>
          <a:bodyPr wrap="none" lIns="0" tIns="0" rIns="0" bIns="0">
            <a:spAutoFit/>
          </a:bodyPr>
          <a:lstStyle>
            <a:lvl1pPr marL="0" indent="0" algn="r">
              <a:buFont typeface="Segoe UI" panose="020B0502040204020203" pitchFamily="34" charset="0"/>
              <a:buChar char="​"/>
              <a:defRPr sz="1000" b="1" baseline="0">
                <a:solidFill>
                  <a:schemeClr val="bg1"/>
                </a:solidFill>
              </a:defRPr>
            </a:lvl1pPr>
            <a:lvl2pPr marL="0" indent="0" algn="r">
              <a:spcBef>
                <a:spcPts val="0"/>
              </a:spcBef>
              <a:buFont typeface="Segoe UI" panose="020B0502040204020203" pitchFamily="34" charset="0"/>
              <a:buChar char="​"/>
              <a:defRPr sz="1000" b="1">
                <a:solidFill>
                  <a:schemeClr val="bg1"/>
                </a:solidFill>
              </a:defRPr>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1"/>
            <a:r>
              <a:rPr lang="en-US" dirty="0"/>
              <a:t>→</a:t>
            </a:r>
          </a:p>
        </p:txBody>
      </p:sp>
    </p:spTree>
    <p:extLst>
      <p:ext uri="{BB962C8B-B14F-4D97-AF65-F5344CB8AC3E}">
        <p14:creationId xmlns:p14="http://schemas.microsoft.com/office/powerpoint/2010/main" val="399264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dirty="0"/>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38008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dirty="0"/>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213080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3055623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dirty="0"/>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dirty="0"/>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dirty="0"/>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dirty="0"/>
              <a:t>Second level of content goes here. Try to keep it simple. Don’t overwhelm the reader with a lot of copy. </a:t>
            </a:r>
          </a:p>
        </p:txBody>
      </p:sp>
    </p:spTree>
    <p:extLst>
      <p:ext uri="{BB962C8B-B14F-4D97-AF65-F5344CB8AC3E}">
        <p14:creationId xmlns:p14="http://schemas.microsoft.com/office/powerpoint/2010/main" val="226028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Tree>
    <p:extLst>
      <p:ext uri="{BB962C8B-B14F-4D97-AF65-F5344CB8AC3E}">
        <p14:creationId xmlns:p14="http://schemas.microsoft.com/office/powerpoint/2010/main" val="303187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dirty="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dirty="0"/>
              <a:t>Second level</a:t>
            </a:r>
          </a:p>
        </p:txBody>
      </p:sp>
    </p:spTree>
    <p:extLst>
      <p:ext uri="{BB962C8B-B14F-4D97-AF65-F5344CB8AC3E}">
        <p14:creationId xmlns:p14="http://schemas.microsoft.com/office/powerpoint/2010/main" val="353054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A25195AF-5610-4B91-B190-82018ABC3776}"/>
              </a:ext>
            </a:extLst>
          </p:cNvPr>
          <p:cNvSpPr>
            <a:spLocks noGrp="1"/>
          </p:cNvSpPr>
          <p:nvPr>
            <p:ph type="dt" sz="half" idx="12"/>
          </p:nvPr>
        </p:nvSpPr>
        <p:spPr/>
        <p:txBody>
          <a:bodyPr/>
          <a:lstStyle/>
          <a:p>
            <a:endParaRPr lang="en-US" dirty="0"/>
          </a:p>
        </p:txBody>
      </p:sp>
      <p:sp>
        <p:nvSpPr>
          <p:cNvPr id="6" name="Picture Placeholder 2">
            <a:extLst>
              <a:ext uri="{FF2B5EF4-FFF2-40B4-BE49-F238E27FC236}">
                <a16:creationId xmlns:a16="http://schemas.microsoft.com/office/drawing/2014/main" id="{E25090AE-5EE1-46EC-A889-841B65779633}"/>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Text Placeholder 4">
            <a:extLst>
              <a:ext uri="{FF2B5EF4-FFF2-40B4-BE49-F238E27FC236}">
                <a16:creationId xmlns:a16="http://schemas.microsoft.com/office/drawing/2014/main" id="{311B8209-6655-49FF-A4B2-DB74DFB91C84}"/>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simple. Don’t overwhelm the reader with a lot of copy. </a:t>
            </a:r>
          </a:p>
        </p:txBody>
      </p:sp>
      <p:sp>
        <p:nvSpPr>
          <p:cNvPr id="8" name="Text Placeholder 7">
            <a:extLst>
              <a:ext uri="{FF2B5EF4-FFF2-40B4-BE49-F238E27FC236}">
                <a16:creationId xmlns:a16="http://schemas.microsoft.com/office/drawing/2014/main" id="{88DE731B-1326-4308-A9F4-2220B46DC678}"/>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0" name="Text Placeholder 10">
            <a:extLst>
              <a:ext uri="{FF2B5EF4-FFF2-40B4-BE49-F238E27FC236}">
                <a16:creationId xmlns:a16="http://schemas.microsoft.com/office/drawing/2014/main" id="{050BDEBE-4108-4F27-B0CE-DE4201C1B1B1}"/>
              </a:ext>
            </a:extLst>
          </p:cNvPr>
          <p:cNvSpPr>
            <a:spLocks noGrp="1"/>
          </p:cNvSpPr>
          <p:nvPr>
            <p:ph type="body" sz="quarter" idx="20" hasCustomPrompt="1"/>
          </p:nvPr>
        </p:nvSpPr>
        <p:spPr>
          <a:xfrm rot="10800000">
            <a:off x="2051606" y="5698699"/>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105589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15704943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dirty="0"/>
              <a:t>Project Title Goes Here</a:t>
            </a: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dirty="0"/>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dirty="0"/>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dirty="0"/>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402137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dirty="0"/>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dirty="0"/>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dirty="0">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dirty="0">
                <a:latin typeface="+mn-lt"/>
                <a:ea typeface="PW Centra No2" pitchFamily="2" charset="0"/>
              </a:rPr>
              <a:t>Client:</a:t>
            </a:r>
            <a:endParaRPr lang="en-US" sz="1200" dirty="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dirty="0"/>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dirty="0"/>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dirty="0"/>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dirty="0"/>
          </a:p>
        </p:txBody>
      </p:sp>
      <p:sp>
        <p:nvSpPr>
          <p:cNvPr id="24" name="Text Placeholder 10"/>
          <p:cNvSpPr>
            <a:spLocks noGrp="1"/>
          </p:cNvSpPr>
          <p:nvPr>
            <p:ph type="body" sz="quarter" idx="19"/>
          </p:nvPr>
        </p:nvSpPr>
        <p:spPr>
          <a:xfrm>
            <a:off x="6518275" y="4025900"/>
            <a:ext cx="1201738" cy="11096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dirty="0"/>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176002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10903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352785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406858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36611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dirty="0"/>
              <a:t>Click to insert image </a:t>
            </a:r>
            <a:br>
              <a:rPr lang="en-US" dirty="0"/>
            </a:br>
            <a:r>
              <a:rPr lang="en-US" dirty="0"/>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dirty="0"/>
              <a:t>Click to insert image </a:t>
            </a:r>
            <a:br>
              <a:rPr lang="en-US" dirty="0"/>
            </a:br>
            <a:r>
              <a:rPr lang="en-US" dirty="0"/>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dirty="0"/>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dirty="0"/>
              <a:t>Click to insert image </a:t>
            </a:r>
            <a:br>
              <a:rPr lang="en-US" dirty="0"/>
            </a:br>
            <a:r>
              <a:rPr lang="en-US" dirty="0"/>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9" name="Text Placeholder 8"/>
          <p:cNvSpPr>
            <a:spLocks noGrp="1"/>
          </p:cNvSpPr>
          <p:nvPr>
            <p:ph type="body" sz="quarter" idx="19"/>
          </p:nvPr>
        </p:nvSpPr>
        <p:spPr>
          <a:xfrm>
            <a:off x="6229350" y="3502559"/>
            <a:ext cx="1262783" cy="1556157"/>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696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85083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dirty="0"/>
              <a:t>Quote or other interesting text can go on this call out page. Adjust the margin of the box so the text is centered on the page. Hit enter, then tab to add source below. </a:t>
            </a:r>
          </a:p>
          <a:p>
            <a:pPr lvl="1"/>
            <a:r>
              <a:rPr lang="en-US" dirty="0"/>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88991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dirty="0"/>
              <a:t>Quote or other interesting text can go on this call out page. Adjust the margin of the box so the text is centered on the page. Hit enter, then tab to add source below. </a:t>
            </a:r>
          </a:p>
          <a:p>
            <a:pPr lvl="1"/>
            <a:r>
              <a:rPr lang="en-US" dirty="0"/>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67806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10595629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dirty="0"/>
              <a:t>Quote or other interesting text can go on this call out page. Adjust the margin of the box so the text is centered on the page. Hit enter, then tab to add source below. </a:t>
            </a:r>
          </a:p>
          <a:p>
            <a:pPr lvl="1"/>
            <a:r>
              <a:rPr lang="en-US" dirty="0"/>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dirty="0"/>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dirty="0"/>
              <a:t>IMPORTANT! First click icon in the middle to insert image </a:t>
            </a:r>
            <a:br>
              <a:rPr lang="en-US" dirty="0"/>
            </a:br>
            <a:r>
              <a:rPr lang="en-US" dirty="0"/>
              <a:t>and then send image to back</a:t>
            </a:r>
          </a:p>
        </p:txBody>
      </p:sp>
    </p:spTree>
    <p:extLst>
      <p:ext uri="{BB962C8B-B14F-4D97-AF65-F5344CB8AC3E}">
        <p14:creationId xmlns:p14="http://schemas.microsoft.com/office/powerpoint/2010/main" val="339809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dirty="0"/>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add caption</a:t>
            </a:r>
          </a:p>
          <a:p>
            <a:pPr lvl="1"/>
            <a:r>
              <a:rPr lang="en-US" dirty="0"/>
              <a:t>Second level</a:t>
            </a:r>
          </a:p>
        </p:txBody>
      </p:sp>
    </p:spTree>
    <p:extLst>
      <p:ext uri="{BB962C8B-B14F-4D97-AF65-F5344CB8AC3E}">
        <p14:creationId xmlns:p14="http://schemas.microsoft.com/office/powerpoint/2010/main" val="205897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dirty="0"/>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dirty="0"/>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dirty="0"/>
              <a:t>Click to add caption. Hit enter, then tab to add </a:t>
            </a:r>
            <a:r>
              <a:rPr lang="en-US" dirty="0" err="1"/>
              <a:t>subcaption</a:t>
            </a:r>
            <a:r>
              <a:rPr lang="en-US" dirty="0"/>
              <a:t> below. </a:t>
            </a:r>
          </a:p>
          <a:p>
            <a:pPr lvl="1"/>
            <a:r>
              <a:rPr lang="en-US" dirty="0"/>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add caption. Hit enter, then tab to add </a:t>
            </a:r>
            <a:r>
              <a:rPr lang="en-US" dirty="0" err="1"/>
              <a:t>subcaption</a:t>
            </a:r>
            <a:r>
              <a:rPr lang="en-US" dirty="0"/>
              <a:t> below. </a:t>
            </a:r>
          </a:p>
          <a:p>
            <a:pPr lvl="1"/>
            <a:r>
              <a:rPr lang="en-US" dirty="0"/>
              <a:t>Second level</a:t>
            </a:r>
          </a:p>
        </p:txBody>
      </p:sp>
    </p:spTree>
    <p:extLst>
      <p:ext uri="{BB962C8B-B14F-4D97-AF65-F5344CB8AC3E}">
        <p14:creationId xmlns:p14="http://schemas.microsoft.com/office/powerpoint/2010/main" val="231232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dirty="0"/>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dirty="0"/>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dirty="0"/>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dirty="0"/>
              <a:t>Click to add caption. Hit enter, then tab to add </a:t>
            </a:r>
            <a:r>
              <a:rPr lang="en-US" dirty="0" err="1"/>
              <a:t>subcaption</a:t>
            </a:r>
            <a:r>
              <a:rPr lang="en-US" dirty="0"/>
              <a:t> below. </a:t>
            </a:r>
          </a:p>
          <a:p>
            <a:pPr lvl="1"/>
            <a:r>
              <a:rPr lang="en-US" dirty="0"/>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dirty="0"/>
              <a:t>Click to add caption. Hit enter, then tab to add </a:t>
            </a:r>
            <a:r>
              <a:rPr lang="en-US" dirty="0" err="1"/>
              <a:t>subcaption</a:t>
            </a:r>
            <a:r>
              <a:rPr lang="en-US" dirty="0"/>
              <a:t> below. </a:t>
            </a:r>
          </a:p>
          <a:p>
            <a:pPr lvl="1"/>
            <a:r>
              <a:rPr lang="en-US" dirty="0"/>
              <a:t>Second level</a:t>
            </a:r>
          </a:p>
        </p:txBody>
      </p:sp>
    </p:spTree>
    <p:extLst>
      <p:ext uri="{BB962C8B-B14F-4D97-AF65-F5344CB8AC3E}">
        <p14:creationId xmlns:p14="http://schemas.microsoft.com/office/powerpoint/2010/main" val="380724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dirty="0"/>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63410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dirty="0"/>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243596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dirty="0"/>
          </a:p>
        </p:txBody>
      </p:sp>
      <p:sp>
        <p:nvSpPr>
          <p:cNvPr id="11" name="Rectangle 10">
            <a:extLst>
              <a:ext uri="{FF2B5EF4-FFF2-40B4-BE49-F238E27FC236}">
                <a16:creationId xmlns:a16="http://schemas.microsoft.com/office/drawing/2014/main" id="{DD9BA266-52A3-41B6-B0D0-8AB160C720A2}"/>
              </a:ext>
            </a:extLst>
          </p:cNvPr>
          <p:cNvSpPr/>
          <p:nvPr userDrawn="1"/>
        </p:nvSpPr>
        <p:spPr>
          <a:xfrm>
            <a:off x="462945" y="4325183"/>
            <a:ext cx="2651760" cy="14630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2" name="Picture Placeholder 21">
            <a:extLst>
              <a:ext uri="{FF2B5EF4-FFF2-40B4-BE49-F238E27FC236}">
                <a16:creationId xmlns:a16="http://schemas.microsoft.com/office/drawing/2014/main" id="{7FEC4FFB-3285-4A40-ABC2-1338ED1CF5D0}"/>
              </a:ext>
            </a:extLst>
          </p:cNvPr>
          <p:cNvSpPr>
            <a:spLocks noGrp="1"/>
          </p:cNvSpPr>
          <p:nvPr>
            <p:ph type="pic" sz="quarter" idx="25"/>
          </p:nvPr>
        </p:nvSpPr>
        <p:spPr>
          <a:xfrm>
            <a:off x="9083675"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dirty="0"/>
              <a:t>Click to insert name (hit enter, then tab for title on level 2)</a:t>
            </a:r>
          </a:p>
          <a:p>
            <a:pPr lvl="1"/>
            <a:r>
              <a:rPr lang="en-US" dirty="0"/>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395893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dirty="0"/>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p:txBody>
          <a:bodyPr/>
          <a:lstStyle/>
          <a:p>
            <a:endParaRPr lang="en-US" dirty="0"/>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dirty="0"/>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28240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Tree>
    <p:extLst>
      <p:ext uri="{BB962C8B-B14F-4D97-AF65-F5344CB8AC3E}">
        <p14:creationId xmlns:p14="http://schemas.microsoft.com/office/powerpoint/2010/main" val="37903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Tree>
    <p:extLst>
      <p:ext uri="{BB962C8B-B14F-4D97-AF65-F5344CB8AC3E}">
        <p14:creationId xmlns:p14="http://schemas.microsoft.com/office/powerpoint/2010/main" val="398546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34071591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dirty="0"/>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dirty="0"/>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380136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dirty="0"/>
              <a:t>Basic slide layouts</a:t>
            </a:r>
          </a:p>
        </p:txBody>
      </p:sp>
    </p:spTree>
    <p:extLst>
      <p:ext uri="{BB962C8B-B14F-4D97-AF65-F5344CB8AC3E}">
        <p14:creationId xmlns:p14="http://schemas.microsoft.com/office/powerpoint/2010/main" val="65605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20649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08988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313007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351247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287814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07749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240895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588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275B9B4C-3CAE-E240-8C9A-CD54C555021C}" type="datetimeFigureOut">
              <a:rPr lang="en-US" smtClean="0"/>
              <a:t>5/21/2024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462CD39-562C-FA44-A0BE-FECBEF995326}" type="slidenum">
              <a:rPr lang="en-US" smtClean="0"/>
              <a:t>‹#›</a:t>
            </a:fld>
            <a:endParaRPr lang="en-US" dirty="0"/>
          </a:p>
        </p:txBody>
      </p:sp>
    </p:spTree>
    <p:extLst>
      <p:ext uri="{BB962C8B-B14F-4D97-AF65-F5344CB8AC3E}">
        <p14:creationId xmlns:p14="http://schemas.microsoft.com/office/powerpoint/2010/main" val="18752312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dirty="0"/>
              <a:t>Do not use layouts </a:t>
            </a:r>
            <a:br>
              <a:rPr lang="en-US" sz="16600" b="1" dirty="0"/>
            </a:br>
            <a:r>
              <a:rPr lang="en-US" sz="16600" b="1" dirty="0"/>
              <a:t>after this</a:t>
            </a:r>
          </a:p>
        </p:txBody>
      </p:sp>
    </p:spTree>
    <p:extLst>
      <p:ext uri="{BB962C8B-B14F-4D97-AF65-F5344CB8AC3E}">
        <p14:creationId xmlns:p14="http://schemas.microsoft.com/office/powerpoint/2010/main" val="39689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Body_Text+Image">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694944" y="2196430"/>
            <a:ext cx="5398624" cy="3975773"/>
          </a:xfrm>
          <a:prstGeom prst="rect">
            <a:avLst/>
          </a:prstGeom>
        </p:spPr>
        <p:txBody>
          <a:bodyPr lIns="0" tIns="0" rIns="0" bIns="0">
            <a:noAutofit/>
          </a:bodyPr>
          <a:lstStyle>
            <a:lvl1pPr marL="0" indent="0">
              <a:spcAft>
                <a:spcPts val="800"/>
              </a:spcAft>
              <a:buNone/>
              <a:defRPr lang="en-US" sz="2400" kern="1200" baseline="0" dirty="0" smtClean="0">
                <a:solidFill>
                  <a:schemeClr val="tx1"/>
                </a:solidFill>
                <a:latin typeface="TradeGothic Light" pitchFamily="2" charset="0"/>
                <a:ea typeface="+mn-ea"/>
                <a:cs typeface="+mn-cs"/>
              </a:defRPr>
            </a:lvl1pPr>
          </a:lstStyle>
          <a:p>
            <a:pPr lvl="0"/>
            <a:r>
              <a:rPr lang="en-US" dirty="0"/>
              <a:t>Body text, 18pt</a:t>
            </a:r>
          </a:p>
        </p:txBody>
      </p:sp>
      <p:sp>
        <p:nvSpPr>
          <p:cNvPr id="11" name="Title 4"/>
          <p:cNvSpPr>
            <a:spLocks noGrp="1"/>
          </p:cNvSpPr>
          <p:nvPr>
            <p:ph type="title" hasCustomPrompt="1"/>
          </p:nvPr>
        </p:nvSpPr>
        <p:spPr>
          <a:xfrm>
            <a:off x="704805" y="560832"/>
            <a:ext cx="5391195" cy="328231"/>
          </a:xfrm>
          <a:prstGeom prst="rect">
            <a:avLst/>
          </a:prstGeom>
        </p:spPr>
        <p:txBody>
          <a:bodyPr lIns="0" tIns="0" rIns="0" bIns="0"/>
          <a:lstStyle>
            <a:lvl1pPr algn="l">
              <a:defRPr lang="en-US" sz="2133" cap="all" spc="0" baseline="0" dirty="0">
                <a:solidFill>
                  <a:schemeClr val="tx1"/>
                </a:solidFill>
                <a:latin typeface="Trade Gothic LT Std Cn" pitchFamily="50" charset="0"/>
              </a:defRPr>
            </a:lvl1pPr>
          </a:lstStyle>
          <a:p>
            <a:pPr lvl="0"/>
            <a:r>
              <a:rPr lang="en-US" dirty="0"/>
              <a:t>HEADER</a:t>
            </a:r>
          </a:p>
        </p:txBody>
      </p:sp>
      <p:sp>
        <p:nvSpPr>
          <p:cNvPr id="12" name="Text Placeholder 9"/>
          <p:cNvSpPr>
            <a:spLocks noGrp="1"/>
          </p:cNvSpPr>
          <p:nvPr>
            <p:ph type="body" sz="quarter" idx="11" hasCustomPrompt="1"/>
          </p:nvPr>
        </p:nvSpPr>
        <p:spPr>
          <a:xfrm>
            <a:off x="704810" y="841248"/>
            <a:ext cx="5391193" cy="268224"/>
          </a:xfrm>
          <a:prstGeom prst="rect">
            <a:avLst/>
          </a:prstGeom>
        </p:spPr>
        <p:txBody>
          <a:bodyPr lIns="0" tIns="0" rIns="0" bIns="0"/>
          <a:lstStyle>
            <a:lvl1pPr marL="0" indent="0" algn="l" defTabSz="1218916" rtl="0" eaLnBrk="1" latinLnBrk="0" hangingPunct="1">
              <a:lnSpc>
                <a:spcPct val="130000"/>
              </a:lnSpc>
              <a:spcBef>
                <a:spcPts val="0"/>
              </a:spcBef>
              <a:buFont typeface="Arial" pitchFamily="34" charset="0"/>
              <a:buNone/>
              <a:defRPr lang="en-US" sz="1867" kern="1200" spc="0" baseline="0" dirty="0" smtClean="0">
                <a:solidFill>
                  <a:schemeClr val="tx1"/>
                </a:solidFill>
                <a:latin typeface="TradeGothic Light" pitchFamily="2" charset="0"/>
                <a:ea typeface="+mn-ea"/>
                <a:cs typeface="+mn-cs"/>
              </a:defRPr>
            </a:lvl1pPr>
            <a:lvl2pPr marL="0" indent="0" algn="l" defTabSz="121891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2pPr>
            <a:lvl3pPr marL="0" indent="0" algn="l" defTabSz="121891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3pPr>
            <a:lvl4pPr marL="0" indent="0" algn="l" defTabSz="121891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4pPr>
            <a:lvl5pPr marL="0" indent="0" algn="l" defTabSz="1218916" rtl="0" eaLnBrk="1" latinLnBrk="0" hangingPunct="1">
              <a:lnSpc>
                <a:spcPct val="130000"/>
              </a:lnSpc>
              <a:spcBef>
                <a:spcPts val="0"/>
              </a:spcBef>
              <a:buFont typeface="Arial" pitchFamily="34" charset="0"/>
              <a:buNone/>
              <a:defRPr lang="en-US" sz="1467" kern="1200" dirty="0">
                <a:solidFill>
                  <a:schemeClr val="tx1"/>
                </a:solidFill>
                <a:latin typeface="+mn-lt"/>
                <a:ea typeface="+mn-ea"/>
                <a:cs typeface="+mn-cs"/>
              </a:defRPr>
            </a:lvl5pPr>
          </a:lstStyle>
          <a:p>
            <a:pPr lvl="0"/>
            <a:r>
              <a:rPr lang="en-US" dirty="0" err="1"/>
              <a:t>Subheader</a:t>
            </a:r>
            <a:endParaRPr lang="en-US" dirty="0"/>
          </a:p>
        </p:txBody>
      </p:sp>
      <p:sp>
        <p:nvSpPr>
          <p:cNvPr id="13" name="Picture Placeholder 11"/>
          <p:cNvSpPr>
            <a:spLocks noGrp="1"/>
          </p:cNvSpPr>
          <p:nvPr>
            <p:ph type="pic" sz="quarter" idx="12" hasCustomPrompt="1"/>
          </p:nvPr>
        </p:nvSpPr>
        <p:spPr>
          <a:xfrm>
            <a:off x="6398687" y="0"/>
            <a:ext cx="5793316" cy="6858000"/>
          </a:xfrm>
          <a:prstGeom prst="rect">
            <a:avLst/>
          </a:prstGeom>
          <a:solidFill>
            <a:schemeClr val="bg1">
              <a:lumMod val="85000"/>
            </a:schemeClr>
          </a:solidFill>
        </p:spPr>
        <p:txBody>
          <a:bodyPr lIns="51024" tIns="25512" rIns="51024" bIns="25512" anchor="ctr"/>
          <a:lstStyle>
            <a:lvl1pPr marL="0" indent="0" algn="ctr">
              <a:buNone/>
              <a:defRPr sz="1333" baseline="0">
                <a:latin typeface="TradeGothic" pitchFamily="2" charset="0"/>
              </a:defRPr>
            </a:lvl1pPr>
          </a:lstStyle>
          <a:p>
            <a:r>
              <a:rPr lang="en-US" dirty="0"/>
              <a:t>PICTURE / GRAPHIC</a:t>
            </a:r>
            <a:br>
              <a:rPr lang="en-US" dirty="0"/>
            </a:br>
            <a:br>
              <a:rPr lang="en-US" dirty="0"/>
            </a:br>
            <a:br>
              <a:rPr lang="en-US" dirty="0"/>
            </a:br>
            <a:r>
              <a:rPr lang="en-US" dirty="0"/>
              <a:t> </a:t>
            </a:r>
          </a:p>
          <a:p>
            <a:r>
              <a:rPr lang="en-US" dirty="0"/>
              <a:t>(1-4 images can collage here)</a:t>
            </a:r>
          </a:p>
        </p:txBody>
      </p:sp>
    </p:spTree>
    <p:extLst>
      <p:ext uri="{BB962C8B-B14F-4D97-AF65-F5344CB8AC3E}">
        <p14:creationId xmlns:p14="http://schemas.microsoft.com/office/powerpoint/2010/main" val="4224650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Body_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694945" y="2196427"/>
            <a:ext cx="7238007" cy="3975773"/>
          </a:xfrm>
          <a:prstGeom prst="rect">
            <a:avLst/>
          </a:prstGeom>
        </p:spPr>
        <p:txBody>
          <a:bodyPr lIns="0" tIns="0" rIns="0" bIns="0">
            <a:noAutofit/>
          </a:bodyPr>
          <a:lstStyle>
            <a:lvl1pPr marL="0" indent="0">
              <a:spcAft>
                <a:spcPts val="800"/>
              </a:spcAft>
              <a:buNone/>
              <a:defRPr lang="en-US" sz="2400" kern="1200" baseline="0" dirty="0" smtClean="0">
                <a:solidFill>
                  <a:schemeClr val="tx1"/>
                </a:solidFill>
                <a:latin typeface="TradeGothic Light" pitchFamily="2" charset="0"/>
                <a:ea typeface="+mn-ea"/>
                <a:cs typeface="+mn-cs"/>
              </a:defRPr>
            </a:lvl1pPr>
          </a:lstStyle>
          <a:p>
            <a:pPr lvl="0"/>
            <a:r>
              <a:rPr lang="en-US" dirty="0"/>
              <a:t>Body text, 18pt</a:t>
            </a:r>
          </a:p>
        </p:txBody>
      </p:sp>
      <p:sp>
        <p:nvSpPr>
          <p:cNvPr id="5" name="Title 4"/>
          <p:cNvSpPr>
            <a:spLocks noGrp="1"/>
          </p:cNvSpPr>
          <p:nvPr>
            <p:ph type="title" hasCustomPrompt="1"/>
          </p:nvPr>
        </p:nvSpPr>
        <p:spPr>
          <a:xfrm>
            <a:off x="704805" y="1172292"/>
            <a:ext cx="5391195" cy="266995"/>
          </a:xfrm>
          <a:prstGeom prst="rect">
            <a:avLst/>
          </a:prstGeom>
        </p:spPr>
        <p:txBody>
          <a:bodyPr lIns="0" tIns="0" rIns="0" bIns="0">
            <a:noAutofit/>
          </a:bodyPr>
          <a:lstStyle>
            <a:lvl1pPr algn="l">
              <a:defRPr lang="en-US" sz="2133" cap="all" spc="0" baseline="0" dirty="0">
                <a:solidFill>
                  <a:schemeClr val="accent1"/>
                </a:solidFill>
                <a:latin typeface="Trade Gothic LT Std Cn" pitchFamily="50" charset="0"/>
              </a:defRPr>
            </a:lvl1pPr>
          </a:lstStyle>
          <a:p>
            <a:pPr lvl="0"/>
            <a:r>
              <a:rPr lang="en-US" dirty="0"/>
              <a:t>HEADER</a:t>
            </a:r>
          </a:p>
        </p:txBody>
      </p:sp>
      <p:sp>
        <p:nvSpPr>
          <p:cNvPr id="9" name="Text Placeholder 9"/>
          <p:cNvSpPr>
            <a:spLocks noGrp="1"/>
          </p:cNvSpPr>
          <p:nvPr>
            <p:ph type="body" sz="quarter" idx="11" hasCustomPrompt="1"/>
          </p:nvPr>
        </p:nvSpPr>
        <p:spPr>
          <a:xfrm>
            <a:off x="704807" y="1439285"/>
            <a:ext cx="5391193" cy="268224"/>
          </a:xfrm>
          <a:prstGeom prst="rect">
            <a:avLst/>
          </a:prstGeom>
        </p:spPr>
        <p:txBody>
          <a:bodyPr lIns="0" tIns="0" rIns="0" bIns="0">
            <a:noAutofit/>
          </a:bodyPr>
          <a:lstStyle>
            <a:lvl1pPr marL="0" indent="0" algn="l" defTabSz="1218976" rtl="0" eaLnBrk="1" latinLnBrk="0" hangingPunct="1">
              <a:lnSpc>
                <a:spcPct val="130000"/>
              </a:lnSpc>
              <a:spcBef>
                <a:spcPts val="0"/>
              </a:spcBef>
              <a:buFont typeface="Arial" pitchFamily="34" charset="0"/>
              <a:buNone/>
              <a:defRPr lang="en-US" sz="1867" kern="1200" spc="0" baseline="0" dirty="0" smtClean="0">
                <a:solidFill>
                  <a:schemeClr val="accent1"/>
                </a:solidFill>
                <a:latin typeface="TradeGothic Light" pitchFamily="2" charset="0"/>
                <a:ea typeface="+mn-ea"/>
                <a:cs typeface="+mn-cs"/>
              </a:defRPr>
            </a:lvl1pPr>
            <a:lvl2pPr marL="0" indent="0" algn="l" defTabSz="121897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2pPr>
            <a:lvl3pPr marL="0" indent="0" algn="l" defTabSz="121897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3pPr>
            <a:lvl4pPr marL="0" indent="0" algn="l" defTabSz="121897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4pPr>
            <a:lvl5pPr marL="0" indent="0" algn="l" defTabSz="1218976" rtl="0" eaLnBrk="1" latinLnBrk="0" hangingPunct="1">
              <a:lnSpc>
                <a:spcPct val="130000"/>
              </a:lnSpc>
              <a:spcBef>
                <a:spcPts val="0"/>
              </a:spcBef>
              <a:buFont typeface="Arial" pitchFamily="34" charset="0"/>
              <a:buNone/>
              <a:defRPr lang="en-US" sz="1467" kern="1200" dirty="0">
                <a:solidFill>
                  <a:schemeClr val="tx1"/>
                </a:solidFill>
                <a:latin typeface="+mn-lt"/>
                <a:ea typeface="+mn-ea"/>
                <a:cs typeface="+mn-cs"/>
              </a:defRPr>
            </a:lvl5pPr>
          </a:lstStyle>
          <a:p>
            <a:pPr lvl="0"/>
            <a:r>
              <a:rPr lang="en-US" dirty="0" err="1"/>
              <a:t>Subheader</a:t>
            </a:r>
            <a:endParaRPr lang="en-US" dirty="0"/>
          </a:p>
        </p:txBody>
      </p:sp>
    </p:spTree>
    <p:extLst>
      <p:ext uri="{BB962C8B-B14F-4D97-AF65-F5344CB8AC3E}">
        <p14:creationId xmlns:p14="http://schemas.microsoft.com/office/powerpoint/2010/main" val="18435684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Blank_Subtle Header">
    <p:spTree>
      <p:nvGrpSpPr>
        <p:cNvPr id="1" name=""/>
        <p:cNvGrpSpPr/>
        <p:nvPr/>
      </p:nvGrpSpPr>
      <p:grpSpPr>
        <a:xfrm>
          <a:off x="0" y="0"/>
          <a:ext cx="0" cy="0"/>
          <a:chOff x="0" y="0"/>
          <a:chExt cx="0" cy="0"/>
        </a:xfrm>
      </p:grpSpPr>
      <p:sp>
        <p:nvSpPr>
          <p:cNvPr id="9" name="Text Placeholder 9"/>
          <p:cNvSpPr>
            <a:spLocks noGrp="1"/>
          </p:cNvSpPr>
          <p:nvPr>
            <p:ph type="body" sz="quarter" idx="12" hasCustomPrompt="1"/>
          </p:nvPr>
        </p:nvSpPr>
        <p:spPr>
          <a:xfrm>
            <a:off x="704808" y="841340"/>
            <a:ext cx="5398389" cy="192541"/>
          </a:xfrm>
          <a:prstGeom prst="rect">
            <a:avLst/>
          </a:prstGeom>
        </p:spPr>
        <p:txBody>
          <a:bodyPr lIns="0" tIns="0" rIns="0" bIns="0"/>
          <a:lstStyle>
            <a:lvl1pPr marL="0" indent="0" algn="l" defTabSz="1218946" rtl="0" eaLnBrk="1" latinLnBrk="0" hangingPunct="1">
              <a:lnSpc>
                <a:spcPct val="130000"/>
              </a:lnSpc>
              <a:spcBef>
                <a:spcPts val="0"/>
              </a:spcBef>
              <a:buFont typeface="Arial" pitchFamily="34" charset="0"/>
              <a:buNone/>
              <a:defRPr lang="en-US" sz="1400" kern="1200" spc="0" baseline="0" dirty="0" smtClean="0">
                <a:solidFill>
                  <a:schemeClr val="accent3"/>
                </a:solidFill>
                <a:latin typeface="TradeGothic Light" pitchFamily="2" charset="0"/>
                <a:ea typeface="+mn-ea"/>
                <a:cs typeface="+mn-cs"/>
              </a:defRPr>
            </a:lvl1pPr>
            <a:lvl2pPr marL="0" indent="0" algn="l" defTabSz="121894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2pPr>
            <a:lvl3pPr marL="0" indent="0" algn="l" defTabSz="121894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3pPr>
            <a:lvl4pPr marL="0" indent="0" algn="l" defTabSz="121894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4pPr>
            <a:lvl5pPr marL="0" indent="0" algn="l" defTabSz="1218946" rtl="0" eaLnBrk="1" latinLnBrk="0" hangingPunct="1">
              <a:lnSpc>
                <a:spcPct val="130000"/>
              </a:lnSpc>
              <a:spcBef>
                <a:spcPts val="0"/>
              </a:spcBef>
              <a:buFont typeface="Arial" pitchFamily="34" charset="0"/>
              <a:buNone/>
              <a:defRPr lang="en-US" sz="1467" kern="1200" dirty="0">
                <a:solidFill>
                  <a:schemeClr val="tx1"/>
                </a:solidFill>
                <a:latin typeface="+mn-lt"/>
                <a:ea typeface="+mn-ea"/>
                <a:cs typeface="+mn-cs"/>
              </a:defRPr>
            </a:lvl5pPr>
          </a:lstStyle>
          <a:p>
            <a:pPr lvl="0"/>
            <a:r>
              <a:rPr lang="en-US" dirty="0"/>
              <a:t>Subtle </a:t>
            </a:r>
            <a:r>
              <a:rPr lang="en-US" dirty="0" err="1"/>
              <a:t>Subheader</a:t>
            </a:r>
            <a:endParaRPr lang="en-US" dirty="0"/>
          </a:p>
        </p:txBody>
      </p:sp>
      <p:sp>
        <p:nvSpPr>
          <p:cNvPr id="6" name="Title 4"/>
          <p:cNvSpPr>
            <a:spLocks noGrp="1"/>
          </p:cNvSpPr>
          <p:nvPr>
            <p:ph type="title" hasCustomPrompt="1"/>
          </p:nvPr>
        </p:nvSpPr>
        <p:spPr>
          <a:xfrm>
            <a:off x="704807" y="562845"/>
            <a:ext cx="5398391" cy="246221"/>
          </a:xfrm>
          <a:prstGeom prst="rect">
            <a:avLst/>
          </a:prstGeom>
        </p:spPr>
        <p:txBody>
          <a:bodyPr lIns="0" tIns="0" rIns="0" bIns="0"/>
          <a:lstStyle>
            <a:lvl1pPr marL="0" algn="l" defTabSz="1218946" rtl="0" eaLnBrk="1" latinLnBrk="0" hangingPunct="1">
              <a:spcBef>
                <a:spcPct val="0"/>
              </a:spcBef>
              <a:buNone/>
              <a:defRPr lang="en-US" sz="1600" kern="1200" cap="all" spc="0" baseline="0" dirty="0">
                <a:solidFill>
                  <a:schemeClr val="accent3"/>
                </a:solidFill>
                <a:latin typeface="TradeGothic Light" pitchFamily="2" charset="0"/>
                <a:ea typeface="+mj-ea"/>
                <a:cs typeface="+mj-cs"/>
              </a:defRPr>
            </a:lvl1pPr>
          </a:lstStyle>
          <a:p>
            <a:pPr lvl="0"/>
            <a:r>
              <a:rPr lang="en-US" dirty="0"/>
              <a:t>PROJECT NAME</a:t>
            </a:r>
          </a:p>
        </p:txBody>
      </p:sp>
    </p:spTree>
    <p:extLst>
      <p:ext uri="{BB962C8B-B14F-4D97-AF65-F5344CB8AC3E}">
        <p14:creationId xmlns:p14="http://schemas.microsoft.com/office/powerpoint/2010/main" val="11423639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016_Header_Only">
    <p:spTree>
      <p:nvGrpSpPr>
        <p:cNvPr id="1" name=""/>
        <p:cNvGrpSpPr/>
        <p:nvPr/>
      </p:nvGrpSpPr>
      <p:grpSpPr>
        <a:xfrm>
          <a:off x="0" y="0"/>
          <a:ext cx="0" cy="0"/>
          <a:chOff x="0" y="0"/>
          <a:chExt cx="0" cy="0"/>
        </a:xfrm>
      </p:grpSpPr>
      <p:sp>
        <p:nvSpPr>
          <p:cNvPr id="10" name="Title 4"/>
          <p:cNvSpPr>
            <a:spLocks noGrp="1"/>
          </p:cNvSpPr>
          <p:nvPr>
            <p:ph type="title" hasCustomPrompt="1"/>
          </p:nvPr>
        </p:nvSpPr>
        <p:spPr>
          <a:xfrm>
            <a:off x="704807" y="560833"/>
            <a:ext cx="5379693" cy="328231"/>
          </a:xfrm>
          <a:prstGeom prst="rect">
            <a:avLst/>
          </a:prstGeom>
        </p:spPr>
        <p:txBody>
          <a:bodyPr lIns="0" tIns="0" rIns="0" bIns="0"/>
          <a:lstStyle>
            <a:lvl1pPr algn="l">
              <a:defRPr lang="en-US" sz="2133" cap="all" spc="0" baseline="0" dirty="0">
                <a:solidFill>
                  <a:schemeClr val="tx1"/>
                </a:solidFill>
                <a:latin typeface="Trade Gothic LT Std Cn" panose="00000806000000000000" pitchFamily="50" charset="0"/>
              </a:defRPr>
            </a:lvl1pPr>
          </a:lstStyle>
          <a:p>
            <a:pPr lvl="0"/>
            <a:r>
              <a:rPr lang="en-US" dirty="0"/>
              <a:t>HEADER</a:t>
            </a:r>
          </a:p>
        </p:txBody>
      </p:sp>
      <p:sp>
        <p:nvSpPr>
          <p:cNvPr id="11" name="Text Placeholder 9"/>
          <p:cNvSpPr>
            <a:spLocks noGrp="1"/>
          </p:cNvSpPr>
          <p:nvPr>
            <p:ph type="body" sz="quarter" idx="11" hasCustomPrompt="1"/>
          </p:nvPr>
        </p:nvSpPr>
        <p:spPr>
          <a:xfrm>
            <a:off x="704809" y="922380"/>
            <a:ext cx="11080793" cy="268224"/>
          </a:xfrm>
          <a:prstGeom prst="rect">
            <a:avLst/>
          </a:prstGeom>
        </p:spPr>
        <p:txBody>
          <a:bodyPr lIns="0" tIns="0" rIns="0" bIns="0"/>
          <a:lstStyle>
            <a:lvl1pPr marL="0" indent="0" algn="l" defTabSz="1218946" rtl="0" eaLnBrk="1" latinLnBrk="0" hangingPunct="1">
              <a:lnSpc>
                <a:spcPct val="130000"/>
              </a:lnSpc>
              <a:spcBef>
                <a:spcPts val="0"/>
              </a:spcBef>
              <a:buFont typeface="Arial" pitchFamily="34" charset="0"/>
              <a:buNone/>
              <a:defRPr lang="en-US" sz="1867" kern="1200" spc="53" baseline="0" dirty="0" smtClean="0">
                <a:solidFill>
                  <a:schemeClr val="tx1"/>
                </a:solidFill>
                <a:latin typeface="TradeGothic Light" pitchFamily="2" charset="0"/>
                <a:ea typeface="+mn-ea"/>
                <a:cs typeface="+mn-cs"/>
              </a:defRPr>
            </a:lvl1pPr>
            <a:lvl2pPr marL="0" indent="0" algn="l" defTabSz="121894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2pPr>
            <a:lvl3pPr marL="0" indent="0" algn="l" defTabSz="121894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3pPr>
            <a:lvl4pPr marL="0" indent="0" algn="l" defTabSz="1218946" rtl="0" eaLnBrk="1" latinLnBrk="0" hangingPunct="1">
              <a:lnSpc>
                <a:spcPct val="130000"/>
              </a:lnSpc>
              <a:spcBef>
                <a:spcPts val="0"/>
              </a:spcBef>
              <a:buFont typeface="Arial" pitchFamily="34" charset="0"/>
              <a:buNone/>
              <a:defRPr lang="en-US" sz="1467" kern="1200" dirty="0" smtClean="0">
                <a:solidFill>
                  <a:schemeClr val="tx1"/>
                </a:solidFill>
                <a:latin typeface="+mn-lt"/>
                <a:ea typeface="+mn-ea"/>
                <a:cs typeface="+mn-cs"/>
              </a:defRPr>
            </a:lvl4pPr>
            <a:lvl5pPr marL="0" indent="0" algn="l" defTabSz="1218946" rtl="0" eaLnBrk="1" latinLnBrk="0" hangingPunct="1">
              <a:lnSpc>
                <a:spcPct val="130000"/>
              </a:lnSpc>
              <a:spcBef>
                <a:spcPts val="0"/>
              </a:spcBef>
              <a:buFont typeface="Arial" pitchFamily="34" charset="0"/>
              <a:buNone/>
              <a:defRPr lang="en-US" sz="1467" kern="1200" dirty="0">
                <a:solidFill>
                  <a:schemeClr val="tx1"/>
                </a:solidFill>
                <a:latin typeface="+mn-lt"/>
                <a:ea typeface="+mn-ea"/>
                <a:cs typeface="+mn-cs"/>
              </a:defRPr>
            </a:lvl5pPr>
          </a:lstStyle>
          <a:p>
            <a:pPr lvl="0"/>
            <a:r>
              <a:rPr lang="en-US" dirty="0" err="1"/>
              <a:t>Subheader</a:t>
            </a:r>
            <a:endParaRPr lang="en-US" dirty="0"/>
          </a:p>
        </p:txBody>
      </p:sp>
    </p:spTree>
    <p:extLst>
      <p:ext uri="{BB962C8B-B14F-4D97-AF65-F5344CB8AC3E}">
        <p14:creationId xmlns:p14="http://schemas.microsoft.com/office/powerpoint/2010/main" val="20337915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Breaker_Quote Blue">
    <p:bg>
      <p:bgPr>
        <a:solidFill>
          <a:schemeClr val="accent1"/>
        </a:solid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3" hasCustomPrompt="1"/>
          </p:nvPr>
        </p:nvSpPr>
        <p:spPr>
          <a:xfrm>
            <a:off x="694944" y="840319"/>
            <a:ext cx="8193616" cy="5331883"/>
          </a:xfrm>
          <a:prstGeom prst="rect">
            <a:avLst/>
          </a:prstGeom>
        </p:spPr>
        <p:txBody>
          <a:bodyPr lIns="0" tIns="0" rIns="0" bIns="0" anchor="ctr">
            <a:normAutofit/>
          </a:bodyPr>
          <a:lstStyle>
            <a:lvl1pPr marL="0" marR="0" indent="0" algn="l" defTabSz="1219170" rtl="0" eaLnBrk="1" fontAlgn="auto" latinLnBrk="0" hangingPunct="1">
              <a:lnSpc>
                <a:spcPct val="85000"/>
              </a:lnSpc>
              <a:spcBef>
                <a:spcPts val="0"/>
              </a:spcBef>
              <a:spcAft>
                <a:spcPts val="0"/>
              </a:spcAft>
              <a:buClrTx/>
              <a:buSzTx/>
              <a:buFont typeface="Arial" pitchFamily="34" charset="0"/>
              <a:buNone/>
              <a:tabLst/>
              <a:defRPr sz="6400" spc="0" baseline="0">
                <a:solidFill>
                  <a:schemeClr val="bg1"/>
                </a:solidFill>
                <a:latin typeface="TradeGothic Light" pitchFamily="2" charset="0"/>
              </a:defRPr>
            </a:lvl1pPr>
          </a:lstStyle>
          <a:p>
            <a:pPr marL="0" marR="0" lvl="0" indent="0" algn="l" defTabSz="1219170" rtl="0" eaLnBrk="1" fontAlgn="auto" latinLnBrk="0" hangingPunct="1">
              <a:lnSpc>
                <a:spcPct val="85000"/>
              </a:lnSpc>
              <a:spcBef>
                <a:spcPts val="0"/>
              </a:spcBef>
              <a:spcAft>
                <a:spcPts val="0"/>
              </a:spcAft>
              <a:buClrTx/>
              <a:buSzTx/>
              <a:buFont typeface="Arial" pitchFamily="34" charset="0"/>
              <a:buNone/>
              <a:tabLst/>
              <a:defRPr/>
            </a:pPr>
            <a:r>
              <a:rPr lang="en-US" dirty="0">
                <a:latin typeface="TradeGothic Light" pitchFamily="2" charset="0"/>
              </a:rPr>
              <a:t>This slide is useful for displaying one large text point with a splash of color.</a:t>
            </a:r>
          </a:p>
        </p:txBody>
      </p:sp>
    </p:spTree>
    <p:extLst>
      <p:ext uri="{BB962C8B-B14F-4D97-AF65-F5344CB8AC3E}">
        <p14:creationId xmlns:p14="http://schemas.microsoft.com/office/powerpoint/2010/main" val="28358775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072498" y="4338192"/>
            <a:ext cx="2599817" cy="2011806"/>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2400" b="1" i="0">
                <a:solidFill>
                  <a:schemeClr val="tx1"/>
                </a:solidFill>
                <a:latin typeface="PW Centra No2"/>
                <a:cs typeface="PW Centra No2"/>
              </a:defRPr>
            </a:lvl1pPr>
          </a:lstStyle>
          <a:p>
            <a:endParaRPr/>
          </a:p>
        </p:txBody>
      </p:sp>
      <p:sp>
        <p:nvSpPr>
          <p:cNvPr id="3" name="Holder 3"/>
          <p:cNvSpPr>
            <a:spLocks noGrp="1"/>
          </p:cNvSpPr>
          <p:nvPr>
            <p:ph sz="half" idx="2"/>
          </p:nvPr>
        </p:nvSpPr>
        <p:spPr>
          <a:xfrm>
            <a:off x="372363" y="2560572"/>
            <a:ext cx="3366770" cy="3515995"/>
          </a:xfrm>
          <a:prstGeom prst="rect">
            <a:avLst/>
          </a:prstGeom>
        </p:spPr>
        <p:txBody>
          <a:bodyPr wrap="square" lIns="0" tIns="0" rIns="0" bIns="0">
            <a:spAutoFit/>
          </a:bodyPr>
          <a:lstStyle>
            <a:lvl1pPr>
              <a:defRPr sz="2900" b="1" i="0">
                <a:solidFill>
                  <a:srgbClr val="19305A"/>
                </a:solidFill>
                <a:latin typeface="PW Centra No2"/>
                <a:cs typeface="PW Centra No2"/>
              </a:defRPr>
            </a:lvl1pPr>
          </a:lstStyle>
          <a:p>
            <a:endParaRPr/>
          </a:p>
        </p:txBody>
      </p:sp>
      <p:sp>
        <p:nvSpPr>
          <p:cNvPr id="4" name="Holder 4"/>
          <p:cNvSpPr>
            <a:spLocks noGrp="1"/>
          </p:cNvSpPr>
          <p:nvPr>
            <p:ph sz="half" idx="3"/>
          </p:nvPr>
        </p:nvSpPr>
        <p:spPr>
          <a:xfrm>
            <a:off x="7157719" y="1728242"/>
            <a:ext cx="4704080" cy="3938904"/>
          </a:xfrm>
          <a:prstGeom prst="rect">
            <a:avLst/>
          </a:prstGeom>
        </p:spPr>
        <p:txBody>
          <a:bodyPr wrap="square" lIns="0" tIns="0" rIns="0" bIns="0">
            <a:spAutoFit/>
          </a:bodyPr>
          <a:lstStyle>
            <a:lvl1pPr>
              <a:defRPr sz="1500" b="1" i="0">
                <a:solidFill>
                  <a:schemeClr val="tx1"/>
                </a:solidFill>
                <a:latin typeface="PW Centra No2"/>
                <a:cs typeface="PW Centra No2"/>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5/21/2024</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875248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 Text">
    <p:bg>
      <p:bgPr>
        <a:solidFill>
          <a:srgbClr val="19305A"/>
        </a:solidFill>
        <a:effectLst/>
      </p:bgPr>
    </p:bg>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CF1CBEF6-AE67-4F23-B7F9-5A4387ACA669}"/>
              </a:ext>
            </a:extLst>
          </p:cNvPr>
          <p:cNvSpPr>
            <a:spLocks noGrp="1"/>
          </p:cNvSpPr>
          <p:nvPr>
            <p:ph type="body" sz="quarter" idx="12" hasCustomPrompt="1"/>
          </p:nvPr>
        </p:nvSpPr>
        <p:spPr>
          <a:xfrm>
            <a:off x="457201" y="6195027"/>
            <a:ext cx="1554480" cy="210312"/>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Goes Here </a:t>
            </a:r>
          </a:p>
        </p:txBody>
      </p:sp>
      <p:sp>
        <p:nvSpPr>
          <p:cNvPr id="10"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solidFill>
                  <a:schemeClr val="bg1"/>
                </a:solidFill>
              </a:defRPr>
            </a:lvl1pPr>
          </a:lstStyle>
          <a:p>
            <a:r>
              <a:rPr lang="en-US" dirty="0"/>
              <a:t>Presentation Title Goes Here </a:t>
            </a:r>
          </a:p>
        </p:txBody>
      </p:sp>
    </p:spTree>
    <p:extLst>
      <p:ext uri="{BB962C8B-B14F-4D97-AF65-F5344CB8AC3E}">
        <p14:creationId xmlns:p14="http://schemas.microsoft.com/office/powerpoint/2010/main" val="275075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B: Text + Image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457200" y="1562100"/>
            <a:ext cx="5638800" cy="1661993"/>
          </a:xfrm>
        </p:spPr>
        <p:txBody>
          <a:bodyPr anchor="t">
            <a:spAutoFit/>
          </a:bodyPr>
          <a:lstStyle>
            <a:lvl1pPr algn="l">
              <a:lnSpc>
                <a:spcPct val="100000"/>
              </a:lnSpc>
              <a:spcAft>
                <a:spcPts val="3000"/>
              </a:spcAft>
              <a:defRPr sz="5400"/>
            </a:lvl1pPr>
          </a:lstStyle>
          <a:p>
            <a:r>
              <a:rPr lang="en-US"/>
              <a:t>Presentation Title Goes Here </a:t>
            </a:r>
          </a:p>
        </p:txBody>
      </p:sp>
      <p:sp>
        <p:nvSpPr>
          <p:cNvPr id="5" name="Picture Placeholder 4">
            <a:extLst>
              <a:ext uri="{FF2B5EF4-FFF2-40B4-BE49-F238E27FC236}">
                <a16:creationId xmlns:a16="http://schemas.microsoft.com/office/drawing/2014/main" id="{295864F6-1A52-4D60-AFA5-838829C37322}"/>
              </a:ext>
            </a:extLst>
          </p:cNvPr>
          <p:cNvSpPr>
            <a:spLocks noGrp="1"/>
          </p:cNvSpPr>
          <p:nvPr>
            <p:ph type="pic" sz="quarter" idx="10"/>
          </p:nvPr>
        </p:nvSpPr>
        <p:spPr>
          <a:xfrm>
            <a:off x="6705600" y="0"/>
            <a:ext cx="54864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pic>
        <p:nvPicPr>
          <p:cNvPr id="7" name="Graphic 6">
            <a:extLst>
              <a:ext uri="{FF2B5EF4-FFF2-40B4-BE49-F238E27FC236}">
                <a16:creationId xmlns:a16="http://schemas.microsoft.com/office/drawing/2014/main" id="{33C46BE4-891E-4FA2-9E04-5A171FE48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
        <p:nvSpPr>
          <p:cNvPr id="1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299049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C: Text + Image Horizon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1"/>
            <a:ext cx="12191999" cy="566927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4" name="Text Placeholder 3">
            <a:extLst>
              <a:ext uri="{FF2B5EF4-FFF2-40B4-BE49-F238E27FC236}">
                <a16:creationId xmlns:a16="http://schemas.microsoft.com/office/drawing/2014/main" id="{AC129172-0239-40D9-B7C7-B259D0F584D7}"/>
              </a:ext>
            </a:extLst>
          </p:cNvPr>
          <p:cNvSpPr>
            <a:spLocks noGrp="1"/>
          </p:cNvSpPr>
          <p:nvPr>
            <p:ph type="body" sz="half" idx="2" hasCustomPrompt="1"/>
          </p:nvPr>
        </p:nvSpPr>
        <p:spPr>
          <a:xfrm>
            <a:off x="457200" y="6112748"/>
            <a:ext cx="7510463" cy="369332"/>
          </a:xfrm>
        </p:spPr>
        <p:txBody>
          <a:bodyPr anchor="b">
            <a:spAutoFit/>
          </a:bodyPr>
          <a:lstStyle>
            <a:lvl1pPr marL="0" indent="0">
              <a:lnSpc>
                <a:spcPct val="100000"/>
              </a:lnSpc>
              <a:buNone/>
              <a:defRPr sz="24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Presentation Title Goes Here </a:t>
            </a:r>
          </a:p>
        </p:txBody>
      </p:sp>
      <p:pic>
        <p:nvPicPr>
          <p:cNvPr id="10" name="Graphic 9">
            <a:extLst>
              <a:ext uri="{FF2B5EF4-FFF2-40B4-BE49-F238E27FC236}">
                <a16:creationId xmlns:a16="http://schemas.microsoft.com/office/drawing/2014/main" id="{D97846B8-F525-4B36-AE8C-9F99859AE176}"/>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1826" y="6198860"/>
            <a:ext cx="1554480" cy="206165"/>
          </a:xfrm>
          <a:prstGeom prst="rect">
            <a:avLst/>
          </a:prstGeom>
        </p:spPr>
      </p:pic>
    </p:spTree>
    <p:extLst>
      <p:ext uri="{BB962C8B-B14F-4D97-AF65-F5344CB8AC3E}">
        <p14:creationId xmlns:p14="http://schemas.microsoft.com/office/powerpoint/2010/main" val="17315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FFA737-AE3F-5D4D-A6C5-D2B3BBAE38AD}"/>
              </a:ext>
            </a:extLst>
          </p:cNvPr>
          <p:cNvSpPr>
            <a:spLocks noGrp="1"/>
          </p:cNvSpPr>
          <p:nvPr>
            <p:ph type="title" hasCustomPrompt="1"/>
          </p:nvPr>
        </p:nvSpPr>
        <p:spPr>
          <a:xfrm>
            <a:off x="472140" y="373275"/>
            <a:ext cx="10930972" cy="1143000"/>
          </a:xfrm>
          <a:prstGeom prst="rect">
            <a:avLst/>
          </a:prstGeom>
        </p:spPr>
        <p:txBody>
          <a:bodyPr vert="horz"/>
          <a:lstStyle>
            <a:lvl1pPr algn="l">
              <a:defRPr sz="5500" b="1">
                <a:solidFill>
                  <a:srgbClr val="14487F"/>
                </a:solidFill>
                <a:latin typeface="Times New Roman"/>
                <a:cs typeface="Times New Roman"/>
              </a:defRPr>
            </a:lvl1pPr>
          </a:lstStyle>
          <a:p>
            <a:r>
              <a:rPr lang="en-US" dirty="0"/>
              <a:t>Presentation Outline</a:t>
            </a:r>
          </a:p>
        </p:txBody>
      </p:sp>
      <p:sp>
        <p:nvSpPr>
          <p:cNvPr id="4" name="Text Placeholder 7">
            <a:extLst>
              <a:ext uri="{FF2B5EF4-FFF2-40B4-BE49-F238E27FC236}">
                <a16:creationId xmlns:a16="http://schemas.microsoft.com/office/drawing/2014/main" id="{A844865E-6E5F-554C-94D7-B31109547FC9}"/>
              </a:ext>
            </a:extLst>
          </p:cNvPr>
          <p:cNvSpPr>
            <a:spLocks noGrp="1"/>
          </p:cNvSpPr>
          <p:nvPr>
            <p:ph type="body" sz="quarter" idx="10" hasCustomPrompt="1"/>
          </p:nvPr>
        </p:nvSpPr>
        <p:spPr>
          <a:xfrm>
            <a:off x="476541" y="1516275"/>
            <a:ext cx="10930973" cy="4096328"/>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chemeClr val="tx1"/>
                </a:solidFill>
                <a:latin typeface="Arial"/>
                <a:cs typeface="Arial"/>
              </a:defRPr>
            </a:lvl1pPr>
          </a:lstStyle>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Tree>
    <p:extLst>
      <p:ext uri="{BB962C8B-B14F-4D97-AF65-F5344CB8AC3E}">
        <p14:creationId xmlns:p14="http://schemas.microsoft.com/office/powerpoint/2010/main" val="254126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D: Text on Color">
    <p:bg>
      <p:bgPr>
        <a:solidFill>
          <a:srgbClr val="F7CD00"/>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7964D6-3C3E-41E8-B58B-40D0CF4AC2E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18760" y="457200"/>
            <a:ext cx="1554480" cy="206165"/>
          </a:xfrm>
          <a:prstGeom prst="rect">
            <a:avLst/>
          </a:prstGeom>
        </p:spPr>
      </p:pic>
      <p:sp>
        <p:nvSpPr>
          <p:cNvPr id="9"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1116496" y="3013502"/>
            <a:ext cx="9959009" cy="830997"/>
          </a:xfrm>
        </p:spPr>
        <p:txBody>
          <a:bodyPr wrap="square" anchor="t">
            <a:spAutoFit/>
          </a:bodyPr>
          <a:lstStyle>
            <a:lvl1pPr algn="ctr">
              <a:lnSpc>
                <a:spcPct val="100000"/>
              </a:lnSpc>
              <a:spcAft>
                <a:spcPts val="1200"/>
              </a:spcAft>
              <a:defRPr sz="5400" baseline="0"/>
            </a:lvl1pPr>
          </a:lstStyle>
          <a:p>
            <a:r>
              <a:rPr lang="en-US"/>
              <a:t>Presentation Title Goes Here</a:t>
            </a:r>
          </a:p>
        </p:txBody>
      </p:sp>
      <p:sp>
        <p:nvSpPr>
          <p:cNvPr id="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Tree>
    <p:extLst>
      <p:ext uri="{BB962C8B-B14F-4D97-AF65-F5344CB8AC3E}">
        <p14:creationId xmlns:p14="http://schemas.microsoft.com/office/powerpoint/2010/main" val="420977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D: Color Block + BG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731520" y="723900"/>
            <a:ext cx="10728960" cy="5410200"/>
          </a:xfrm>
          <a:solidFill>
            <a:schemeClr val="accent1"/>
          </a:solidFill>
        </p:spPr>
        <p:txBody>
          <a:bodyPr lIns="457200" tIns="457200" rIns="457200" bIns="45720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Text Placeholder 5">
            <a:extLst>
              <a:ext uri="{FF2B5EF4-FFF2-40B4-BE49-F238E27FC236}">
                <a16:creationId xmlns:a16="http://schemas.microsoft.com/office/drawing/2014/main" id="{FA31DF20-3EC4-44DD-89DE-E2922334CF15}"/>
              </a:ext>
            </a:extLst>
          </p:cNvPr>
          <p:cNvSpPr>
            <a:spLocks noGrp="1"/>
          </p:cNvSpPr>
          <p:nvPr>
            <p:ph type="body" sz="quarter" idx="11" hasCustomPrompt="1"/>
          </p:nvPr>
        </p:nvSpPr>
        <p:spPr>
          <a:xfrm>
            <a:off x="5318760" y="1190307"/>
            <a:ext cx="1554480" cy="210312"/>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5377069"/>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4" name="Picture Placeholder 3">
            <a:extLst>
              <a:ext uri="{FF2B5EF4-FFF2-40B4-BE49-F238E27FC236}">
                <a16:creationId xmlns:a16="http://schemas.microsoft.com/office/drawing/2014/main" id="{1DE3C405-5DC0-4B63-A30D-6430686345A3}"/>
              </a:ext>
            </a:extLst>
          </p:cNvPr>
          <p:cNvSpPr>
            <a:spLocks noGrp="1"/>
          </p:cNvSpPr>
          <p:nvPr>
            <p:ph type="pic" sz="quarter" idx="12" hasCustomPrompt="1"/>
          </p:nvPr>
        </p:nvSpPr>
        <p:spPr>
          <a:xfrm>
            <a:off x="0" y="0"/>
            <a:ext cx="12192000" cy="6858000"/>
          </a:xfrm>
        </p:spPr>
        <p:txBody>
          <a:bodyPr tIns="2560320" anchor="ctr"/>
          <a:lstStyle>
            <a:lvl1pPr marL="0" indent="0" algn="ctr">
              <a:buNone/>
              <a:defRPr>
                <a:solidFill>
                  <a:schemeClr val="bg1"/>
                </a:solidFill>
              </a:defRPr>
            </a:lvl1pPr>
          </a:lstStyle>
          <a:p>
            <a:r>
              <a:rPr lang="en-US" dirty="0"/>
              <a:t>IMPORTANT! First click icon in the middle to insert image</a:t>
            </a:r>
            <a:br>
              <a:rPr lang="en-US" dirty="0"/>
            </a:br>
            <a:r>
              <a:rPr lang="en-US" dirty="0"/>
              <a:t>and then send image to back</a:t>
            </a:r>
          </a:p>
        </p:txBody>
      </p:sp>
    </p:spTree>
    <p:extLst>
      <p:ext uri="{BB962C8B-B14F-4D97-AF65-F5344CB8AC3E}">
        <p14:creationId xmlns:p14="http://schemas.microsoft.com/office/powerpoint/2010/main" val="247092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D: Color Overlay + BG Imag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4542F7F-BB9E-401F-BECB-7C7F73910ACE}"/>
              </a:ext>
            </a:extLst>
          </p:cNvPr>
          <p:cNvSpPr>
            <a:spLocks noGrp="1"/>
          </p:cNvSpPr>
          <p:nvPr>
            <p:ph type="ctrTitle" hasCustomPrompt="1"/>
          </p:nvPr>
        </p:nvSpPr>
        <p:spPr>
          <a:xfrm>
            <a:off x="0" y="0"/>
            <a:ext cx="12192000" cy="6858000"/>
          </a:xfrm>
          <a:solidFill>
            <a:srgbClr val="440099">
              <a:alpha val="75000"/>
            </a:srgbClr>
          </a:solidFill>
        </p:spPr>
        <p:txBody>
          <a:bodyPr lIns="640080" tIns="640080" rIns="640080" bIns="640080" anchor="ctr">
            <a:normAutofit/>
          </a:bodyPr>
          <a:lstStyle>
            <a:lvl1pPr algn="ctr">
              <a:lnSpc>
                <a:spcPct val="100000"/>
              </a:lnSpc>
              <a:spcAft>
                <a:spcPts val="1200"/>
              </a:spcAft>
              <a:defRPr sz="5400">
                <a:solidFill>
                  <a:schemeClr val="bg1"/>
                </a:solidFill>
              </a:defRPr>
            </a:lvl1pPr>
          </a:lstStyle>
          <a:p>
            <a:r>
              <a:rPr lang="en-US"/>
              <a:t>Presentation Title Goes Here</a:t>
            </a:r>
          </a:p>
        </p:txBody>
      </p:sp>
      <p:sp>
        <p:nvSpPr>
          <p:cNvPr id="6" name="Picture Placeholder 3">
            <a:extLst>
              <a:ext uri="{FF2B5EF4-FFF2-40B4-BE49-F238E27FC236}">
                <a16:creationId xmlns:a16="http://schemas.microsoft.com/office/drawing/2014/main" id="{336B2018-411B-4041-A20D-6CF3500BE082}"/>
              </a:ext>
            </a:extLst>
          </p:cNvPr>
          <p:cNvSpPr>
            <a:spLocks noGrp="1"/>
          </p:cNvSpPr>
          <p:nvPr>
            <p:ph type="pic" sz="quarter" idx="13" hasCustomPrompt="1"/>
          </p:nvPr>
        </p:nvSpPr>
        <p:spPr>
          <a:xfrm>
            <a:off x="0" y="0"/>
            <a:ext cx="12192000" cy="6858000"/>
          </a:xfrm>
        </p:spPr>
        <p:txBody>
          <a:bodyPr tIns="2560320" anchor="ctr"/>
          <a:lstStyle>
            <a:lvl1pPr marL="0" indent="0" algn="ctr">
              <a:buNone/>
              <a:defRPr>
                <a:solidFill>
                  <a:schemeClr val="bg1"/>
                </a:solidFill>
              </a:defRPr>
            </a:lvl1pPr>
          </a:lstStyle>
          <a:p>
            <a:r>
              <a:rPr lang="en-US" dirty="0"/>
              <a:t>IMPORTANT! First click icon in the middle to insert image</a:t>
            </a:r>
            <a:br>
              <a:rPr lang="en-US" dirty="0"/>
            </a:br>
            <a:r>
              <a:rPr lang="en-US" dirty="0"/>
              <a:t>and then send image to back</a:t>
            </a:r>
          </a:p>
        </p:txBody>
      </p:sp>
      <p:sp>
        <p:nvSpPr>
          <p:cNvPr id="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17043" y="6129957"/>
            <a:ext cx="3157917" cy="270843"/>
          </a:xfrm>
        </p:spPr>
        <p:txBody>
          <a:bodyPr wrap="none" lIns="0" tIns="0" rIns="0" bIns="0" anchor="t">
            <a:spAutoFit/>
          </a:bodyPr>
          <a:lstStyle>
            <a:lvl1pPr marL="0" indent="0" algn="ctr">
              <a:lnSpc>
                <a:spcPct val="110000"/>
              </a:lnSpc>
              <a:spcBef>
                <a:spcPts val="0"/>
              </a:spcBef>
              <a:spcAft>
                <a:spcPts val="600"/>
              </a:spcAft>
              <a:buNone/>
              <a:defRPr sz="16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Goes Here </a:t>
            </a:r>
          </a:p>
        </p:txBody>
      </p:sp>
      <p:sp>
        <p:nvSpPr>
          <p:cNvPr id="8" name="Text Placeholder 5">
            <a:extLst>
              <a:ext uri="{FF2B5EF4-FFF2-40B4-BE49-F238E27FC236}">
                <a16:creationId xmlns:a16="http://schemas.microsoft.com/office/drawing/2014/main" id="{FA31DF20-3EC4-44DD-89DE-E2922334CF15}"/>
              </a:ext>
            </a:extLst>
          </p:cNvPr>
          <p:cNvSpPr>
            <a:spLocks noGrp="1"/>
          </p:cNvSpPr>
          <p:nvPr>
            <p:ph type="body" sz="quarter" idx="12" hasCustomPrompt="1"/>
          </p:nvPr>
        </p:nvSpPr>
        <p:spPr>
          <a:xfrm>
            <a:off x="5318760" y="457200"/>
            <a:ext cx="1554480" cy="210312"/>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noAutofit/>
          </a:bodyPr>
          <a:lstStyle>
            <a:lvl1pPr marL="0" indent="0">
              <a:buNone/>
              <a:defRPr sz="100"/>
            </a:lvl1pPr>
          </a:lstStyle>
          <a:p>
            <a:pPr lvl="0"/>
            <a:r>
              <a:rPr lang="en-US"/>
              <a:t>.</a:t>
            </a:r>
          </a:p>
        </p:txBody>
      </p:sp>
    </p:spTree>
    <p:extLst>
      <p:ext uri="{BB962C8B-B14F-4D97-AF65-F5344CB8AC3E}">
        <p14:creationId xmlns:p14="http://schemas.microsoft.com/office/powerpoint/2010/main" val="361327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genda / TOC Layout 1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F0C140-A3A9-4254-AB2F-D95B69251A8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AC9EC3F-0335-4CDC-A4F4-9C834C0F7F38}"/>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457200" y="1676400"/>
            <a:ext cx="4148418" cy="4062248"/>
          </a:xfrm>
        </p:spPr>
        <p:txBody>
          <a:bodyPr>
            <a:norm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dirty="0"/>
              <a:t>Section Name ― 00 (Hit enter, then tab, for second level text.)</a:t>
            </a:r>
          </a:p>
          <a:p>
            <a:pPr lvl="1"/>
            <a:r>
              <a:rPr lang="en-US" dirty="0"/>
              <a:t>Second level</a:t>
            </a:r>
          </a:p>
        </p:txBody>
      </p:sp>
      <p:sp>
        <p:nvSpPr>
          <p:cNvPr id="7"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141695" cy="369332"/>
          </a:xfrm>
        </p:spPr>
        <p:txBody>
          <a:bodyPr wrap="square">
            <a:spAutoFit/>
          </a:bodyPr>
          <a:lstStyle>
            <a:lvl1pPr>
              <a:lnSpc>
                <a:spcPct val="100000"/>
              </a:lnSpc>
              <a:spcAft>
                <a:spcPts val="1200"/>
              </a:spcAft>
              <a:defRPr sz="2400" baseline="0"/>
            </a:lvl1pPr>
          </a:lstStyle>
          <a:p>
            <a:r>
              <a:rPr lang="en-US" dirty="0"/>
              <a:t>Add Contents Title Here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488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1" name="Text Placeholder 17">
            <a:extLst>
              <a:ext uri="{FF2B5EF4-FFF2-40B4-BE49-F238E27FC236}">
                <a16:creationId xmlns:a16="http://schemas.microsoft.com/office/drawing/2014/main" id="{C916A91C-2377-4839-A702-8E37EF95105E}"/>
              </a:ext>
            </a:extLst>
          </p:cNvPr>
          <p:cNvSpPr>
            <a:spLocks noGrp="1"/>
          </p:cNvSpPr>
          <p:nvPr>
            <p:ph type="body" sz="quarter" idx="4294967295" hasCustomPrompt="1"/>
          </p:nvPr>
        </p:nvSpPr>
        <p:spPr>
          <a:xfrm>
            <a:off x="5149225" y="5829327"/>
            <a:ext cx="109728" cy="100584"/>
          </a:xfrm>
          <a:prstGeom prst="rect">
            <a:avLst/>
          </a:prstGeo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Tree>
    <p:extLst>
      <p:ext uri="{BB962C8B-B14F-4D97-AF65-F5344CB8AC3E}">
        <p14:creationId xmlns:p14="http://schemas.microsoft.com/office/powerpoint/2010/main" val="155091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genda / TOC Layout 2 ">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E5AE8-B36C-4408-89E0-74111A239718}"/>
              </a:ext>
            </a:extLst>
          </p:cNvPr>
          <p:cNvSpPr>
            <a:spLocks noGrp="1"/>
          </p:cNvSpPr>
          <p:nvPr>
            <p:ph type="title" hasCustomPrompt="1"/>
          </p:nvPr>
        </p:nvSpPr>
        <p:spPr>
          <a:xfrm>
            <a:off x="457201" y="457200"/>
            <a:ext cx="7510462" cy="738664"/>
          </a:xfrm>
          <a:noFill/>
        </p:spPr>
        <p:txBody>
          <a:bodyPr lIns="0" tIns="0" rIns="0">
            <a:spAutoFit/>
          </a:bodyPr>
          <a:lstStyle>
            <a:lvl1pPr>
              <a:lnSpc>
                <a:spcPct val="100000"/>
              </a:lnSpc>
              <a:spcAft>
                <a:spcPts val="1200"/>
              </a:spcAft>
              <a:defRPr sz="4800"/>
            </a:lvl1pPr>
          </a:lstStyle>
          <a:p>
            <a:r>
              <a:rPr lang="en-US" dirty="0"/>
              <a:t>Add contents title here</a:t>
            </a:r>
          </a:p>
        </p:txBody>
      </p:sp>
      <p:sp>
        <p:nvSpPr>
          <p:cNvPr id="9" name="Rectangle 8">
            <a:extLst>
              <a:ext uri="{FF2B5EF4-FFF2-40B4-BE49-F238E27FC236}">
                <a16:creationId xmlns:a16="http://schemas.microsoft.com/office/drawing/2014/main" id="{E50E6F09-C1E5-41AD-A4E7-8CF865CAABB3}"/>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11" name="Straight Connector 10">
            <a:extLst>
              <a:ext uri="{FF2B5EF4-FFF2-40B4-BE49-F238E27FC236}">
                <a16:creationId xmlns:a16="http://schemas.microsoft.com/office/drawing/2014/main" id="{6D6C7731-3F4C-4E6E-A50B-6D3081B16CDA}"/>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6D6B6D-303D-4E62-AC18-9FA4F5511CE6}"/>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900BF1E-095A-45DB-BA43-EE7C75642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4"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159766" y="5326660"/>
            <a:ext cx="2575034" cy="1074140"/>
          </a:xfrm>
        </p:spPr>
        <p:txBody>
          <a:bodyPr wrap="square"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dirty="0"/>
              <a:t>Section Name ― 00  (Hit enter, then tab, for second level text.)</a:t>
            </a:r>
          </a:p>
          <a:p>
            <a:pPr lvl="1"/>
            <a:r>
              <a:rPr lang="en-US" dirty="0"/>
              <a:t>Second level</a:t>
            </a:r>
          </a:p>
        </p:txBody>
      </p:sp>
      <p:sp>
        <p:nvSpPr>
          <p:cNvPr id="4" name="Text Placeholder 3"/>
          <p:cNvSpPr>
            <a:spLocks noGrp="1"/>
          </p:cNvSpPr>
          <p:nvPr>
            <p:ph type="body" sz="quarter" idx="16"/>
          </p:nvPr>
        </p:nvSpPr>
        <p:spPr>
          <a:xfrm>
            <a:off x="281567" y="1041943"/>
            <a:ext cx="3406775" cy="866775"/>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539022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genda / TOC Layout 3 ">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EECD753-7F09-4CDF-9D2E-8110581F076D}"/>
              </a:ext>
            </a:extLst>
          </p:cNvPr>
          <p:cNvSpPr>
            <a:spLocks noGrp="1"/>
          </p:cNvSpPr>
          <p:nvPr>
            <p:ph type="pic" sz="quarter" idx="14" hasCustomPrompt="1"/>
          </p:nvPr>
        </p:nvSpPr>
        <p:spPr>
          <a:xfrm>
            <a:off x="-47625" y="0"/>
            <a:ext cx="9029700" cy="6858000"/>
          </a:xfrm>
          <a:solidFill>
            <a:schemeClr val="tx1">
              <a:lumMod val="95000"/>
            </a:schemeClr>
          </a:solidFill>
        </p:spPr>
        <p:txBody>
          <a:bodyPr anchor="ctr"/>
          <a:lstStyle>
            <a:lvl1pPr marL="0" indent="0" algn="ctr">
              <a:buNone/>
              <a:defRPr>
                <a:solidFill>
                  <a:schemeClr val="bg1"/>
                </a:solidFill>
              </a:defRPr>
            </a:lvl1pPr>
          </a:lstStyle>
          <a:p>
            <a:r>
              <a:rPr lang="en-US" dirty="0"/>
              <a:t>Click to insert image</a:t>
            </a:r>
          </a:p>
        </p:txBody>
      </p:sp>
      <p:sp>
        <p:nvSpPr>
          <p:cNvPr id="8" name="Text Placeholder 7">
            <a:extLst>
              <a:ext uri="{FF2B5EF4-FFF2-40B4-BE49-F238E27FC236}">
                <a16:creationId xmlns:a16="http://schemas.microsoft.com/office/drawing/2014/main" id="{0090D6CE-8B3B-4C13-9EDC-6B83EF1E1100}"/>
              </a:ext>
            </a:extLst>
          </p:cNvPr>
          <p:cNvSpPr>
            <a:spLocks noGrp="1"/>
          </p:cNvSpPr>
          <p:nvPr>
            <p:ph type="body" sz="quarter" idx="13" hasCustomPrompt="1"/>
          </p:nvPr>
        </p:nvSpPr>
        <p:spPr>
          <a:xfrm>
            <a:off x="9480176" y="5326660"/>
            <a:ext cx="2254624" cy="1074140"/>
          </a:xfrm>
        </p:spPr>
        <p:txBody>
          <a:bodyPr anchor="b">
            <a:spAutoFit/>
          </a:bodyPr>
          <a:lstStyle>
            <a:lvl1pPr marL="0" marR="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sz="1400" b="1" baseline="0"/>
            </a:lvl1pPr>
            <a:lvl2pPr marL="174625" indent="-174625">
              <a:lnSpc>
                <a:spcPct val="120000"/>
              </a:lnSpc>
              <a:spcAft>
                <a:spcPts val="300"/>
              </a:spcAft>
              <a:defRPr sz="1200"/>
            </a:lvl2pPr>
            <a:lvl3pPr marL="342900" indent="0">
              <a:buNone/>
              <a:defRPr sz="1100"/>
            </a:lvl3pPr>
            <a:lvl4pPr>
              <a:defRPr sz="1050"/>
            </a:lvl4pPr>
            <a:lvl5pPr>
              <a:defRPr sz="1050"/>
            </a:lvl5pPr>
          </a:lstStyle>
          <a:p>
            <a:pPr marL="0" marR="0" lvl="0" indent="0" algn="l" defTabSz="914400" rtl="0" eaLnBrk="1" fontAlgn="auto" latinLnBrk="0" hangingPunct="1">
              <a:lnSpc>
                <a:spcPct val="120000"/>
              </a:lnSpc>
              <a:spcBef>
                <a:spcPts val="1800"/>
              </a:spcBef>
              <a:spcAft>
                <a:spcPts val="300"/>
              </a:spcAft>
              <a:buClrTx/>
              <a:buSzTx/>
              <a:buFont typeface="Segoe UI" panose="020B0502040204020203" pitchFamily="34" charset="0"/>
              <a:buChar char="​"/>
              <a:tabLst>
                <a:tab pos="342900" algn="l"/>
              </a:tabLst>
              <a:defRPr/>
            </a:pPr>
            <a:r>
              <a:rPr lang="en-US" dirty="0"/>
              <a:t>Section Name ― 00 </a:t>
            </a:r>
            <a:br>
              <a:rPr lang="en-US" dirty="0"/>
            </a:br>
            <a:r>
              <a:rPr lang="en-US" dirty="0"/>
              <a:t>(Hit enter, then tab, for second level text.)</a:t>
            </a:r>
          </a:p>
          <a:p>
            <a:pPr lvl="1"/>
            <a:r>
              <a:rPr lang="en-US" dirty="0"/>
              <a:t>Second level</a:t>
            </a:r>
          </a:p>
        </p:txBody>
      </p:sp>
      <p:sp>
        <p:nvSpPr>
          <p:cNvPr id="5" name="Rectangle 4">
            <a:extLst>
              <a:ext uri="{FF2B5EF4-FFF2-40B4-BE49-F238E27FC236}">
                <a16:creationId xmlns:a16="http://schemas.microsoft.com/office/drawing/2014/main" id="{85E44933-11AD-47FD-BE5C-4515D65BE88D}"/>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6" name="Straight Connector 5">
            <a:extLst>
              <a:ext uri="{FF2B5EF4-FFF2-40B4-BE49-F238E27FC236}">
                <a16:creationId xmlns:a16="http://schemas.microsoft.com/office/drawing/2014/main" id="{485D9887-3A25-46AC-8B72-CAEF709F09B9}"/>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B8CC8D-1D69-4956-B700-D6EB9096976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C5B7312-00B1-42DE-B905-459B61ED9D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0"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5527795"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dirty="0"/>
              <a:t>Add contents title</a:t>
            </a:r>
          </a:p>
        </p:txBody>
      </p:sp>
      <p:sp>
        <p:nvSpPr>
          <p:cNvPr id="14"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dirty="0">
                <a:ln>
                  <a:noFill/>
                </a:ln>
                <a:solidFill>
                  <a:srgbClr val="000000"/>
                </a:solidFill>
                <a:effectLst/>
                <a:uLnTx/>
                <a:uFillTx/>
                <a:latin typeface="PW Centra No2"/>
                <a:ea typeface="+mn-ea"/>
                <a:cs typeface="+mn-cs"/>
              </a:rPr>
              <a:t>Type project name here. Hit enter, then tab to enter location below.</a:t>
            </a:r>
            <a:endParaRPr lang="en-US" dirty="0"/>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dirty="0"/>
              <a:t>Second level</a:t>
            </a:r>
          </a:p>
        </p:txBody>
      </p:sp>
    </p:spTree>
    <p:extLst>
      <p:ext uri="{BB962C8B-B14F-4D97-AF65-F5344CB8AC3E}">
        <p14:creationId xmlns:p14="http://schemas.microsoft.com/office/powerpoint/2010/main" val="2299859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Header Layout 1 ">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289612" cy="553998"/>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Section Title </a:t>
            </a:r>
          </a:p>
        </p:txBody>
      </p:sp>
      <p:sp>
        <p:nvSpPr>
          <p:cNvPr id="5" name="Picture Placeholder 2">
            <a:extLst>
              <a:ext uri="{FF2B5EF4-FFF2-40B4-BE49-F238E27FC236}">
                <a16:creationId xmlns:a16="http://schemas.microsoft.com/office/drawing/2014/main" id="{19060C73-81CE-4497-AA65-02CEE4867E14}"/>
              </a:ext>
            </a:extLst>
          </p:cNvPr>
          <p:cNvSpPr>
            <a:spLocks noGrp="1"/>
          </p:cNvSpPr>
          <p:nvPr>
            <p:ph type="pic" idx="26"/>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dirty="0"/>
          </a:p>
        </p:txBody>
      </p:sp>
      <p:sp>
        <p:nvSpPr>
          <p:cNvPr id="8"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dirty="0"/>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161073" y="6030570"/>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0" name="Text Placeholder 17">
            <a:extLst>
              <a:ext uri="{FF2B5EF4-FFF2-40B4-BE49-F238E27FC236}">
                <a16:creationId xmlns:a16="http://schemas.microsoft.com/office/drawing/2014/main" id="{C916A91C-2377-4839-A702-8E37EF95105E}"/>
              </a:ext>
            </a:extLst>
          </p:cNvPr>
          <p:cNvSpPr>
            <a:spLocks noGrp="1"/>
          </p:cNvSpPr>
          <p:nvPr>
            <p:ph type="body" sz="quarter" idx="4294967295" hasCustomPrompt="1"/>
          </p:nvPr>
        </p:nvSpPr>
        <p:spPr>
          <a:xfrm>
            <a:off x="5145415" y="5829327"/>
            <a:ext cx="109728" cy="100584"/>
          </a:xfrm>
          <a:prstGeom prst="rect">
            <a:avLst/>
          </a:prstGeo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Tree>
    <p:extLst>
      <p:ext uri="{BB962C8B-B14F-4D97-AF65-F5344CB8AC3E}">
        <p14:creationId xmlns:p14="http://schemas.microsoft.com/office/powerpoint/2010/main" val="30054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Header Layout 2 ">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591BD4-3627-431D-B733-13CE60DA08D0}"/>
              </a:ext>
            </a:extLst>
          </p:cNvPr>
          <p:cNvSpPr>
            <a:spLocks noGrp="1"/>
          </p:cNvSpPr>
          <p:nvPr>
            <p:ph type="pic" sz="quarter" idx="10" hasCustomPrompt="1"/>
          </p:nvPr>
        </p:nvSpPr>
        <p:spPr>
          <a:xfrm>
            <a:off x="0" y="0"/>
            <a:ext cx="12191999" cy="6858000"/>
          </a:xfrm>
          <a:solidFill>
            <a:schemeClr val="tx1">
              <a:lumMod val="95000"/>
            </a:schemeClr>
          </a:solidFill>
        </p:spPr>
        <p:txBody>
          <a:bodyPr anchor="ctr"/>
          <a:lstStyle>
            <a:lvl1pPr marL="0" indent="0" algn="ctr">
              <a:buNone/>
              <a:defRPr>
                <a:solidFill>
                  <a:schemeClr val="bg1"/>
                </a:solidFill>
              </a:defRPr>
            </a:lvl1pPr>
          </a:lstStyle>
          <a:p>
            <a:r>
              <a:rPr lang="en-US" dirty="0"/>
              <a:t>Click to insert image</a:t>
            </a:r>
          </a:p>
        </p:txBody>
      </p:sp>
      <p:sp>
        <p:nvSpPr>
          <p:cNvPr id="4" name="Rectangle 3">
            <a:extLst>
              <a:ext uri="{FF2B5EF4-FFF2-40B4-BE49-F238E27FC236}">
                <a16:creationId xmlns:a16="http://schemas.microsoft.com/office/drawing/2014/main" id="{13A8D3E4-439D-4AC4-94D0-EB0A97B46BEF}"/>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6" name="Straight Connector 5">
            <a:extLst>
              <a:ext uri="{FF2B5EF4-FFF2-40B4-BE49-F238E27FC236}">
                <a16:creationId xmlns:a16="http://schemas.microsoft.com/office/drawing/2014/main" id="{967CF746-AB30-48B4-A948-FEFB19DB3402}"/>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94CD2E-0974-4327-93BD-6860EC12CD45}"/>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E52814-BA35-414C-A3D3-046B48F13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2" name="Title 1">
            <a:extLst>
              <a:ext uri="{FF2B5EF4-FFF2-40B4-BE49-F238E27FC236}">
                <a16:creationId xmlns:a16="http://schemas.microsoft.com/office/drawing/2014/main" id="{6F70813E-9196-4EF6-A668-2D6D18A505EF}"/>
              </a:ext>
            </a:extLst>
          </p:cNvPr>
          <p:cNvSpPr>
            <a:spLocks noGrp="1"/>
          </p:cNvSpPr>
          <p:nvPr>
            <p:ph type="title" hasCustomPrompt="1"/>
          </p:nvPr>
        </p:nvSpPr>
        <p:spPr>
          <a:xfrm>
            <a:off x="457199" y="457201"/>
            <a:ext cx="3908762" cy="1071062"/>
          </a:xfrm>
          <a:solidFill>
            <a:schemeClr val="accent1"/>
          </a:solidFill>
        </p:spPr>
        <p:txBody>
          <a:bodyPr wrap="none" lIns="182880" tIns="182880" rIns="182880" bIns="146304" anchor="t">
            <a:spAutoFit/>
          </a:bodyPr>
          <a:lstStyle>
            <a:lvl1pPr>
              <a:lnSpc>
                <a:spcPct val="100000"/>
              </a:lnSpc>
              <a:spcAft>
                <a:spcPts val="1200"/>
              </a:spcAft>
              <a:defRPr sz="4800" baseline="0"/>
            </a:lvl1pPr>
          </a:lstStyle>
          <a:p>
            <a:r>
              <a:rPr lang="en-US" dirty="0"/>
              <a:t>Section Title</a:t>
            </a:r>
          </a:p>
        </p:txBody>
      </p:sp>
      <p:sp>
        <p:nvSpPr>
          <p:cNvPr id="3" name="Text Placeholder 2"/>
          <p:cNvSpPr>
            <a:spLocks noGrp="1"/>
          </p:cNvSpPr>
          <p:nvPr>
            <p:ph type="body" sz="quarter" idx="11" hasCustomPrompt="1"/>
          </p:nvPr>
        </p:nvSpPr>
        <p:spPr>
          <a:xfrm>
            <a:off x="457199" y="5814999"/>
            <a:ext cx="4482381" cy="585801"/>
          </a:xfrm>
          <a:solidFill>
            <a:schemeClr val="tx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dirty="0" smtClean="0">
                <a:ln>
                  <a:noFill/>
                </a:ln>
                <a:solidFill>
                  <a:srgbClr val="000000"/>
                </a:solidFill>
                <a:effectLst/>
                <a:uLnTx/>
                <a:uFillTx/>
                <a:latin typeface="PW Centra No2"/>
                <a:ea typeface="+mn-ea"/>
                <a:cs typeface="+mn-cs"/>
              </a:defRPr>
            </a:lvl1pPr>
            <a:lvl2pPr marL="171450" indent="-171450">
              <a:buFont typeface="Arial" panose="020B0604020202020204" pitchFamily="34" charset="0"/>
              <a:buChar char="​"/>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dirty="0">
                <a:ln>
                  <a:noFill/>
                </a:ln>
                <a:solidFill>
                  <a:srgbClr val="000000"/>
                </a:solidFill>
                <a:effectLst/>
                <a:uLnTx/>
                <a:uFillTx/>
                <a:latin typeface="PW Centra No2"/>
                <a:ea typeface="+mn-ea"/>
                <a:cs typeface="+mn-cs"/>
              </a:rPr>
              <a:t>Type project name here. Hit enter, then tab to enter location below.</a:t>
            </a:r>
            <a:endParaRPr lang="en-US" dirty="0"/>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dirty="0"/>
              <a:t>Second level</a:t>
            </a:r>
          </a:p>
        </p:txBody>
      </p:sp>
    </p:spTree>
    <p:extLst>
      <p:ext uri="{BB962C8B-B14F-4D97-AF65-F5344CB8AC3E}">
        <p14:creationId xmlns:p14="http://schemas.microsoft.com/office/powerpoint/2010/main" val="4191268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Header (serif) Layout 3">
    <p:bg>
      <p:bgPr>
        <a:solidFill>
          <a:srgbClr val="44009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dirty="0"/>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tx1"/>
                </a:solidFill>
              </a:defRPr>
            </a:lvl1pPr>
          </a:lstStyle>
          <a:p>
            <a:endParaRPr lang="en-US" dirty="0"/>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tx1"/>
                </a:solidFill>
              </a:defRPr>
            </a:lvl1pPr>
          </a:lstStyle>
          <a:p>
            <a:fld id="{DD7C5E4E-CFDF-4048-AADC-D61B5EC07D91}" type="slidenum">
              <a:rPr lang="en-US" smtClean="0"/>
              <a:pPr/>
              <a:t>‹#›</a:t>
            </a:fld>
            <a:endParaRPr lang="en-US" dirty="0"/>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3013502"/>
            <a:ext cx="10237303" cy="830997"/>
          </a:xfrm>
        </p:spPr>
        <p:txBody>
          <a:bodyPr wrap="square">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tx1"/>
                </a:solidFill>
                <a:latin typeface="PW Centra No2" pitchFamily="2" charset="0"/>
                <a:ea typeface="PW Centra No2"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Section Title</a:t>
            </a:r>
          </a:p>
        </p:txBody>
      </p:sp>
    </p:spTree>
    <p:extLst>
      <p:ext uri="{BB962C8B-B14F-4D97-AF65-F5344CB8AC3E}">
        <p14:creationId xmlns:p14="http://schemas.microsoft.com/office/powerpoint/2010/main" val="332519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eader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63495E-4B99-4375-AF20-F9378E354015}"/>
              </a:ext>
            </a:extLst>
          </p:cNvPr>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Click to edit Master text style</a:t>
            </a:r>
          </a:p>
          <a:p>
            <a:pPr lvl="1"/>
            <a:r>
              <a:rPr lang="en-US" dirty="0"/>
              <a:t>Second level </a:t>
            </a:r>
          </a:p>
          <a:p>
            <a:pPr lvl="2"/>
            <a:r>
              <a:rPr lang="en-US" dirty="0"/>
              <a:t>Third level </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91CF3DB7-D0F2-45D3-A188-D322E0690146}"/>
              </a:ext>
            </a:extLst>
          </p:cNvPr>
          <p:cNvSpPr>
            <a:spLocks noGrp="1"/>
          </p:cNvSpPr>
          <p:nvPr>
            <p:ph type="ftr" sz="quarter" idx="24"/>
          </p:nvPr>
        </p:nvSpPr>
        <p:spPr/>
        <p:txBody>
          <a:bodyPr/>
          <a:lstStyle/>
          <a:p>
            <a:endParaRPr lang="en-US" dirty="0"/>
          </a:p>
        </p:txBody>
      </p:sp>
      <p:sp>
        <p:nvSpPr>
          <p:cNvPr id="11" name="Slide Number Placeholder 10">
            <a:extLst>
              <a:ext uri="{FF2B5EF4-FFF2-40B4-BE49-F238E27FC236}">
                <a16:creationId xmlns:a16="http://schemas.microsoft.com/office/drawing/2014/main" id="{AFCCC795-CCE3-485A-BAC1-B8B126702726}"/>
              </a:ext>
            </a:extLst>
          </p:cNvPr>
          <p:cNvSpPr>
            <a:spLocks noGrp="1"/>
          </p:cNvSpPr>
          <p:nvPr>
            <p:ph type="sldNum" sz="quarter" idx="25"/>
          </p:nvPr>
        </p:nvSpPr>
        <p:spPr/>
        <p:txBody>
          <a:bodyPr/>
          <a:lstStyle/>
          <a:p>
            <a:fld id="{DD7C5E4E-CFDF-4048-AADC-D61B5EC07D91}" type="slidenum">
              <a:rPr lang="en-US" smtClean="0"/>
              <a:pPr/>
              <a:t>‹#›</a:t>
            </a:fld>
            <a:endParaRPr lang="en-US" dirty="0"/>
          </a:p>
        </p:txBody>
      </p:sp>
      <p:sp>
        <p:nvSpPr>
          <p:cNvPr id="12" name="Subtitle 2">
            <a:extLst>
              <a:ext uri="{FF2B5EF4-FFF2-40B4-BE49-F238E27FC236}">
                <a16:creationId xmlns:a16="http://schemas.microsoft.com/office/drawing/2014/main" id="{743DC19A-B013-4DE2-81D3-D229C7E347E4}"/>
              </a:ext>
            </a:extLst>
          </p:cNvPr>
          <p:cNvSpPr>
            <a:spLocks noGrp="1"/>
          </p:cNvSpPr>
          <p:nvPr>
            <p:ph type="subTitle" idx="26"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364856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custDataLst>
      <p:tags r:id="rId1"/>
    </p:custDataLst>
    <p:extLst>
      <p:ext uri="{BB962C8B-B14F-4D97-AF65-F5344CB8AC3E}">
        <p14:creationId xmlns:p14="http://schemas.microsoft.com/office/powerpoint/2010/main" val="28386958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ig Idea + Cap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CE3105-26C8-4AAB-B509-61ECE55C036D}"/>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E7738057-2699-40D4-80CE-3D3F696EA45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8" name="Text Placeholder 5">
            <a:extLst>
              <a:ext uri="{FF2B5EF4-FFF2-40B4-BE49-F238E27FC236}">
                <a16:creationId xmlns:a16="http://schemas.microsoft.com/office/drawing/2014/main" id="{7C1860C3-9C37-4529-828C-B56272F5EDA3}"/>
              </a:ext>
            </a:extLst>
          </p:cNvPr>
          <p:cNvSpPr>
            <a:spLocks noGrp="1"/>
          </p:cNvSpPr>
          <p:nvPr>
            <p:ph type="body" sz="quarter" idx="12" hasCustomPrompt="1"/>
          </p:nvPr>
        </p:nvSpPr>
        <p:spPr>
          <a:xfrm>
            <a:off x="457200" y="457200"/>
            <a:ext cx="9531626" cy="4221156"/>
          </a:xfrm>
        </p:spPr>
        <p:txBody>
          <a:bodyPr wrap="square" lIns="0" tIns="0" rIns="0">
            <a:spAutoFit/>
          </a:bodyPr>
          <a:lstStyle>
            <a:lvl1pPr marL="0" indent="0">
              <a:lnSpc>
                <a:spcPct val="100000"/>
              </a:lnSpc>
              <a:spcBef>
                <a:spcPts val="0"/>
              </a:spcBef>
              <a:spcAft>
                <a:spcPts val="3000"/>
              </a:spcAft>
              <a:buFont typeface="Segoe UI" panose="020B0502040204020203" pitchFamily="34" charset="0"/>
              <a:buChar char="​"/>
              <a:defRPr sz="5400" b="1" baseline="0"/>
            </a:lvl1pPr>
            <a:lvl2pPr marL="461963" indent="-461963">
              <a:buFont typeface="Arial" panose="020B0604020202020204" pitchFamily="34" charset="0"/>
              <a:buChar char="―"/>
              <a:defRPr sz="2800"/>
            </a:lvl2pPr>
          </a:lstStyle>
          <a:p>
            <a:pPr lvl="0"/>
            <a:r>
              <a:rPr lang="en-US" dirty="0"/>
              <a:t>Click here to add a big idea. Keep it short and simple. Hit enter, then tab for second level text. </a:t>
            </a:r>
          </a:p>
          <a:p>
            <a:pPr lvl="1"/>
            <a:r>
              <a:rPr lang="en-US" dirty="0"/>
              <a:t>Second level</a:t>
            </a:r>
          </a:p>
        </p:txBody>
      </p:sp>
    </p:spTree>
    <p:extLst>
      <p:ext uri="{BB962C8B-B14F-4D97-AF65-F5344CB8AC3E}">
        <p14:creationId xmlns:p14="http://schemas.microsoft.com/office/powerpoint/2010/main" val="39001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ig Idea (serif)">
    <p:bg>
      <p:bgPr>
        <a:solidFill>
          <a:srgbClr val="F7CD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D62E91-DDF8-4F41-9247-ACB1BE858D0A}"/>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10" name="Straight Connector 9">
            <a:extLst>
              <a:ext uri="{FF2B5EF4-FFF2-40B4-BE49-F238E27FC236}">
                <a16:creationId xmlns:a16="http://schemas.microsoft.com/office/drawing/2014/main" id="{0690564B-3B8F-4230-B1E7-50232081B404}"/>
              </a:ext>
            </a:extLst>
          </p:cNvPr>
          <p:cNvCxnSpPr/>
          <p:nvPr userDrawn="1"/>
        </p:nvCxnSpPr>
        <p:spPr>
          <a:xfrm>
            <a:off x="12388052" y="2377706"/>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EC6D43-31EC-4131-820D-79A4A6F21ECE}"/>
              </a:ext>
            </a:extLst>
          </p:cNvPr>
          <p:cNvCxnSpPr/>
          <p:nvPr userDrawn="1"/>
        </p:nvCxnSpPr>
        <p:spPr>
          <a:xfrm>
            <a:off x="12388052" y="2855584"/>
            <a:ext cx="113495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860CE1B2-80F6-4E8E-B86C-6A2DDE76C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8" name="Date Placeholder 7">
            <a:extLst>
              <a:ext uri="{FF2B5EF4-FFF2-40B4-BE49-F238E27FC236}">
                <a16:creationId xmlns:a16="http://schemas.microsoft.com/office/drawing/2014/main" id="{2ACB6682-FC87-4097-9D36-8E68303C287A}"/>
              </a:ext>
            </a:extLst>
          </p:cNvPr>
          <p:cNvSpPr>
            <a:spLocks noGrp="1"/>
          </p:cNvSpPr>
          <p:nvPr>
            <p:ph type="dt" sz="half" idx="13"/>
          </p:nvPr>
        </p:nvSpPr>
        <p:spPr/>
        <p:txBody>
          <a:bodyPr/>
          <a:lstStyle/>
          <a:p>
            <a:endParaRPr lang="en-US" dirty="0"/>
          </a:p>
        </p:txBody>
      </p:sp>
      <p:sp>
        <p:nvSpPr>
          <p:cNvPr id="14" name="Footer Placeholder 13">
            <a:extLst>
              <a:ext uri="{FF2B5EF4-FFF2-40B4-BE49-F238E27FC236}">
                <a16:creationId xmlns:a16="http://schemas.microsoft.com/office/drawing/2014/main" id="{73E9E3C3-1062-4CBE-A4B4-78BD727ECA54}"/>
              </a:ext>
            </a:extLst>
          </p:cNvPr>
          <p:cNvSpPr>
            <a:spLocks noGrp="1"/>
          </p:cNvSpPr>
          <p:nvPr>
            <p:ph type="ftr" sz="quarter" idx="14"/>
          </p:nvPr>
        </p:nvSpPr>
        <p:spPr/>
        <p:txBody>
          <a:bodyPr/>
          <a:lstStyle>
            <a:lvl1pPr>
              <a:defRPr>
                <a:solidFill>
                  <a:schemeClr val="bg1"/>
                </a:solidFill>
              </a:defRPr>
            </a:lvl1pPr>
          </a:lstStyle>
          <a:p>
            <a:endParaRPr lang="en-US" dirty="0"/>
          </a:p>
        </p:txBody>
      </p:sp>
      <p:sp>
        <p:nvSpPr>
          <p:cNvPr id="15" name="Slide Number Placeholder 14">
            <a:extLst>
              <a:ext uri="{FF2B5EF4-FFF2-40B4-BE49-F238E27FC236}">
                <a16:creationId xmlns:a16="http://schemas.microsoft.com/office/drawing/2014/main" id="{909E1D9C-DD7A-49BD-8428-6EB54102A554}"/>
              </a:ext>
            </a:extLst>
          </p:cNvPr>
          <p:cNvSpPr>
            <a:spLocks noGrp="1"/>
          </p:cNvSpPr>
          <p:nvPr>
            <p:ph type="sldNum" sz="quarter" idx="15"/>
          </p:nvPr>
        </p:nvSpPr>
        <p:spPr/>
        <p:txBody>
          <a:bodyPr/>
          <a:lstStyle>
            <a:lvl1pPr>
              <a:defRPr>
                <a:solidFill>
                  <a:schemeClr val="bg1"/>
                </a:solidFill>
              </a:defRPr>
            </a:lvl1pPr>
          </a:lstStyle>
          <a:p>
            <a:fld id="{DD7C5E4E-CFDF-4048-AADC-D61B5EC07D91}" type="slidenum">
              <a:rPr lang="en-US" smtClean="0"/>
              <a:pPr/>
              <a:t>‹#›</a:t>
            </a:fld>
            <a:endParaRPr lang="en-US" dirty="0"/>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977349" y="2182505"/>
            <a:ext cx="10237303" cy="2492990"/>
          </a:xfrm>
        </p:spPr>
        <p:txBody>
          <a:bodyPr wrap="square" anchor="ctr" anchorCtr="1">
            <a:spAutoFit/>
          </a:bodyPr>
          <a:lstStyle>
            <a:lvl1pPr marL="0" indent="0" algn="ctr">
              <a:lnSpc>
                <a:spcPct val="100000"/>
              </a:lnSpc>
              <a:spcBef>
                <a:spcPts val="0"/>
              </a:spcBef>
              <a:spcAft>
                <a:spcPts val="1200"/>
              </a:spcAft>
              <a:buFont typeface="Segoe UI" panose="020B0502040204020203" pitchFamily="34" charset="0"/>
              <a:buNone/>
              <a:defRPr sz="5400" b="1" baseline="0">
                <a:solidFill>
                  <a:schemeClr val="bg1"/>
                </a:solidFill>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Big idea goes here. Text can be set in our sans serif typeface (PW </a:t>
            </a:r>
            <a:r>
              <a:rPr lang="en-US" dirty="0" err="1"/>
              <a:t>Centra</a:t>
            </a:r>
            <a:r>
              <a:rPr lang="en-US" dirty="0"/>
              <a:t> No. 2) or PW Serif. </a:t>
            </a:r>
          </a:p>
        </p:txBody>
      </p:sp>
    </p:spTree>
    <p:extLst>
      <p:ext uri="{BB962C8B-B14F-4D97-AF65-F5344CB8AC3E}">
        <p14:creationId xmlns:p14="http://schemas.microsoft.com/office/powerpoint/2010/main" val="2679066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g Idea +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1" y="-1"/>
            <a:ext cx="6095999" cy="68580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6"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4"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807787" y="6030918"/>
            <a:ext cx="4094070" cy="370230"/>
          </a:xfrm>
          <a:solidFill>
            <a:schemeClr val="bg1"/>
          </a:solid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5" name="Text Placeholder 17">
            <a:extLst>
              <a:ext uri="{FF2B5EF4-FFF2-40B4-BE49-F238E27FC236}">
                <a16:creationId xmlns:a16="http://schemas.microsoft.com/office/drawing/2014/main" id="{C916A91C-2377-4839-A702-8E37EF95105E}"/>
              </a:ext>
            </a:extLst>
          </p:cNvPr>
          <p:cNvSpPr>
            <a:spLocks noGrp="1"/>
          </p:cNvSpPr>
          <p:nvPr>
            <p:ph type="body" sz="quarter" idx="4294967295" hasCustomPrompt="1"/>
          </p:nvPr>
        </p:nvSpPr>
        <p:spPr>
          <a:xfrm>
            <a:off x="5792129" y="5829675"/>
            <a:ext cx="109728" cy="100584"/>
          </a:xfrm>
          <a:prstGeom prst="rect">
            <a:avLst/>
          </a:prstGeo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Tree>
    <p:extLst>
      <p:ext uri="{BB962C8B-B14F-4D97-AF65-F5344CB8AC3E}">
        <p14:creationId xmlns:p14="http://schemas.microsoft.com/office/powerpoint/2010/main" val="21498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ig Idea (serif) + Image Layout 2">
    <p:bg>
      <p:bgPr>
        <a:solidFill>
          <a:srgbClr val="1818A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4"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811265" cy="2215991"/>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16"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1807787" y="6030570"/>
            <a:ext cx="4094070" cy="370230"/>
          </a:xfrm>
          <a:noFill/>
        </p:spPr>
        <p:txBody>
          <a:bodyPr wrap="non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17" name="Text Placeholder 17">
            <a:extLst>
              <a:ext uri="{FF2B5EF4-FFF2-40B4-BE49-F238E27FC236}">
                <a16:creationId xmlns:a16="http://schemas.microsoft.com/office/drawing/2014/main" id="{C916A91C-2377-4839-A702-8E37EF95105E}"/>
              </a:ext>
            </a:extLst>
          </p:cNvPr>
          <p:cNvSpPr>
            <a:spLocks noGrp="1"/>
          </p:cNvSpPr>
          <p:nvPr>
            <p:ph type="body" sz="quarter" idx="4294967295" hasCustomPrompt="1"/>
          </p:nvPr>
        </p:nvSpPr>
        <p:spPr>
          <a:xfrm>
            <a:off x="5792129" y="5829327"/>
            <a:ext cx="109728" cy="100584"/>
          </a:xfrm>
          <a:prstGeom prst="rect">
            <a:avLst/>
          </a:prstGeom>
          <a: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Tree>
    <p:extLst>
      <p:ext uri="{BB962C8B-B14F-4D97-AF65-F5344CB8AC3E}">
        <p14:creationId xmlns:p14="http://schemas.microsoft.com/office/powerpoint/2010/main" val="1106056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ig Idea + Image + Caption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6"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p:txBody>
          <a:bodyPr/>
          <a:lstStyle/>
          <a:p>
            <a:fld id="{DD7C5E4E-CFDF-4048-AADC-D61B5EC07D91}" type="slidenum">
              <a:rPr lang="en-US" smtClean="0"/>
              <a:pPr/>
              <a:t>‹#›</a:t>
            </a:fld>
            <a:endParaRPr lang="en-US" dirty="0"/>
          </a:p>
        </p:txBody>
      </p:sp>
      <p:sp>
        <p:nvSpPr>
          <p:cNvPr id="11"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1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40489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Big Idea (serif) + Image + Caption Layout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5425440" y="457201"/>
            <a:ext cx="6309361" cy="59435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2"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atin typeface="PW Serif" panose="02000603080000020004" pitchFamily="2" charset="0"/>
              </a:defRPr>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big idea text. Try and keep it relatively short and sweet.</a:t>
            </a:r>
          </a:p>
        </p:txBody>
      </p:sp>
      <p:sp>
        <p:nvSpPr>
          <p:cNvPr id="13"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
        <p:nvSpPr>
          <p:cNvPr id="8"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dirty="0"/>
          </a:p>
        </p:txBody>
      </p:sp>
      <p:sp>
        <p:nvSpPr>
          <p:cNvPr id="9"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401399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ig Idea + Image + Caption Layout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8C2E47-775E-44B1-94C0-B84B036F6EFB}"/>
              </a:ext>
            </a:extLst>
          </p:cNvPr>
          <p:cNvSpPr/>
          <p:nvPr userDrawn="1"/>
        </p:nvSpPr>
        <p:spPr>
          <a:xfrm>
            <a:off x="12303210" y="-1"/>
            <a:ext cx="1326292" cy="33612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bg1"/>
                </a:solidFill>
              </a:rPr>
              <a:t>To access sub-level formatting in placeholders, use “tab” or increase /decrease list level on the Home tab.</a:t>
            </a:r>
          </a:p>
          <a:p>
            <a:pPr algn="l"/>
            <a:endParaRPr lang="en-US" sz="1050" dirty="0">
              <a:solidFill>
                <a:schemeClr val="bg1"/>
              </a:solidFill>
            </a:endParaRPr>
          </a:p>
          <a:p>
            <a:pPr algn="l"/>
            <a:endParaRPr lang="en-US" sz="1050" dirty="0">
              <a:solidFill>
                <a:schemeClr val="bg1"/>
              </a:solidFill>
            </a:endParaRPr>
          </a:p>
          <a:p>
            <a:pPr algn="l">
              <a:spcBef>
                <a:spcPts val="600"/>
              </a:spcBef>
            </a:pPr>
            <a:r>
              <a:rPr lang="en-US" sz="1050" dirty="0">
                <a:solidFill>
                  <a:schemeClr val="bg1"/>
                </a:solidFill>
              </a:rPr>
              <a:t>Samples of sub-levels used in template: </a:t>
            </a:r>
          </a:p>
          <a:p>
            <a:pPr algn="l">
              <a:spcBef>
                <a:spcPts val="600"/>
              </a:spcBef>
            </a:pPr>
            <a:r>
              <a:rPr lang="en-US" sz="1050" b="1" dirty="0">
                <a:solidFill>
                  <a:schemeClr val="bg1"/>
                </a:solidFill>
              </a:rPr>
              <a:t>Level 1</a:t>
            </a:r>
          </a:p>
          <a:p>
            <a:pPr algn="l"/>
            <a:r>
              <a:rPr lang="en-US" sz="1050" dirty="0">
                <a:solidFill>
                  <a:schemeClr val="bg1"/>
                </a:solidFill>
              </a:rPr>
              <a:t>Level 2</a:t>
            </a:r>
          </a:p>
          <a:p>
            <a:pPr algn="l"/>
            <a:endParaRPr lang="en-US" sz="1050" dirty="0">
              <a:solidFill>
                <a:schemeClr val="bg1"/>
              </a:solidFill>
            </a:endParaRPr>
          </a:p>
          <a:p>
            <a:pPr algn="l"/>
            <a:r>
              <a:rPr lang="en-US" sz="1050" b="1" dirty="0">
                <a:solidFill>
                  <a:schemeClr val="bg1"/>
                </a:solidFill>
                <a:latin typeface="Arial" panose="020B0604020202020204" pitchFamily="34" charset="0"/>
                <a:cs typeface="Arial" panose="020B0604020202020204" pitchFamily="34" charset="0"/>
              </a:rPr>
              <a:t>― Level 1</a:t>
            </a:r>
          </a:p>
          <a:p>
            <a:pPr algn="l"/>
            <a:r>
              <a:rPr lang="en-US" sz="1050" dirty="0">
                <a:solidFill>
                  <a:schemeClr val="bg1"/>
                </a:solidFill>
                <a:latin typeface="Arial" panose="020B0604020202020204" pitchFamily="34" charset="0"/>
                <a:cs typeface="Arial" panose="020B0604020202020204" pitchFamily="34" charset="0"/>
              </a:rPr>
              <a:t>Level 2</a:t>
            </a:r>
          </a:p>
          <a:p>
            <a:pPr algn="l"/>
            <a:endParaRPr lang="en-US" sz="1050" dirty="0">
              <a:solidFill>
                <a:schemeClr val="bg1"/>
              </a:solidFill>
              <a:latin typeface="Arial" panose="020B0604020202020204" pitchFamily="34" charset="0"/>
              <a:cs typeface="Arial" panose="020B0604020202020204" pitchFamily="34" charset="0"/>
            </a:endParaRPr>
          </a:p>
          <a:p>
            <a:pPr algn="l"/>
            <a:r>
              <a:rPr lang="en-US" sz="1050" b="1" dirty="0">
                <a:solidFill>
                  <a:schemeClr val="bg1"/>
                </a:solidFill>
                <a:latin typeface="Arial" panose="020B0604020202020204" pitchFamily="34" charset="0"/>
                <a:cs typeface="Arial" panose="020B0604020202020204" pitchFamily="34" charset="0"/>
              </a:rPr>
              <a:t>Level 1</a:t>
            </a:r>
          </a:p>
          <a:p>
            <a:pPr algn="l"/>
            <a:r>
              <a:rPr lang="en-US" sz="1050" dirty="0">
                <a:solidFill>
                  <a:schemeClr val="bg1"/>
                </a:solidFill>
                <a:latin typeface="Arial" panose="020B0604020202020204" pitchFamily="34" charset="0"/>
                <a:cs typeface="Arial" panose="020B0604020202020204" pitchFamily="34" charset="0"/>
              </a:rPr>
              <a:t>– Level 2</a:t>
            </a:r>
            <a:endParaRPr lang="en-US" sz="1050" dirty="0">
              <a:solidFill>
                <a:schemeClr val="bg1"/>
              </a:solidFill>
            </a:endParaRPr>
          </a:p>
          <a:p>
            <a:pPr algn="l"/>
            <a:endParaRPr lang="en-US" sz="1050" dirty="0">
              <a:solidFill>
                <a:schemeClr val="bg1"/>
              </a:solidFill>
            </a:endParaRPr>
          </a:p>
        </p:txBody>
      </p:sp>
      <p:cxnSp>
        <p:nvCxnSpPr>
          <p:cNvPr id="7" name="Straight Connector 6">
            <a:extLst>
              <a:ext uri="{FF2B5EF4-FFF2-40B4-BE49-F238E27FC236}">
                <a16:creationId xmlns:a16="http://schemas.microsoft.com/office/drawing/2014/main" id="{81504947-26A6-488E-AD46-8705FE391B31}"/>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5287BA-A046-42EE-BAA1-1D5532A71CD8}"/>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49BD8DF-FA2B-489F-B446-F72477035A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
        <p:nvSpPr>
          <p:cNvPr id="1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6096000" y="-1"/>
            <a:ext cx="6096000" cy="6858001"/>
          </a:xfrm>
          <a:solidFill>
            <a:schemeClr val="tx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1" y="457200"/>
            <a:ext cx="4114799" cy="2769989"/>
          </a:xfrm>
        </p:spPr>
        <p:txBody>
          <a:bodyPr wrap="square">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here to add your callout text. Try and keep it relatively short and sweet.</a:t>
            </a:r>
          </a:p>
        </p:txBody>
      </p:sp>
      <p:sp>
        <p:nvSpPr>
          <p:cNvPr id="11"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0" y="4880384"/>
            <a:ext cx="4114800" cy="1520416"/>
          </a:xfrm>
        </p:spPr>
        <p:txBody>
          <a:bodyPr wrap="square" anchor="b"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sz="16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Tree>
    <p:extLst>
      <p:ext uri="{BB962C8B-B14F-4D97-AF65-F5344CB8AC3E}">
        <p14:creationId xmlns:p14="http://schemas.microsoft.com/office/powerpoint/2010/main" val="5379612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ig Idea + 3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17"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to edit your callout text. Try to keep it short and simple. </a:t>
            </a:r>
          </a:p>
        </p:txBody>
      </p:sp>
      <p:sp>
        <p:nvSpPr>
          <p:cNvPr id="21"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dirty="0"/>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dirty="0"/>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1790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285750" indent="-285750">
              <a:lnSpc>
                <a:spcPct val="150000"/>
              </a:lnSpc>
              <a:spcBef>
                <a:spcPts val="0"/>
              </a:spcBef>
              <a:spcAft>
                <a:spcPts val="1200"/>
              </a:spcAft>
              <a:buFont typeface="Segoe UI" panose="020B0502040204020203" pitchFamily="34" charset="0"/>
              <a:buChar char="​"/>
              <a:defRPr lang="en-US" sz="1400" kern="1200" baseline="0" dirty="0">
                <a:solidFill>
                  <a:schemeClr val="tx1"/>
                </a:solidFill>
                <a:latin typeface="+mn-lt"/>
                <a:ea typeface="+mn-ea"/>
                <a:cs typeface="+mn-cs"/>
              </a:defRPr>
            </a:lvl2pPr>
            <a:lvl3pPr marL="342900" indent="0">
              <a:buNone/>
              <a:defRPr/>
            </a:lvl3pPr>
          </a:lstStyle>
          <a:p>
            <a:pPr lvl="0"/>
            <a:r>
              <a:rPr lang="en-US" dirty="0"/>
              <a:t>Click here to add a header. Hit enter, then tab, for body text.</a:t>
            </a:r>
          </a:p>
          <a:p>
            <a:pPr marL="0" lvl="1" indent="0" algn="l" defTabSz="914400" rtl="0" eaLnBrk="1" latinLnBrk="0" hangingPunct="1">
              <a:lnSpc>
                <a:spcPct val="120000"/>
              </a:lnSpc>
              <a:spcBef>
                <a:spcPts val="0"/>
              </a:spcBef>
              <a:spcAft>
                <a:spcPts val="600"/>
              </a:spcAft>
              <a:buFont typeface="Segoe UI" panose="020B0502040204020203" pitchFamily="34" charset="0"/>
              <a:buChar char="​"/>
            </a:pPr>
            <a:r>
              <a:rPr lang="en-US" dirty="0"/>
              <a:t>Second level of content goes here. Try to keep it simple. Don’t overwhelm the reader with a lot of copy. </a:t>
            </a:r>
          </a:p>
        </p:txBody>
      </p:sp>
    </p:spTree>
    <p:extLst>
      <p:ext uri="{BB962C8B-B14F-4D97-AF65-F5344CB8AC3E}">
        <p14:creationId xmlns:p14="http://schemas.microsoft.com/office/powerpoint/2010/main" val="1233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Big Idea + 4 Text Block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10" name="Text Placeholder 9">
            <a:extLst>
              <a:ext uri="{FF2B5EF4-FFF2-40B4-BE49-F238E27FC236}">
                <a16:creationId xmlns:a16="http://schemas.microsoft.com/office/drawing/2014/main" id="{BF4CF5A2-C5CA-4009-8A31-D44BFDDC4427}"/>
              </a:ext>
            </a:extLst>
          </p:cNvPr>
          <p:cNvSpPr>
            <a:spLocks noGrp="1"/>
          </p:cNvSpPr>
          <p:nvPr>
            <p:ph type="body" sz="quarter" idx="25" hasCustomPrompt="1"/>
          </p:nvPr>
        </p:nvSpPr>
        <p:spPr>
          <a:xfrm>
            <a:off x="457200" y="1562100"/>
            <a:ext cx="7510463" cy="1107996"/>
          </a:xfrm>
        </p:spPr>
        <p:txBody>
          <a:bodyPr>
            <a:spAutoFit/>
          </a:bodyPr>
          <a:lstStyle>
            <a:lvl1pPr marL="0" indent="0">
              <a:lnSpc>
                <a:spcPct val="100000"/>
              </a:lnSpc>
              <a:spcBef>
                <a:spcPts val="0"/>
              </a:spcBef>
              <a:spcAft>
                <a:spcPts val="1200"/>
              </a:spcAft>
              <a:buFont typeface="Segoe UI" panose="020B0502040204020203" pitchFamily="34" charset="0"/>
              <a:buChar char="​"/>
              <a:defRPr sz="3600" b="1" baseline="0"/>
            </a:lvl1pPr>
            <a:lvl2pPr marL="0" indent="0">
              <a:buFont typeface="Segoe UI" panose="020B0502040204020203" pitchFamily="34" charset="0"/>
              <a:buChar char="​"/>
              <a:defRPr sz="3600"/>
            </a:lvl2pPr>
            <a:lvl3pPr marL="0" indent="0">
              <a:buFont typeface="Segoe UI" panose="020B0502040204020203" pitchFamily="34" charset="0"/>
              <a:buChar char="​"/>
              <a:defRPr sz="3600"/>
            </a:lvl3pPr>
            <a:lvl4pPr marL="0" indent="0">
              <a:buFont typeface="Segoe UI" panose="020B0502040204020203" pitchFamily="34" charset="0"/>
              <a:buChar char="​"/>
              <a:defRPr sz="3600"/>
            </a:lvl4pPr>
            <a:lvl5pPr marL="0" indent="0">
              <a:buFont typeface="Segoe UI" panose="020B0502040204020203" pitchFamily="34" charset="0"/>
              <a:buChar char="​"/>
              <a:defRPr sz="3600"/>
            </a:lvl5pPr>
          </a:lstStyle>
          <a:p>
            <a:pPr lvl="0"/>
            <a:r>
              <a:rPr lang="en-US" dirty="0"/>
              <a:t>Click to edit your callout text. Try to keep it short and simple. </a:t>
            </a:r>
          </a:p>
        </p:txBody>
      </p:sp>
      <p:sp>
        <p:nvSpPr>
          <p:cNvPr id="23"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5"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7"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Tree>
    <p:extLst>
      <p:ext uri="{BB962C8B-B14F-4D97-AF65-F5344CB8AC3E}">
        <p14:creationId xmlns:p14="http://schemas.microsoft.com/office/powerpoint/2010/main" val="230281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mage + Caption Box Layout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0" y="0"/>
            <a:ext cx="12192000" cy="6857999"/>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Text Placeholder 4">
            <a:extLst>
              <a:ext uri="{FF2B5EF4-FFF2-40B4-BE49-F238E27FC236}">
                <a16:creationId xmlns:a16="http://schemas.microsoft.com/office/drawing/2014/main" id="{CD0F583C-2C4B-464B-AC2F-922F6345A0BB}"/>
              </a:ext>
            </a:extLst>
          </p:cNvPr>
          <p:cNvSpPr>
            <a:spLocks noGrp="1"/>
          </p:cNvSpPr>
          <p:nvPr>
            <p:ph type="body" sz="quarter" idx="10" hasCustomPrompt="1"/>
          </p:nvPr>
        </p:nvSpPr>
        <p:spPr>
          <a:xfrm>
            <a:off x="7620000" y="457200"/>
            <a:ext cx="4114800" cy="2148280"/>
          </a:xfrm>
          <a:solidFill>
            <a:schemeClr val="tx1"/>
          </a:solidFill>
        </p:spPr>
        <p:txBody>
          <a:bodyPr wrap="square" lIns="182880" tIns="182880" rIns="182880" bIns="182880" anchor="b"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600"/>
              </a:spcAft>
              <a:buFont typeface="Segoe UI" panose="020B0502040204020203" pitchFamily="34" charset="0"/>
              <a:buChar char="​"/>
              <a:defRPr sz="1400">
                <a:solidFill>
                  <a:schemeClr val="bg1"/>
                </a:solidFill>
              </a:defRPr>
            </a:lvl2pPr>
            <a:lvl3pPr marL="342900" indent="0">
              <a:buNone/>
              <a:defRPr/>
            </a:lvl3pPr>
          </a:lstStyle>
          <a:p>
            <a:pPr lvl="0"/>
            <a:r>
              <a:rPr lang="en-US" sz="11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short and simple. Don’t overwhelm the reader with a lot of copy. Convey your point by speaking. </a:t>
            </a:r>
          </a:p>
        </p:txBody>
      </p:sp>
      <p:sp>
        <p:nvSpPr>
          <p:cNvPr id="9" name="Text Placeholder 8"/>
          <p:cNvSpPr>
            <a:spLocks noGrp="1"/>
          </p:cNvSpPr>
          <p:nvPr>
            <p:ph type="body" sz="quarter" idx="11" hasCustomPrompt="1"/>
          </p:nvPr>
        </p:nvSpPr>
        <p:spPr>
          <a:xfrm>
            <a:off x="457200" y="5821795"/>
            <a:ext cx="4315669" cy="579005"/>
          </a:xfrm>
          <a:solidFill>
            <a:schemeClr val="bg1"/>
          </a:solidFill>
        </p:spPr>
        <p:txBody>
          <a:bodyPr wrap="none" lIns="109728" tIns="109728" rIns="109728" bIns="109728">
            <a:spAutoFit/>
          </a:bodyPr>
          <a:lstStyle>
            <a:lvl1pPr marL="0" marR="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kumimoji="0" lang="en-US" sz="1000" b="1" i="0" u="none" strike="noStrike" kern="1200" cap="none" spc="0" normalizeH="0" baseline="0">
                <a:ln>
                  <a:noFill/>
                </a:ln>
                <a:solidFill>
                  <a:srgbClr val="000000"/>
                </a:solidFill>
                <a:effectLst/>
                <a:uLnTx/>
                <a:uFillTx/>
                <a:latin typeface="PW Centra No2"/>
                <a:ea typeface="+mn-ea"/>
                <a:cs typeface="+mn-cs"/>
              </a:defRPr>
            </a:lvl1pPr>
            <a:lvl2pPr marL="230188" indent="-230188">
              <a:defRPr kumimoji="0" lang="en-US" sz="1000" b="0" i="0" u="none" strike="noStrike" kern="1200" cap="none" spc="0" normalizeH="0" baseline="0" dirty="0" smtClean="0">
                <a:ln>
                  <a:noFill/>
                </a:ln>
                <a:solidFill>
                  <a:srgbClr val="000000"/>
                </a:solidFill>
                <a:effectLst/>
                <a:uLnTx/>
                <a:uFillTx/>
                <a:latin typeface="PW Centra No2"/>
                <a:ea typeface="+mn-ea"/>
                <a:cs typeface="+mn-cs"/>
              </a:defRPr>
            </a:lvl2pPr>
          </a:lstStyle>
          <a:p>
            <a:pPr marL="0" marR="0" lvl="0" indent="0" algn="l" defTabSz="914400" rtl="0" eaLnBrk="1" fontAlgn="auto" latinLnBrk="0" hangingPunct="1">
              <a:lnSpc>
                <a:spcPct val="110000"/>
              </a:lnSpc>
              <a:spcBef>
                <a:spcPts val="1800"/>
              </a:spcBef>
              <a:spcAft>
                <a:spcPts val="200"/>
              </a:spcAft>
              <a:buClrTx/>
              <a:buSzTx/>
              <a:buFont typeface="Segoe UI" panose="020B0502040204020203" pitchFamily="34" charset="0"/>
              <a:buChar char="​"/>
              <a:tabLst/>
              <a:defRPr/>
            </a:pPr>
            <a:r>
              <a:rPr kumimoji="0" lang="en-US" sz="1000" b="1" i="0" u="none" strike="noStrike" kern="1200" cap="none" spc="0" normalizeH="0" baseline="0" noProof="0" dirty="0">
                <a:ln>
                  <a:noFill/>
                </a:ln>
                <a:solidFill>
                  <a:srgbClr val="000000"/>
                </a:solidFill>
                <a:effectLst/>
                <a:uLnTx/>
                <a:uFillTx/>
                <a:latin typeface="PW Centra No2"/>
                <a:ea typeface="+mn-ea"/>
                <a:cs typeface="+mn-cs"/>
              </a:rPr>
              <a:t>Type project name here. Hit enter, then tab to enter location below.</a:t>
            </a:r>
          </a:p>
          <a:p>
            <a:pPr marL="0" marR="0" lvl="1" indent="0" algn="l" defTabSz="914400" rtl="0" eaLnBrk="1" fontAlgn="auto" latinLnBrk="0" hangingPunct="1">
              <a:lnSpc>
                <a:spcPct val="110000"/>
              </a:lnSpc>
              <a:spcBef>
                <a:spcPts val="0"/>
              </a:spcBef>
              <a:spcAft>
                <a:spcPts val="200"/>
              </a:spcAft>
              <a:buClrTx/>
              <a:buSzTx/>
              <a:buFont typeface="Segoe UI" panose="020B0502040204020203" pitchFamily="34" charset="0"/>
              <a:buChar char="​"/>
              <a:tabLst/>
              <a:defRPr/>
            </a:pPr>
            <a:r>
              <a:rPr lang="en-US" dirty="0"/>
              <a:t>Second level</a:t>
            </a:r>
          </a:p>
        </p:txBody>
      </p:sp>
    </p:spTree>
    <p:extLst>
      <p:ext uri="{BB962C8B-B14F-4D97-AF65-F5344CB8AC3E}">
        <p14:creationId xmlns:p14="http://schemas.microsoft.com/office/powerpoint/2010/main" val="32025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911996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Option 1: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28056706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mage + Caption Box Layout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060C73-81CE-4497-AA65-02CEE4867E14}"/>
              </a:ext>
            </a:extLst>
          </p:cNvPr>
          <p:cNvSpPr>
            <a:spLocks noGrp="1"/>
          </p:cNvSpPr>
          <p:nvPr>
            <p:ph type="pic" idx="1"/>
          </p:nvPr>
        </p:nvSpPr>
        <p:spPr>
          <a:xfrm>
            <a:off x="2339788" y="0"/>
            <a:ext cx="9852212" cy="6857999"/>
          </a:xfrm>
          <a:solidFill>
            <a:schemeClr val="bg1">
              <a:lumMod val="9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4">
            <a:extLst>
              <a:ext uri="{FF2B5EF4-FFF2-40B4-BE49-F238E27FC236}">
                <a16:creationId xmlns:a16="http://schemas.microsoft.com/office/drawing/2014/main" id="{CD0F583C-2C4B-464B-AC2F-922F6345A0BB}"/>
              </a:ext>
            </a:extLst>
          </p:cNvPr>
          <p:cNvSpPr>
            <a:spLocks noGrp="1"/>
          </p:cNvSpPr>
          <p:nvPr>
            <p:ph type="body" sz="quarter" idx="11" hasCustomPrompt="1"/>
          </p:nvPr>
        </p:nvSpPr>
        <p:spPr>
          <a:xfrm>
            <a:off x="457200" y="457200"/>
            <a:ext cx="3759200" cy="1889748"/>
          </a:xfrm>
          <a:solidFill>
            <a:schemeClr val="accent2"/>
          </a:solidFill>
        </p:spPr>
        <p:txBody>
          <a:bodyPr lIns="182880" tIns="182880" rIns="182880" bIns="182880" anchor="t" anchorCtr="0">
            <a:spAutoFit/>
          </a:bodyPr>
          <a:lstStyle>
            <a:lvl1pPr marL="0" indent="0">
              <a:lnSpc>
                <a:spcPct val="120000"/>
              </a:lnSpc>
              <a:spcBef>
                <a:spcPts val="0"/>
              </a:spcBef>
              <a:spcAft>
                <a:spcPts val="1200"/>
              </a:spcAft>
              <a:buFont typeface="Segoe UI" panose="020B0502040204020203" pitchFamily="34" charset="0"/>
              <a:buChar char="​"/>
              <a:defRPr sz="1600" b="1">
                <a:solidFill>
                  <a:schemeClr val="bg1"/>
                </a:solidFill>
                <a:latin typeface="+mn-lt"/>
              </a:defRPr>
            </a:lvl1pPr>
            <a:lvl2pPr marL="0" indent="0">
              <a:lnSpc>
                <a:spcPct val="120000"/>
              </a:lnSpc>
              <a:spcBef>
                <a:spcPts val="0"/>
              </a:spcBef>
              <a:spcAft>
                <a:spcPts val="1200"/>
              </a:spcAft>
              <a:buFont typeface="Segoe UI" panose="020B0502040204020203" pitchFamily="34" charset="0"/>
              <a:buChar char="​"/>
              <a:defRPr sz="1400">
                <a:solidFill>
                  <a:schemeClr val="bg1"/>
                </a:solidFill>
              </a:defRPr>
            </a:lvl2pPr>
            <a:lvl3pPr marL="342900" indent="0">
              <a:buNone/>
              <a:defRPr/>
            </a:lvl3pPr>
          </a:lstStyle>
          <a:p>
            <a:pPr lvl="0"/>
            <a:r>
              <a:rPr lang="en-US" sz="1100" b="1" dirty="0">
                <a:latin typeface="PW Centra No2" pitchFamily="2" charset="0"/>
                <a:ea typeface="PW Centra No2" pitchFamily="2" charset="0"/>
              </a:rPr>
              <a:t>― </a:t>
            </a:r>
            <a:r>
              <a:rPr lang="en-US" dirty="0"/>
              <a:t>Click here to add a header. Hit enter, then tab, for body text.</a:t>
            </a:r>
          </a:p>
          <a:p>
            <a:pPr lvl="1"/>
            <a:r>
              <a:rPr lang="en-US" dirty="0"/>
              <a:t>Second level of content goes here. Try to keep it simple. Don’t overwhelm the reader with a lot of copy. </a:t>
            </a:r>
          </a:p>
        </p:txBody>
      </p:sp>
      <p:sp>
        <p:nvSpPr>
          <p:cNvPr id="5" name="Text Placeholder 7">
            <a:extLst>
              <a:ext uri="{FF2B5EF4-FFF2-40B4-BE49-F238E27FC236}">
                <a16:creationId xmlns:a16="http://schemas.microsoft.com/office/drawing/2014/main" id="{36318ECC-4164-40C4-8BC6-929A170CBD1D}"/>
              </a:ext>
            </a:extLst>
          </p:cNvPr>
          <p:cNvSpPr>
            <a:spLocks noGrp="1"/>
          </p:cNvSpPr>
          <p:nvPr>
            <p:ph type="body" sz="quarter" idx="16" hasCustomPrompt="1"/>
          </p:nvPr>
        </p:nvSpPr>
        <p:spPr>
          <a:xfrm>
            <a:off x="457199" y="5900289"/>
            <a:ext cx="1704135" cy="715581"/>
          </a:xfrm>
          <a:solidFill>
            <a:schemeClr val="bg1"/>
          </a:solidFill>
        </p:spPr>
        <p:txBody>
          <a:bodyPr wrap="square" lIns="0" tIns="0" rIns="0" bIns="0">
            <a:spAutoFit/>
          </a:bodyPr>
          <a:lstStyle>
            <a:lvl1pPr marL="0" indent="0" algn="r">
              <a:buFont typeface="Segoe UI" panose="020B0502040204020203" pitchFamily="34" charset="0"/>
              <a:buChar char="​"/>
              <a:defRPr sz="1000" b="1" baseline="0"/>
            </a:lvl1pPr>
            <a:lvl2pPr marL="0" indent="0" algn="r">
              <a:spcBef>
                <a:spcPts val="0"/>
              </a:spcBef>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6" name="Text Placeholder 17">
            <a:extLst>
              <a:ext uri="{FF2B5EF4-FFF2-40B4-BE49-F238E27FC236}">
                <a16:creationId xmlns:a16="http://schemas.microsoft.com/office/drawing/2014/main" id="{C916A91C-2377-4839-A702-8E37EF95105E}"/>
              </a:ext>
            </a:extLst>
          </p:cNvPr>
          <p:cNvSpPr>
            <a:spLocks noGrp="1"/>
          </p:cNvSpPr>
          <p:nvPr>
            <p:ph type="body" sz="quarter" idx="4294967295" hasCustomPrompt="1"/>
          </p:nvPr>
        </p:nvSpPr>
        <p:spPr>
          <a:xfrm>
            <a:off x="2051607" y="5699046"/>
            <a:ext cx="109728" cy="100584"/>
          </a:xfrm>
          <a:prstGeom prst="rect">
            <a:avLst/>
          </a:prstGeo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Tree>
    <p:extLst>
      <p:ext uri="{BB962C8B-B14F-4D97-AF65-F5344CB8AC3E}">
        <p14:creationId xmlns:p14="http://schemas.microsoft.com/office/powerpoint/2010/main" val="58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roject: Intro ">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705601" y="0"/>
            <a:ext cx="5486399"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dirty="0"/>
              <a:t>Project Title Goes Here</a:t>
            </a:r>
          </a:p>
        </p:txBody>
      </p:sp>
      <p:sp>
        <p:nvSpPr>
          <p:cNvPr id="11" name="TextBox 10">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dirty="0">
                <a:latin typeface="+mn-lt"/>
                <a:ea typeface="PW Centra No2" pitchFamily="2" charset="0"/>
              </a:rPr>
              <a:t>Location:</a:t>
            </a:r>
          </a:p>
        </p:txBody>
      </p:sp>
      <p:sp>
        <p:nvSpPr>
          <p:cNvPr id="14" name="TextBox 13">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dirty="0">
                <a:latin typeface="+mn-lt"/>
                <a:ea typeface="PW Centra No2" pitchFamily="2" charset="0"/>
              </a:rPr>
              <a:t>Client:</a:t>
            </a:r>
            <a:endParaRPr lang="en-US" sz="1200" dirty="0">
              <a:latin typeface="+mn-lt"/>
              <a:ea typeface="PW Centra No2" pitchFamily="2" charset="0"/>
            </a:endParaRPr>
          </a:p>
        </p:txBody>
      </p:sp>
      <p:sp>
        <p:nvSpPr>
          <p:cNvPr id="17"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dirty="0"/>
              <a:t>Location, Location</a:t>
            </a:r>
          </a:p>
        </p:txBody>
      </p:sp>
      <p:sp>
        <p:nvSpPr>
          <p:cNvPr id="18"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dirty="0"/>
              <a:t>Client Name Goes Here</a:t>
            </a:r>
          </a:p>
        </p:txBody>
      </p:sp>
      <p:sp>
        <p:nvSpPr>
          <p:cNvPr id="19"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dirty="0"/>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68075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roject: Intro + Caption">
    <p:spTree>
      <p:nvGrpSpPr>
        <p:cNvPr id="1" name=""/>
        <p:cNvGrpSpPr/>
        <p:nvPr/>
      </p:nvGrpSpPr>
      <p:grpSpPr>
        <a:xfrm>
          <a:off x="0" y="0"/>
          <a:ext cx="0" cy="0"/>
          <a:chOff x="0" y="0"/>
          <a:chExt cx="0" cy="0"/>
        </a:xfrm>
      </p:grpSpPr>
      <p:sp>
        <p:nvSpPr>
          <p:cNvPr id="9" name="Text Placeholder 8"/>
          <p:cNvSpPr>
            <a:spLocks noGrp="1"/>
          </p:cNvSpPr>
          <p:nvPr>
            <p:ph type="body" sz="quarter" idx="18"/>
          </p:nvPr>
        </p:nvSpPr>
        <p:spPr>
          <a:xfrm>
            <a:off x="7845425" y="4143375"/>
            <a:ext cx="2870200" cy="2190750"/>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lvl1pPr>
          </a:lstStyle>
          <a:p>
            <a:pPr lvl="0"/>
            <a:r>
              <a:rPr lang="en-US"/>
              <a:t>Click to edit Master text styles</a:t>
            </a:r>
          </a:p>
        </p:txBody>
      </p:sp>
      <p:sp>
        <p:nvSpPr>
          <p:cNvPr id="7" name="Picture Placeholder 6">
            <a:extLst>
              <a:ext uri="{FF2B5EF4-FFF2-40B4-BE49-F238E27FC236}">
                <a16:creationId xmlns:a16="http://schemas.microsoft.com/office/drawing/2014/main" id="{D535A70F-615B-482B-BD11-B01F6463DA9B}"/>
              </a:ext>
            </a:extLst>
          </p:cNvPr>
          <p:cNvSpPr>
            <a:spLocks noGrp="1"/>
          </p:cNvSpPr>
          <p:nvPr>
            <p:ph type="pic" sz="quarter" idx="13"/>
          </p:nvPr>
        </p:nvSpPr>
        <p:spPr>
          <a:xfrm>
            <a:off x="6096000" y="457199"/>
            <a:ext cx="5632077" cy="3276601"/>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6" name="Text Placeholder 25">
            <a:extLst>
              <a:ext uri="{FF2B5EF4-FFF2-40B4-BE49-F238E27FC236}">
                <a16:creationId xmlns:a16="http://schemas.microsoft.com/office/drawing/2014/main" id="{9506C5AC-7185-4E4E-8833-3D86E8F10CBD}"/>
              </a:ext>
            </a:extLst>
          </p:cNvPr>
          <p:cNvSpPr>
            <a:spLocks noGrp="1"/>
          </p:cNvSpPr>
          <p:nvPr>
            <p:ph type="body" sz="quarter" idx="17" hasCustomPrompt="1"/>
          </p:nvPr>
        </p:nvSpPr>
        <p:spPr>
          <a:xfrm>
            <a:off x="8243047" y="4356100"/>
            <a:ext cx="2117912" cy="1708524"/>
          </a:xfrm>
        </p:spPr>
        <p:txBody>
          <a:bodyPr anchor="ctr">
            <a:normAutofit/>
          </a:bodyPr>
          <a:lstStyle>
            <a:lvl1pPr marL="0" indent="0">
              <a:lnSpc>
                <a:spcPct val="150000"/>
              </a:lnSpc>
              <a:spcBef>
                <a:spcPts val="0"/>
              </a:spcBef>
              <a:spcAft>
                <a:spcPts val="1200"/>
              </a:spcAft>
              <a:buNone/>
              <a:defRPr sz="1200" b="0" baseline="0"/>
            </a:lvl1pPr>
          </a:lstStyle>
          <a:p>
            <a:pPr lvl="0"/>
            <a:r>
              <a:rPr lang="en-US" dirty="0"/>
              <a:t>Click here to add your caption text. Try to keep it relatively short and simple. Don’t overwhelm the reader with too much content.</a:t>
            </a:r>
          </a:p>
        </p:txBody>
      </p:sp>
      <p:sp>
        <p:nvSpPr>
          <p:cNvPr id="14" name="Title 1">
            <a:extLst>
              <a:ext uri="{FF2B5EF4-FFF2-40B4-BE49-F238E27FC236}">
                <a16:creationId xmlns:a16="http://schemas.microsoft.com/office/drawing/2014/main" id="{03B3ADF3-F160-4DEC-BD3E-C744227E89B7}"/>
              </a:ext>
            </a:extLst>
          </p:cNvPr>
          <p:cNvSpPr>
            <a:spLocks noGrp="1"/>
          </p:cNvSpPr>
          <p:nvPr>
            <p:ph type="title" hasCustomPrompt="1"/>
          </p:nvPr>
        </p:nvSpPr>
        <p:spPr>
          <a:xfrm>
            <a:off x="463923" y="457200"/>
            <a:ext cx="4804544" cy="369332"/>
          </a:xfrm>
        </p:spPr>
        <p:txBody>
          <a:bodyPr wrap="square">
            <a:spAutoFit/>
          </a:bodyPr>
          <a:lstStyle>
            <a:lvl1pPr>
              <a:lnSpc>
                <a:spcPct val="100000"/>
              </a:lnSpc>
              <a:spcAft>
                <a:spcPts val="1800"/>
              </a:spcAft>
              <a:defRPr sz="2400"/>
            </a:lvl1pPr>
          </a:lstStyle>
          <a:p>
            <a:r>
              <a:rPr lang="en-US" dirty="0"/>
              <a:t>Project Title Goes Here</a:t>
            </a:r>
          </a:p>
        </p:txBody>
      </p:sp>
      <p:sp>
        <p:nvSpPr>
          <p:cNvPr id="17" name="TextBox 16">
            <a:extLst>
              <a:ext uri="{FF2B5EF4-FFF2-40B4-BE49-F238E27FC236}">
                <a16:creationId xmlns:a16="http://schemas.microsoft.com/office/drawing/2014/main" id="{BAF5EF0E-DFCF-451F-83D4-023E062DE2AF}"/>
              </a:ext>
            </a:extLst>
          </p:cNvPr>
          <p:cNvSpPr txBox="1"/>
          <p:nvPr userDrawn="1"/>
        </p:nvSpPr>
        <p:spPr>
          <a:xfrm>
            <a:off x="457200" y="1584920"/>
            <a:ext cx="732329" cy="250390"/>
          </a:xfrm>
          <a:prstGeom prst="rect">
            <a:avLst/>
          </a:prstGeom>
          <a:noFill/>
        </p:spPr>
        <p:txBody>
          <a:bodyPr wrap="square" lIns="0" tIns="0" rIns="0" bIns="0" rtlCol="0" anchor="t" anchorCtr="0">
            <a:spAutoFit/>
          </a:bodyPr>
          <a:lstStyle/>
          <a:p>
            <a:pPr>
              <a:lnSpc>
                <a:spcPct val="150000"/>
              </a:lnSpc>
              <a:spcAft>
                <a:spcPts val="600"/>
              </a:spcAft>
            </a:pPr>
            <a:r>
              <a:rPr lang="en-US" sz="1200" b="1" dirty="0">
                <a:latin typeface="+mn-lt"/>
                <a:ea typeface="PW Centra No2" pitchFamily="2" charset="0"/>
              </a:rPr>
              <a:t>Location:</a:t>
            </a:r>
          </a:p>
        </p:txBody>
      </p:sp>
      <p:sp>
        <p:nvSpPr>
          <p:cNvPr id="18" name="TextBox 17">
            <a:extLst>
              <a:ext uri="{FF2B5EF4-FFF2-40B4-BE49-F238E27FC236}">
                <a16:creationId xmlns:a16="http://schemas.microsoft.com/office/drawing/2014/main" id="{52EEC3FF-2917-4A31-8748-477799D326D5}"/>
              </a:ext>
            </a:extLst>
          </p:cNvPr>
          <p:cNvSpPr txBox="1"/>
          <p:nvPr userDrawn="1"/>
        </p:nvSpPr>
        <p:spPr>
          <a:xfrm>
            <a:off x="457200" y="1934394"/>
            <a:ext cx="732329" cy="250390"/>
          </a:xfrm>
          <a:prstGeom prst="rect">
            <a:avLst/>
          </a:prstGeom>
          <a:noFill/>
        </p:spPr>
        <p:txBody>
          <a:bodyPr wrap="square" lIns="0" tIns="0" rIns="0" bIns="0" rtlCol="0" anchor="b" anchorCtr="0">
            <a:spAutoFit/>
          </a:bodyPr>
          <a:lstStyle/>
          <a:p>
            <a:pPr>
              <a:lnSpc>
                <a:spcPct val="150000"/>
              </a:lnSpc>
              <a:spcAft>
                <a:spcPts val="600"/>
              </a:spcAft>
            </a:pPr>
            <a:r>
              <a:rPr lang="en-US" sz="1200" b="1" dirty="0">
                <a:latin typeface="+mn-lt"/>
                <a:ea typeface="PW Centra No2" pitchFamily="2" charset="0"/>
              </a:rPr>
              <a:t>Client:</a:t>
            </a:r>
            <a:endParaRPr lang="en-US" sz="1200" dirty="0">
              <a:latin typeface="+mn-lt"/>
              <a:ea typeface="PW Centra No2" pitchFamily="2" charset="0"/>
            </a:endParaRPr>
          </a:p>
        </p:txBody>
      </p:sp>
      <p:sp>
        <p:nvSpPr>
          <p:cNvPr id="19" name="Text Placeholder 14">
            <a:extLst>
              <a:ext uri="{FF2B5EF4-FFF2-40B4-BE49-F238E27FC236}">
                <a16:creationId xmlns:a16="http://schemas.microsoft.com/office/drawing/2014/main" id="{158CBB80-AFAD-4B6C-82E9-278BA4301F02}"/>
              </a:ext>
            </a:extLst>
          </p:cNvPr>
          <p:cNvSpPr>
            <a:spLocks noGrp="1"/>
          </p:cNvSpPr>
          <p:nvPr>
            <p:ph type="body" sz="quarter" idx="14" hasCustomPrompt="1"/>
          </p:nvPr>
        </p:nvSpPr>
        <p:spPr>
          <a:xfrm>
            <a:off x="1189530" y="1571345"/>
            <a:ext cx="4078938" cy="277541"/>
          </a:xfrm>
        </p:spPr>
        <p:txBody>
          <a:bodyPr anchor="ctr">
            <a:normAutofit/>
          </a:bodyPr>
          <a:lstStyle>
            <a:lvl1pPr marL="0" indent="0">
              <a:buNone/>
              <a:defRPr sz="1200"/>
            </a:lvl1pPr>
            <a:lvl2pPr marL="174625" indent="0">
              <a:buNone/>
              <a:defRPr/>
            </a:lvl2pPr>
          </a:lstStyle>
          <a:p>
            <a:pPr lvl="0"/>
            <a:r>
              <a:rPr lang="en-US" dirty="0"/>
              <a:t>Location, Location</a:t>
            </a:r>
          </a:p>
        </p:txBody>
      </p:sp>
      <p:sp>
        <p:nvSpPr>
          <p:cNvPr id="20" name="Text Placeholder 14">
            <a:extLst>
              <a:ext uri="{FF2B5EF4-FFF2-40B4-BE49-F238E27FC236}">
                <a16:creationId xmlns:a16="http://schemas.microsoft.com/office/drawing/2014/main" id="{6B443450-6A39-4760-AFF5-AEC140A3995E}"/>
              </a:ext>
            </a:extLst>
          </p:cNvPr>
          <p:cNvSpPr>
            <a:spLocks noGrp="1"/>
          </p:cNvSpPr>
          <p:nvPr>
            <p:ph type="body" sz="quarter" idx="15" hasCustomPrompt="1"/>
          </p:nvPr>
        </p:nvSpPr>
        <p:spPr>
          <a:xfrm>
            <a:off x="968090" y="1920819"/>
            <a:ext cx="4300377" cy="277541"/>
          </a:xfrm>
        </p:spPr>
        <p:txBody>
          <a:bodyPr anchor="ctr">
            <a:normAutofit/>
          </a:bodyPr>
          <a:lstStyle>
            <a:lvl1pPr marL="0" indent="0">
              <a:buNone/>
              <a:defRPr sz="1200"/>
            </a:lvl1pPr>
            <a:lvl2pPr marL="174625" indent="0">
              <a:buNone/>
              <a:defRPr/>
            </a:lvl2pPr>
          </a:lstStyle>
          <a:p>
            <a:pPr lvl="0"/>
            <a:r>
              <a:rPr lang="en-US" dirty="0"/>
              <a:t>Client Name Goes Here</a:t>
            </a:r>
          </a:p>
        </p:txBody>
      </p:sp>
      <p:sp>
        <p:nvSpPr>
          <p:cNvPr id="13" name="Footer Placeholder 5">
            <a:extLst>
              <a:ext uri="{FF2B5EF4-FFF2-40B4-BE49-F238E27FC236}">
                <a16:creationId xmlns:a16="http://schemas.microsoft.com/office/drawing/2014/main" id="{2334AC09-8C9E-403A-A8B3-F9D9FFA703DE}"/>
              </a:ext>
            </a:extLst>
          </p:cNvPr>
          <p:cNvSpPr>
            <a:spLocks noGrp="1"/>
          </p:cNvSpPr>
          <p:nvPr>
            <p:ph type="ftr" sz="quarter" idx="11"/>
          </p:nvPr>
        </p:nvSpPr>
        <p:spPr>
          <a:xfrm>
            <a:off x="4216400" y="6410137"/>
            <a:ext cx="7518400" cy="365124"/>
          </a:xfrm>
        </p:spPr>
        <p:txBody>
          <a:bodyPr/>
          <a:lstStyle/>
          <a:p>
            <a:endParaRPr lang="en-US" dirty="0"/>
          </a:p>
        </p:txBody>
      </p:sp>
      <p:sp>
        <p:nvSpPr>
          <p:cNvPr id="15" name="Slide Number Placeholder 6">
            <a:extLst>
              <a:ext uri="{FF2B5EF4-FFF2-40B4-BE49-F238E27FC236}">
                <a16:creationId xmlns:a16="http://schemas.microsoft.com/office/drawing/2014/main" id="{BF6939B1-3ED9-4179-975A-7483FE85E99D}"/>
              </a:ext>
            </a:extLst>
          </p:cNvPr>
          <p:cNvSpPr>
            <a:spLocks noGrp="1"/>
          </p:cNvSpPr>
          <p:nvPr>
            <p:ph type="sldNum" sz="quarter" idx="12"/>
          </p:nvPr>
        </p:nvSpPr>
        <p:spPr>
          <a:xfrm>
            <a:off x="11734800" y="6410137"/>
            <a:ext cx="457200" cy="365125"/>
          </a:xfrm>
        </p:spPr>
        <p:txBody>
          <a:bodyPr/>
          <a:lstStyle/>
          <a:p>
            <a:fld id="{DD7C5E4E-CFDF-4048-AADC-D61B5EC07D91}" type="slidenum">
              <a:rPr lang="en-US" smtClean="0"/>
              <a:pPr/>
              <a:t>‹#›</a:t>
            </a:fld>
            <a:endParaRPr lang="en-US" dirty="0"/>
          </a:p>
        </p:txBody>
      </p:sp>
      <p:sp>
        <p:nvSpPr>
          <p:cNvPr id="24" name="Text Placeholder 10"/>
          <p:cNvSpPr>
            <a:spLocks noGrp="1"/>
          </p:cNvSpPr>
          <p:nvPr>
            <p:ph type="body" sz="quarter" idx="19"/>
          </p:nvPr>
        </p:nvSpPr>
        <p:spPr>
          <a:xfrm>
            <a:off x="6518275" y="4025900"/>
            <a:ext cx="1201738" cy="1109663"/>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16" name="Text Placeholder 20">
            <a:extLst>
              <a:ext uri="{FF2B5EF4-FFF2-40B4-BE49-F238E27FC236}">
                <a16:creationId xmlns:a16="http://schemas.microsoft.com/office/drawing/2014/main" id="{160A024A-0DB5-47BC-83E2-AF47762007AB}"/>
              </a:ext>
            </a:extLst>
          </p:cNvPr>
          <p:cNvSpPr>
            <a:spLocks noGrp="1"/>
          </p:cNvSpPr>
          <p:nvPr>
            <p:ph type="body" sz="quarter" idx="16" hasCustomPrompt="1"/>
          </p:nvPr>
        </p:nvSpPr>
        <p:spPr>
          <a:xfrm>
            <a:off x="463923" y="4923473"/>
            <a:ext cx="4811267" cy="1477328"/>
          </a:xfrm>
        </p:spPr>
        <p:txBody>
          <a:bodyPr wrap="square" anchor="b">
            <a:spAutoFit/>
          </a:bodyPr>
          <a:lstStyle>
            <a:lvl1pPr marL="0" indent="0">
              <a:lnSpc>
                <a:spcPct val="150000"/>
              </a:lnSpc>
              <a:spcBef>
                <a:spcPts val="0"/>
              </a:spcBef>
              <a:spcAft>
                <a:spcPts val="1200"/>
              </a:spcAft>
              <a:buNone/>
              <a:defRPr sz="1600" baseline="0"/>
            </a:lvl1pPr>
            <a:lvl2pPr marL="174625" indent="0">
              <a:buNone/>
              <a:defRPr/>
            </a:lvl2pPr>
          </a:lstStyle>
          <a:p>
            <a:pPr lvl="0"/>
            <a:r>
              <a:rPr lang="en-US" dirty="0"/>
              <a:t>This where your descriptive body text about the project will go. Try to keep it relatively short and simple. Don’t overwhelm the reader with too much content. Convey your point by speaking. </a:t>
            </a:r>
          </a:p>
        </p:txBody>
      </p:sp>
    </p:spTree>
    <p:extLst>
      <p:ext uri="{BB962C8B-B14F-4D97-AF65-F5344CB8AC3E}">
        <p14:creationId xmlns:p14="http://schemas.microsoft.com/office/powerpoint/2010/main" val="417994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Project: 1 Image Full Ble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0" y="0"/>
            <a:ext cx="12192000"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31194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Project: 2 Image Layout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7311207" y="0"/>
            <a:ext cx="4880793" cy="6858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199" y="472440"/>
            <a:ext cx="6660465" cy="35661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52038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Project: 2 Image 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876800" y="457200"/>
            <a:ext cx="6858000" cy="59436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226058" cy="272346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7"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319163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roject: 3 Im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4125468" y="3666744"/>
            <a:ext cx="3941064" cy="2734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9138" y="0"/>
            <a:ext cx="3941064" cy="45720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6522720" y="457200"/>
            <a:ext cx="5212080" cy="300199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9"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428071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roject: 3 Image + Caption Layout 1 ">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7569881" y="4208687"/>
            <a:ext cx="2297380" cy="1632042"/>
          </a:xfrm>
          <a:blipFill>
            <a:blip r:embed="rId2">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hasCustomPrompt="1"/>
          </p:nvPr>
        </p:nvSpPr>
        <p:spPr>
          <a:xfrm>
            <a:off x="4216401" y="457201"/>
            <a:ext cx="3523130" cy="2971799"/>
          </a:xfrm>
          <a:solidFill>
            <a:schemeClr val="bg1">
              <a:lumMod val="95000"/>
            </a:schemeClr>
          </a:solidFill>
        </p:spPr>
        <p:txBody>
          <a:bodyPr anchor="ctr"/>
          <a:lstStyle>
            <a:lvl1pPr marL="0" indent="0" algn="ctr">
              <a:buNone/>
              <a:defRPr sz="1600"/>
            </a:lvl1pPr>
          </a:lstStyle>
          <a:p>
            <a:r>
              <a:rPr lang="en-US" dirty="0"/>
              <a:t>Click to insert image </a:t>
            </a:r>
            <a:br>
              <a:rPr lang="en-US" dirty="0"/>
            </a:br>
            <a:r>
              <a:rPr lang="en-US" dirty="0"/>
              <a:t>[and adjust sizing]</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hasCustomPrompt="1"/>
          </p:nvPr>
        </p:nvSpPr>
        <p:spPr>
          <a:xfrm>
            <a:off x="457200" y="457201"/>
            <a:ext cx="3523129" cy="2971800"/>
          </a:xfrm>
          <a:solidFill>
            <a:schemeClr val="bg1">
              <a:lumMod val="95000"/>
            </a:schemeClr>
          </a:solidFill>
        </p:spPr>
        <p:txBody>
          <a:bodyPr anchor="ctr"/>
          <a:lstStyle>
            <a:lvl1pPr marL="0" indent="0" algn="ctr">
              <a:buNone/>
              <a:defRPr sz="1600"/>
            </a:lvl1pPr>
          </a:lstStyle>
          <a:p>
            <a:r>
              <a:rPr lang="en-US" dirty="0"/>
              <a:t>Click to insert image </a:t>
            </a:r>
            <a:br>
              <a:rPr lang="en-US" dirty="0"/>
            </a:br>
            <a:r>
              <a:rPr lang="en-US" dirty="0"/>
              <a:t>[and adjust sizing]</a:t>
            </a:r>
          </a:p>
        </p:txBody>
      </p:sp>
      <p:sp>
        <p:nvSpPr>
          <p:cNvPr id="11" name="Text Placeholder 20">
            <a:extLst>
              <a:ext uri="{FF2B5EF4-FFF2-40B4-BE49-F238E27FC236}">
                <a16:creationId xmlns:a16="http://schemas.microsoft.com/office/drawing/2014/main" id="{705FBA5D-44E4-4F5B-895C-8CE428221ED3}"/>
              </a:ext>
            </a:extLst>
          </p:cNvPr>
          <p:cNvSpPr>
            <a:spLocks noGrp="1"/>
          </p:cNvSpPr>
          <p:nvPr>
            <p:ph type="body" sz="quarter" idx="16" hasCustomPrompt="1"/>
          </p:nvPr>
        </p:nvSpPr>
        <p:spPr>
          <a:xfrm>
            <a:off x="7832746" y="4541652"/>
            <a:ext cx="1771650" cy="886397"/>
          </a:xfrm>
        </p:spPr>
        <p:txBody>
          <a:bodyPr wrap="square" anchor="t">
            <a:spAutoFit/>
          </a:bodyPr>
          <a:lstStyle>
            <a:lvl1pPr marL="0" indent="0">
              <a:lnSpc>
                <a:spcPct val="120000"/>
              </a:lnSpc>
              <a:spcBef>
                <a:spcPts val="0"/>
              </a:spcBef>
              <a:spcAft>
                <a:spcPts val="1200"/>
              </a:spcAft>
              <a:buNone/>
              <a:defRPr sz="1200" baseline="0"/>
            </a:lvl1pPr>
            <a:lvl2pPr marL="174625" indent="0">
              <a:buNone/>
              <a:defRPr/>
            </a:lvl2pPr>
          </a:lstStyle>
          <a:p>
            <a:pPr lvl="0"/>
            <a:r>
              <a:rPr lang="en-US" dirty="0"/>
              <a:t>Click to insert caption text. Try to keep it relatively short and sweet here.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hasCustomPrompt="1"/>
          </p:nvPr>
        </p:nvSpPr>
        <p:spPr>
          <a:xfrm>
            <a:off x="7975134" y="457200"/>
            <a:ext cx="3522663" cy="2971800"/>
          </a:xfrm>
          <a:solidFill>
            <a:schemeClr val="bg1">
              <a:lumMod val="95000"/>
            </a:schemeClr>
          </a:solidFill>
        </p:spPr>
        <p:txBody>
          <a:bodyPr anchor="ctr"/>
          <a:lstStyle>
            <a:lvl1pPr marL="0" indent="0" algn="ctr">
              <a:buNone/>
              <a:defRPr sz="1600"/>
            </a:lvl1pPr>
          </a:lstStyle>
          <a:p>
            <a:r>
              <a:rPr lang="en-US" dirty="0"/>
              <a:t>Click to insert image </a:t>
            </a:r>
            <a:br>
              <a:rPr lang="en-US" dirty="0"/>
            </a:br>
            <a:r>
              <a:rPr lang="en-US" dirty="0"/>
              <a:t>[and adjust sizing]</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
        <p:nvSpPr>
          <p:cNvPr id="9" name="Text Placeholder 8"/>
          <p:cNvSpPr>
            <a:spLocks noGrp="1"/>
          </p:cNvSpPr>
          <p:nvPr>
            <p:ph type="body" sz="quarter" idx="19"/>
          </p:nvPr>
        </p:nvSpPr>
        <p:spPr>
          <a:xfrm>
            <a:off x="6229350" y="3502559"/>
            <a:ext cx="1262783" cy="1556157"/>
          </a:xfrm>
          <a:blipFill>
            <a:blip r:embed="rId3">
              <a:extLst>
                <a:ext uri="{28A0092B-C50C-407E-A947-70E740481C1C}">
                  <a14:useLocalDpi xmlns:a14="http://schemas.microsoft.com/office/drawing/2010/main" val="0"/>
                </a:ext>
              </a:extLst>
            </a:blip>
            <a:stretch>
              <a:fillRect/>
            </a:stretch>
          </a:blipFill>
        </p:spPr>
        <p:txBody>
          <a:bodyPr/>
          <a:lstStyle>
            <a:lvl1pPr marL="0" indent="0">
              <a:buNone/>
              <a:defRPr sz="1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5611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roject: 3 Image + Caption Layout 2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B758BA2-98D5-4F42-8D61-72617BA9ED1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E32FE35-0290-4810-B2E8-786061E57B39}"/>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6" name="Picture Placeholder 5">
            <a:extLst>
              <a:ext uri="{FF2B5EF4-FFF2-40B4-BE49-F238E27FC236}">
                <a16:creationId xmlns:a16="http://schemas.microsoft.com/office/drawing/2014/main" id="{6BA436AB-A04E-47B4-9A50-FF5A9F2A91FC}"/>
              </a:ext>
            </a:extLst>
          </p:cNvPr>
          <p:cNvSpPr>
            <a:spLocks noGrp="1"/>
          </p:cNvSpPr>
          <p:nvPr>
            <p:ph type="pic" sz="quarter" idx="12"/>
          </p:nvPr>
        </p:nvSpPr>
        <p:spPr>
          <a:xfrm>
            <a:off x="5577075" y="1837944"/>
            <a:ext cx="3120399" cy="5020056"/>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5" name="Picture Placeholder 4">
            <a:extLst>
              <a:ext uri="{FF2B5EF4-FFF2-40B4-BE49-F238E27FC236}">
                <a16:creationId xmlns:a16="http://schemas.microsoft.com/office/drawing/2014/main" id="{7044ECBD-FC76-4315-8992-895A2A1D49D2}"/>
              </a:ext>
            </a:extLst>
          </p:cNvPr>
          <p:cNvSpPr>
            <a:spLocks noGrp="1"/>
          </p:cNvSpPr>
          <p:nvPr>
            <p:ph type="pic" sz="quarter" idx="14"/>
          </p:nvPr>
        </p:nvSpPr>
        <p:spPr>
          <a:xfrm>
            <a:off x="457200" y="457200"/>
            <a:ext cx="4917201" cy="301752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3" name="Picture Placeholder 12">
            <a:extLst>
              <a:ext uri="{FF2B5EF4-FFF2-40B4-BE49-F238E27FC236}">
                <a16:creationId xmlns:a16="http://schemas.microsoft.com/office/drawing/2014/main" id="{DA91E7F0-2979-4656-A5E7-6169B091105F}"/>
              </a:ext>
            </a:extLst>
          </p:cNvPr>
          <p:cNvSpPr>
            <a:spLocks noGrp="1"/>
          </p:cNvSpPr>
          <p:nvPr>
            <p:ph type="pic" sz="quarter" idx="17"/>
          </p:nvPr>
        </p:nvSpPr>
        <p:spPr>
          <a:xfrm>
            <a:off x="8891016" y="1025387"/>
            <a:ext cx="2843784" cy="284378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0" name="Text Placeholder 7">
            <a:extLst>
              <a:ext uri="{FF2B5EF4-FFF2-40B4-BE49-F238E27FC236}">
                <a16:creationId xmlns:a16="http://schemas.microsoft.com/office/drawing/2014/main" id="{36318ECC-4164-40C4-8BC6-929A170CBD1D}"/>
              </a:ext>
            </a:extLst>
          </p:cNvPr>
          <p:cNvSpPr>
            <a:spLocks noGrp="1"/>
          </p:cNvSpPr>
          <p:nvPr>
            <p:ph type="body" sz="quarter" idx="13" hasCustomPrompt="1"/>
          </p:nvPr>
        </p:nvSpPr>
        <p:spPr>
          <a:xfrm>
            <a:off x="457200" y="5802175"/>
            <a:ext cx="4315669" cy="598625"/>
          </a:xfrm>
          <a:solidFill>
            <a:schemeClr val="bg1"/>
          </a:solidFill>
        </p:spPr>
        <p:txBody>
          <a:bodyPr wrap="none" lIns="109728" tIns="109728" rIns="109728" bIns="109728">
            <a:spAutoFit/>
          </a:bodyPr>
          <a:lstStyle>
            <a:lvl1pPr marL="0" indent="0">
              <a:spcAft>
                <a:spcPts val="200"/>
              </a:spcAft>
              <a:buFont typeface="Segoe UI" panose="020B0502040204020203" pitchFamily="34" charset="0"/>
              <a:buChar char="​"/>
              <a:defRPr sz="1000" b="1" baseline="0"/>
            </a:lvl1pPr>
            <a:lvl2pPr marL="0" indent="0">
              <a:spcBef>
                <a:spcPts val="0"/>
              </a:spcBef>
              <a:spcAft>
                <a:spcPts val="200"/>
              </a:spcAft>
              <a:buFont typeface="Segoe UI" panose="020B0502040204020203" pitchFamily="34" charset="0"/>
              <a:buChar char="​"/>
              <a:defRPr sz="1000"/>
            </a:lvl2pPr>
            <a:lvl3pPr marL="0" indent="0">
              <a:buFont typeface="Segoe UI" panose="020B0502040204020203" pitchFamily="34" charset="0"/>
              <a:buChar char="​"/>
              <a:defRPr sz="1000"/>
            </a:lvl3pPr>
            <a:lvl4pPr marL="0" indent="0">
              <a:buFont typeface="Segoe UI" panose="020B0502040204020203" pitchFamily="34" charset="0"/>
              <a:buChar char="​"/>
              <a:defRPr sz="1000"/>
            </a:lvl4pPr>
            <a:lvl5pPr marL="0" indent="0">
              <a:buFont typeface="Segoe UI" panose="020B0502040204020203" pitchFamily="34" charset="0"/>
              <a:buChar char="​"/>
              <a:defRPr sz="1000"/>
            </a:lvl5pPr>
          </a:lstStyle>
          <a:p>
            <a:pPr lvl="0"/>
            <a:r>
              <a:rPr lang="en-US" dirty="0"/>
              <a:t>Type project name here. Hit enter, then tab to enter location below.</a:t>
            </a:r>
          </a:p>
          <a:p>
            <a:pPr lvl="1"/>
            <a:r>
              <a:rPr lang="en-US" dirty="0"/>
              <a:t>Second level</a:t>
            </a:r>
          </a:p>
        </p:txBody>
      </p:sp>
    </p:spTree>
    <p:extLst>
      <p:ext uri="{BB962C8B-B14F-4D97-AF65-F5344CB8AC3E}">
        <p14:creationId xmlns:p14="http://schemas.microsoft.com/office/powerpoint/2010/main" val="24319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6E1677-05D3-45AB-9BD9-E845F00F7626}"/>
              </a:ext>
            </a:extLst>
          </p:cNvPr>
          <p:cNvSpPr>
            <a:spLocks noGrp="1"/>
          </p:cNvSpPr>
          <p:nvPr>
            <p:ph type="body" sz="quarter" idx="26" hasCustomPrompt="1"/>
          </p:nvPr>
        </p:nvSpPr>
        <p:spPr>
          <a:xfrm>
            <a:off x="2058194" y="1752387"/>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baseline="0"/>
            </a:lvl1pPr>
            <a:lvl2pPr marL="0" indent="0" algn="ctr">
              <a:buFont typeface="Segoe UI" panose="020B0502040204020203" pitchFamily="34" charset="0"/>
              <a:buChar char="​"/>
              <a:defRPr sz="1400" b="1"/>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dirty="0"/>
              <a:t>Quote or other interesting text can go on this call out page. Adjust the margin of the box so the text is centered on the page. Hit enter, then tab to add source below. </a:t>
            </a:r>
          </a:p>
          <a:p>
            <a:pPr lvl="1"/>
            <a:r>
              <a:rPr lang="en-US" dirty="0"/>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72284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ption 2: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95CC77-469F-E044-94E9-1C6889CF3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1245" t="27326" r="11027" b="28489"/>
          <a:stretch/>
        </p:blipFill>
        <p:spPr>
          <a:xfrm>
            <a:off x="10906124" y="6520564"/>
            <a:ext cx="1085851" cy="241301"/>
          </a:xfrm>
          <a:prstGeom prst="rect">
            <a:avLst/>
          </a:prstGeom>
        </p:spPr>
      </p:pic>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tx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tx2"/>
                </a:solidFill>
                <a:latin typeface="+mn-lt"/>
                <a:cs typeface="Arial" pitchFamily="34" charset="0"/>
              </a:defRPr>
            </a:lvl1pPr>
          </a:lstStyle>
          <a:p>
            <a:r>
              <a:rPr lang="en-US" dirty="0"/>
              <a:t>SUBTITLE </a:t>
            </a:r>
            <a:r>
              <a:rPr lang="mr-IN" dirty="0"/>
              <a:t>–</a:t>
            </a:r>
            <a:r>
              <a:rPr lang="en-US" dirty="0"/>
              <a:t> ALL CAPS, 1PT TRACKING</a:t>
            </a:r>
          </a:p>
        </p:txBody>
      </p:sp>
      <p:sp>
        <p:nvSpPr>
          <p:cNvPr id="6" name="Rectangle 5">
            <a:extLst>
              <a:ext uri="{C183D7F6-B498-43B3-948B-1728B52AA6E4}">
                <adec:decorative xmlns:adec="http://schemas.microsoft.com/office/drawing/2017/decorative" val="1"/>
              </a:ext>
            </a:extLst>
          </p:cNvPr>
          <p:cNvSpPr/>
          <p:nvPr userDrawn="1"/>
        </p:nvSpPr>
        <p:spPr>
          <a:xfrm>
            <a:off x="0" y="0"/>
            <a:ext cx="12192000" cy="45719"/>
          </a:xfrm>
          <a:prstGeom prst="rect">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5417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Quote (serif)">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EFCFA81-8288-4497-B4E9-A28785F995D9}"/>
              </a:ext>
            </a:extLst>
          </p:cNvPr>
          <p:cNvSpPr>
            <a:spLocks noGrp="1"/>
          </p:cNvSpPr>
          <p:nvPr>
            <p:ph type="body" sz="quarter" idx="26" hasCustomPrompt="1"/>
          </p:nvPr>
        </p:nvSpPr>
        <p:spPr>
          <a:xfrm>
            <a:off x="2058193" y="1710789"/>
            <a:ext cx="8075613" cy="3353226"/>
          </a:xfrm>
        </p:spPr>
        <p:txBody>
          <a:bodyPr>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accent1"/>
                </a:solidFill>
                <a:latin typeface="PW Serif" panose="02000603080000020004" pitchFamily="2" charset="0"/>
              </a:defRPr>
            </a:lvl1pPr>
            <a:lvl2pPr marL="0" indent="0" algn="ctr">
              <a:buFont typeface="Segoe UI" panose="020B0502040204020203" pitchFamily="34" charset="0"/>
              <a:buChar char="​"/>
              <a:defRPr sz="1400" b="1">
                <a:solidFill>
                  <a:schemeClr val="accent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dirty="0"/>
              <a:t>Quote or other interesting text can go on this call out page. Adjust the margin of the box so the text is centered on the page. Hit enter, then tab to add source below. </a:t>
            </a:r>
          </a:p>
          <a:p>
            <a:pPr lvl="1"/>
            <a:r>
              <a:rPr lang="en-US" dirty="0"/>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dirty="0"/>
          </a:p>
        </p:txBody>
      </p:sp>
    </p:spTree>
    <p:extLst>
      <p:ext uri="{BB962C8B-B14F-4D97-AF65-F5344CB8AC3E}">
        <p14:creationId xmlns:p14="http://schemas.microsoft.com/office/powerpoint/2010/main" val="20571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ote + Image (serif)">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B720395B-7874-468F-89E8-1EDC45B44EE2}"/>
              </a:ext>
            </a:extLst>
          </p:cNvPr>
          <p:cNvSpPr>
            <a:spLocks noGrp="1"/>
          </p:cNvSpPr>
          <p:nvPr>
            <p:ph type="body" sz="quarter" idx="26" hasCustomPrompt="1"/>
          </p:nvPr>
        </p:nvSpPr>
        <p:spPr>
          <a:xfrm>
            <a:off x="2058194" y="1383056"/>
            <a:ext cx="8075613" cy="4091889"/>
          </a:xfrm>
        </p:spPr>
        <p:txBody>
          <a:bodyPr lIns="365760" tIns="365760" rIns="365760" bIns="365760">
            <a:spAutoFit/>
          </a:bodyPr>
          <a:lstStyle>
            <a:lvl1pPr marL="0" indent="0" algn="ctr">
              <a:lnSpc>
                <a:spcPct val="100000"/>
              </a:lnSpc>
              <a:spcBef>
                <a:spcPts val="0"/>
              </a:spcBef>
              <a:spcAft>
                <a:spcPts val="2400"/>
              </a:spcAft>
              <a:buFont typeface="Segoe UI" panose="020B0502040204020203" pitchFamily="34" charset="0"/>
              <a:buChar char="​"/>
              <a:defRPr sz="3600" b="1">
                <a:solidFill>
                  <a:schemeClr val="tx1"/>
                </a:solidFill>
                <a:latin typeface="PW Serif" panose="02000603080000020004" pitchFamily="2" charset="0"/>
              </a:defRPr>
            </a:lvl1pPr>
            <a:lvl2pPr marL="0" indent="0" algn="ctr">
              <a:buFont typeface="Segoe UI" panose="020B0502040204020203" pitchFamily="34" charset="0"/>
              <a:buChar char="​"/>
              <a:defRPr sz="1400" b="1">
                <a:solidFill>
                  <a:schemeClr val="tx1"/>
                </a:solidFill>
              </a:defRPr>
            </a:lvl2pPr>
            <a:lvl3pPr marL="0" indent="0" algn="ctr">
              <a:buFont typeface="Segoe UI" panose="020B0502040204020203" pitchFamily="34" charset="0"/>
              <a:buChar char="​"/>
              <a:defRPr sz="1400" b="1"/>
            </a:lvl3pPr>
            <a:lvl4pPr marL="0" indent="0" algn="ctr">
              <a:buFont typeface="Segoe UI" panose="020B0502040204020203" pitchFamily="34" charset="0"/>
              <a:buChar char="​"/>
              <a:defRPr sz="1400" b="1"/>
            </a:lvl4pPr>
            <a:lvl5pPr marL="0" indent="0" algn="ctr">
              <a:buFont typeface="Segoe UI" panose="020B0502040204020203" pitchFamily="34" charset="0"/>
              <a:buChar char="​"/>
              <a:defRPr sz="1400" b="1"/>
            </a:lvl5pPr>
          </a:lstStyle>
          <a:p>
            <a:pPr lvl="0"/>
            <a:r>
              <a:rPr lang="en-US" dirty="0"/>
              <a:t>Quote or other interesting text can go on this call out page. Adjust the margin of the box so the text is centered on the page. Hit enter, then tab to add source below. </a:t>
            </a:r>
          </a:p>
          <a:p>
            <a:pPr lvl="1"/>
            <a:r>
              <a:rPr lang="en-US" dirty="0"/>
              <a:t>Second level</a:t>
            </a:r>
          </a:p>
        </p:txBody>
      </p:sp>
      <p:sp>
        <p:nvSpPr>
          <p:cNvPr id="3" name="Footer Placeholder 2">
            <a:extLst>
              <a:ext uri="{FF2B5EF4-FFF2-40B4-BE49-F238E27FC236}">
                <a16:creationId xmlns:a16="http://schemas.microsoft.com/office/drawing/2014/main" id="{99A0CD52-6A85-419A-840D-B79DC5CD7F7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994B670-CE6A-4751-AEFC-70336BFE20A5}"/>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11" name="Date Placeholder 10">
            <a:extLst>
              <a:ext uri="{FF2B5EF4-FFF2-40B4-BE49-F238E27FC236}">
                <a16:creationId xmlns:a16="http://schemas.microsoft.com/office/drawing/2014/main" id="{B9108513-8F01-48E9-AC19-A95D6DB30642}"/>
              </a:ext>
            </a:extLst>
          </p:cNvPr>
          <p:cNvSpPr>
            <a:spLocks noGrp="1"/>
          </p:cNvSpPr>
          <p:nvPr>
            <p:ph type="dt" sz="half" idx="15"/>
          </p:nvPr>
        </p:nvSpPr>
        <p:spPr/>
        <p:txBody>
          <a:bodyPr/>
          <a:lstStyle/>
          <a:p>
            <a:endParaRPr lang="en-US" dirty="0"/>
          </a:p>
        </p:txBody>
      </p:sp>
      <p:sp>
        <p:nvSpPr>
          <p:cNvPr id="5" name="Picture Placeholder 4">
            <a:extLst>
              <a:ext uri="{FF2B5EF4-FFF2-40B4-BE49-F238E27FC236}">
                <a16:creationId xmlns:a16="http://schemas.microsoft.com/office/drawing/2014/main" id="{034A7FFE-B5BC-40C5-8686-F456E7AED8DB}"/>
              </a:ext>
            </a:extLst>
          </p:cNvPr>
          <p:cNvSpPr>
            <a:spLocks noGrp="1"/>
          </p:cNvSpPr>
          <p:nvPr>
            <p:ph type="pic" sz="quarter" idx="27" hasCustomPrompt="1"/>
          </p:nvPr>
        </p:nvSpPr>
        <p:spPr>
          <a:xfrm>
            <a:off x="0" y="0"/>
            <a:ext cx="12192000" cy="6858000"/>
          </a:xfrm>
        </p:spPr>
        <p:txBody>
          <a:bodyPr tIns="4114800" anchor="ctr"/>
          <a:lstStyle>
            <a:lvl1pPr marL="0" indent="0" algn="ctr">
              <a:buNone/>
              <a:defRPr/>
            </a:lvl1pPr>
          </a:lstStyle>
          <a:p>
            <a:r>
              <a:rPr lang="en-US" dirty="0"/>
              <a:t>IMPORTANT! First click icon in the middle to insert image </a:t>
            </a:r>
            <a:br>
              <a:rPr lang="en-US" dirty="0"/>
            </a:br>
            <a:r>
              <a:rPr lang="en-US" dirty="0"/>
              <a:t>and then send image to back</a:t>
            </a:r>
          </a:p>
        </p:txBody>
      </p:sp>
    </p:spTree>
    <p:extLst>
      <p:ext uri="{BB962C8B-B14F-4D97-AF65-F5344CB8AC3E}">
        <p14:creationId xmlns:p14="http://schemas.microsoft.com/office/powerpoint/2010/main" val="40959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 Image +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457200" y="1562098"/>
            <a:ext cx="6869946" cy="4838702"/>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dirty="0"/>
          </a:p>
        </p:txBody>
      </p:sp>
      <p:sp>
        <p:nvSpPr>
          <p:cNvPr id="1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12"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7512254" y="5707532"/>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
        <p:nvSpPr>
          <p:cNvPr id="15"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7510027" y="5893290"/>
            <a:ext cx="2958462" cy="507510"/>
          </a:xfrm>
        </p:spPr>
        <p:txBody>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add caption</a:t>
            </a:r>
          </a:p>
          <a:p>
            <a:pPr lvl="1"/>
            <a:r>
              <a:rPr lang="en-US" dirty="0"/>
              <a:t>Second level</a:t>
            </a:r>
          </a:p>
        </p:txBody>
      </p:sp>
    </p:spTree>
    <p:extLst>
      <p:ext uri="{BB962C8B-B14F-4D97-AF65-F5344CB8AC3E}">
        <p14:creationId xmlns:p14="http://schemas.microsoft.com/office/powerpoint/2010/main" val="42561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 Image + Captions Vertical ">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916A91C-2377-4839-A702-8E37EF95105E}"/>
              </a:ext>
            </a:extLst>
          </p:cNvPr>
          <p:cNvSpPr>
            <a:spLocks noGrp="1"/>
          </p:cNvSpPr>
          <p:nvPr>
            <p:ph type="body" sz="quarter" idx="18" hasCustomPrompt="1"/>
          </p:nvPr>
        </p:nvSpPr>
        <p:spPr>
          <a:xfrm>
            <a:off x="7669312" y="3870882"/>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p:nvPr>
        </p:nvSpPr>
        <p:spPr>
          <a:xfrm>
            <a:off x="457201" y="2019300"/>
            <a:ext cx="3759200" cy="4838700"/>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Tx/>
              <a:buNone/>
              <a:tabLst/>
              <a:defRPr/>
            </a:lvl1pPr>
          </a:lstStyle>
          <a:p>
            <a:pPr marL="0" marR="0" lvl="0" indent="0" algn="ctr" defTabSz="914400" rtl="0" eaLnBrk="1" fontAlgn="auto" latinLnBrk="0" hangingPunct="1">
              <a:lnSpc>
                <a:spcPct val="110000"/>
              </a:lnSpc>
              <a:spcBef>
                <a:spcPts val="300"/>
              </a:spcBef>
              <a:spcAft>
                <a:spcPts val="300"/>
              </a:spcAft>
              <a:buClrTx/>
              <a:buSzTx/>
              <a:buFontTx/>
              <a:buNone/>
              <a:tabLst/>
              <a:defRPr/>
            </a:pPr>
            <a:r>
              <a:rPr lang="en-US" dirty="0"/>
              <a:t>Click icon to add 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dirty="0"/>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p:nvPr>
        </p:nvSpPr>
        <p:spPr>
          <a:xfrm>
            <a:off x="7967664" y="-2243"/>
            <a:ext cx="3767136" cy="4787374"/>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9" name="Text Placeholder 8">
            <a:extLst>
              <a:ext uri="{FF2B5EF4-FFF2-40B4-BE49-F238E27FC236}">
                <a16:creationId xmlns:a16="http://schemas.microsoft.com/office/drawing/2014/main" id="{B0F6FF18-7FA4-43E6-B257-3DF78E62F584}"/>
              </a:ext>
            </a:extLst>
          </p:cNvPr>
          <p:cNvSpPr>
            <a:spLocks noGrp="1"/>
          </p:cNvSpPr>
          <p:nvPr>
            <p:ph type="body" sz="quarter" idx="14" hasCustomPrompt="1"/>
          </p:nvPr>
        </p:nvSpPr>
        <p:spPr>
          <a:xfrm>
            <a:off x="4820578" y="4056640"/>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dirty="0"/>
              <a:t>Click to add caption. Hit enter, then tab to add </a:t>
            </a:r>
            <a:r>
              <a:rPr lang="en-US" dirty="0" err="1"/>
              <a:t>subcaption</a:t>
            </a:r>
            <a:r>
              <a:rPr lang="en-US" dirty="0"/>
              <a:t> below. </a:t>
            </a:r>
          </a:p>
          <a:p>
            <a:pPr lvl="1"/>
            <a:r>
              <a:rPr lang="en-US" dirty="0"/>
              <a:t>Second level</a:t>
            </a:r>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17" name="Text Placeholder 10">
            <a:extLst>
              <a:ext uri="{FF2B5EF4-FFF2-40B4-BE49-F238E27FC236}">
                <a16:creationId xmlns:a16="http://schemas.microsoft.com/office/drawing/2014/main" id="{7DCF1DFA-B532-4C42-9BBD-85000AECA14C}"/>
              </a:ext>
            </a:extLst>
          </p:cNvPr>
          <p:cNvSpPr>
            <a:spLocks noGrp="1"/>
          </p:cNvSpPr>
          <p:nvPr>
            <p:ph type="body" sz="quarter" idx="20" hasCustomPrompt="1"/>
          </p:nvPr>
        </p:nvSpPr>
        <p:spPr>
          <a:xfrm>
            <a:off x="4401508" y="2019300"/>
            <a:ext cx="109728" cy="100584"/>
          </a:xfrm>
          <a:blipFill>
            <a:blip r:embed="rId3">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
        <p:nvSpPr>
          <p:cNvPr id="19"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4399281" y="2205058"/>
            <a:ext cx="2958462" cy="507510"/>
          </a:xfrm>
        </p:spPr>
        <p:txBody>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add caption. Hit enter, then tab to add </a:t>
            </a:r>
            <a:r>
              <a:rPr lang="en-US" dirty="0" err="1"/>
              <a:t>subcaption</a:t>
            </a:r>
            <a:r>
              <a:rPr lang="en-US" dirty="0"/>
              <a:t> below. </a:t>
            </a:r>
          </a:p>
          <a:p>
            <a:pPr lvl="1"/>
            <a:r>
              <a:rPr lang="en-US" dirty="0"/>
              <a:t>Second level</a:t>
            </a:r>
          </a:p>
        </p:txBody>
      </p:sp>
    </p:spTree>
    <p:extLst>
      <p:ext uri="{BB962C8B-B14F-4D97-AF65-F5344CB8AC3E}">
        <p14:creationId xmlns:p14="http://schemas.microsoft.com/office/powerpoint/2010/main" val="401467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 Image + Captions Horizontal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E777B7-6B63-4F3A-A392-7F916D500D73}"/>
              </a:ext>
            </a:extLst>
          </p:cNvPr>
          <p:cNvSpPr>
            <a:spLocks noGrp="1"/>
          </p:cNvSpPr>
          <p:nvPr>
            <p:ph type="pic" sz="quarter" idx="16" hasCustomPrompt="1"/>
          </p:nvPr>
        </p:nvSpPr>
        <p:spPr>
          <a:xfrm>
            <a:off x="457200" y="3478088"/>
            <a:ext cx="5273040" cy="2918601"/>
          </a:xfrm>
          <a:solidFill>
            <a:schemeClr val="bg1">
              <a:lumMod val="95000"/>
            </a:schemeClr>
          </a:solidFill>
        </p:spPr>
        <p:txBody>
          <a:bodyPr anchor="ctr"/>
          <a:lstStyle>
            <a:lvl1pPr marL="0" indent="0" algn="ctr">
              <a:buFontTx/>
              <a:buNone/>
              <a:defRPr/>
            </a:lvl1pPr>
          </a:lstStyle>
          <a:p>
            <a:r>
              <a:rPr lang="en-US" dirty="0"/>
              <a:t>Picture</a:t>
            </a:r>
          </a:p>
        </p:txBody>
      </p:sp>
      <p:sp>
        <p:nvSpPr>
          <p:cNvPr id="7" name="Picture Placeholder 6">
            <a:extLst>
              <a:ext uri="{FF2B5EF4-FFF2-40B4-BE49-F238E27FC236}">
                <a16:creationId xmlns:a16="http://schemas.microsoft.com/office/drawing/2014/main" id="{B7020940-20D9-4D9E-B835-4AE22F014DBE}"/>
              </a:ext>
            </a:extLst>
          </p:cNvPr>
          <p:cNvSpPr>
            <a:spLocks noGrp="1"/>
          </p:cNvSpPr>
          <p:nvPr>
            <p:ph type="pic" sz="quarter" idx="13" hasCustomPrompt="1"/>
          </p:nvPr>
        </p:nvSpPr>
        <p:spPr>
          <a:xfrm>
            <a:off x="6461760" y="1562100"/>
            <a:ext cx="5273040" cy="2918602"/>
          </a:xfrm>
          <a:solidFill>
            <a:schemeClr val="bg1">
              <a:lumMod val="95000"/>
            </a:schemeClr>
          </a:solidFill>
        </p:spPr>
        <p:txBody>
          <a:bodyPr anchor="ctr"/>
          <a:lstStyle>
            <a:lvl1pPr marL="0" indent="0" algn="ctr">
              <a:buNone/>
              <a:defRPr/>
            </a:lvl1pPr>
          </a:lstStyle>
          <a:p>
            <a:r>
              <a:rPr lang="en-US" dirty="0"/>
              <a:t>Picture</a:t>
            </a:r>
          </a:p>
        </p:txBody>
      </p:sp>
      <p:sp>
        <p:nvSpPr>
          <p:cNvPr id="3" name="Footer Placeholder 2">
            <a:extLst>
              <a:ext uri="{FF2B5EF4-FFF2-40B4-BE49-F238E27FC236}">
                <a16:creationId xmlns:a16="http://schemas.microsoft.com/office/drawing/2014/main" id="{643E3DDA-1F5A-4708-8CA1-BC4924E5DE1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A3B5E6D-205E-4C1B-8CE6-6B1AC8D988A7}"/>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3C11AC73-D46E-4B3C-8EBE-196EEEF06E35}"/>
              </a:ext>
            </a:extLst>
          </p:cNvPr>
          <p:cNvSpPr>
            <a:spLocks noGrp="1"/>
          </p:cNvSpPr>
          <p:nvPr>
            <p:ph type="dt" sz="half" idx="12"/>
          </p:nvPr>
        </p:nvSpPr>
        <p:spPr/>
        <p:txBody>
          <a:bodyPr/>
          <a:lstStyle/>
          <a:p>
            <a:endParaRPr lang="en-US" dirty="0"/>
          </a:p>
        </p:txBody>
      </p:sp>
      <p:sp>
        <p:nvSpPr>
          <p:cNvPr id="1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13" name="Text Placeholder 17">
            <a:extLst>
              <a:ext uri="{FF2B5EF4-FFF2-40B4-BE49-F238E27FC236}">
                <a16:creationId xmlns:a16="http://schemas.microsoft.com/office/drawing/2014/main" id="{C916A91C-2377-4839-A702-8E37EF95105E}"/>
              </a:ext>
            </a:extLst>
          </p:cNvPr>
          <p:cNvSpPr>
            <a:spLocks noGrp="1"/>
          </p:cNvSpPr>
          <p:nvPr>
            <p:ph type="body" sz="quarter" idx="20" hasCustomPrompt="1"/>
          </p:nvPr>
        </p:nvSpPr>
        <p:spPr>
          <a:xfrm>
            <a:off x="6169151" y="1562100"/>
            <a:ext cx="109728" cy="100584"/>
          </a:xfrm>
          <a:blipFill>
            <a:blip r:embed="rId2">
              <a:extLst>
                <a:ext uri="{28A0092B-C50C-407E-A947-70E740481C1C}">
                  <a14:useLocalDpi xmlns:a14="http://schemas.microsoft.com/office/drawing/2010/main" val="0"/>
                </a:ext>
              </a:extLst>
            </a:blip>
            <a:stretch>
              <a:fillRect/>
            </a:stretch>
          </a:blipFill>
        </p:spPr>
        <p:txBody>
          <a:bodyPr>
            <a:normAutofit/>
          </a:bodyPr>
          <a:lstStyle>
            <a:lvl1pPr>
              <a:defRPr sz="100"/>
            </a:lvl1pPr>
          </a:lstStyle>
          <a:p>
            <a:pPr lvl="0"/>
            <a:r>
              <a:rPr lang="en-US" dirty="0"/>
              <a:t>.</a:t>
            </a:r>
          </a:p>
        </p:txBody>
      </p:sp>
      <p:sp>
        <p:nvSpPr>
          <p:cNvPr id="17" name="Text Placeholder 8">
            <a:extLst>
              <a:ext uri="{FF2B5EF4-FFF2-40B4-BE49-F238E27FC236}">
                <a16:creationId xmlns:a16="http://schemas.microsoft.com/office/drawing/2014/main" id="{B0F6FF18-7FA4-43E6-B257-3DF78E62F584}"/>
              </a:ext>
            </a:extLst>
          </p:cNvPr>
          <p:cNvSpPr>
            <a:spLocks noGrp="1"/>
          </p:cNvSpPr>
          <p:nvPr>
            <p:ph type="body" sz="quarter" idx="21" hasCustomPrompt="1"/>
          </p:nvPr>
        </p:nvSpPr>
        <p:spPr>
          <a:xfrm>
            <a:off x="3320417" y="1747858"/>
            <a:ext cx="2958462" cy="507510"/>
          </a:xfrm>
        </p:spPr>
        <p:txBody>
          <a:bodyPr/>
          <a:lstStyle>
            <a:lvl1pPr marL="0" marR="0" indent="0" algn="r"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lgn="r">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r"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dirty="0"/>
              <a:t>Click to add caption. Hit enter, then tab to add </a:t>
            </a:r>
            <a:r>
              <a:rPr lang="en-US" dirty="0" err="1"/>
              <a:t>subcaption</a:t>
            </a:r>
            <a:r>
              <a:rPr lang="en-US" dirty="0"/>
              <a:t> below. </a:t>
            </a:r>
          </a:p>
          <a:p>
            <a:pPr lvl="1"/>
            <a:r>
              <a:rPr lang="en-US" dirty="0"/>
              <a:t>Second level</a:t>
            </a:r>
          </a:p>
        </p:txBody>
      </p:sp>
      <p:sp>
        <p:nvSpPr>
          <p:cNvPr id="20" name="Text Placeholder 10">
            <a:extLst>
              <a:ext uri="{FF2B5EF4-FFF2-40B4-BE49-F238E27FC236}">
                <a16:creationId xmlns:a16="http://schemas.microsoft.com/office/drawing/2014/main" id="{7DCF1DFA-B532-4C42-9BBD-85000AECA14C}"/>
              </a:ext>
            </a:extLst>
          </p:cNvPr>
          <p:cNvSpPr>
            <a:spLocks noGrp="1"/>
          </p:cNvSpPr>
          <p:nvPr>
            <p:ph type="body" sz="quarter" idx="22" hasCustomPrompt="1"/>
          </p:nvPr>
        </p:nvSpPr>
        <p:spPr>
          <a:xfrm>
            <a:off x="5915348" y="5623712"/>
            <a:ext cx="109728" cy="100584"/>
          </a:xfrm>
          <a:blipFill>
            <a:blip r:embed="rId3">
              <a:extLst>
                <a:ext uri="{28A0092B-C50C-407E-A947-70E740481C1C}">
                  <a14:useLocalDpi xmlns:a14="http://schemas.microsoft.com/office/drawing/2010/main" val="0"/>
                </a:ext>
              </a:extLst>
            </a:blip>
            <a:stretch>
              <a:fillRect/>
            </a:stretch>
          </a:blipFill>
        </p:spPr>
        <p:txBody>
          <a:bodyPr>
            <a:normAutofit/>
          </a:bodyPr>
          <a:lstStyle>
            <a:lvl1pPr marL="0" indent="0">
              <a:buNone/>
              <a:defRPr sz="100"/>
            </a:lvl1pPr>
          </a:lstStyle>
          <a:p>
            <a:pPr lvl="0"/>
            <a:r>
              <a:rPr lang="en-US" dirty="0"/>
              <a:t>.</a:t>
            </a:r>
          </a:p>
        </p:txBody>
      </p:sp>
      <p:sp>
        <p:nvSpPr>
          <p:cNvPr id="21" name="Text Placeholder 8">
            <a:extLst>
              <a:ext uri="{FF2B5EF4-FFF2-40B4-BE49-F238E27FC236}">
                <a16:creationId xmlns:a16="http://schemas.microsoft.com/office/drawing/2014/main" id="{B0F6FF18-7FA4-43E6-B257-3DF78E62F584}"/>
              </a:ext>
            </a:extLst>
          </p:cNvPr>
          <p:cNvSpPr>
            <a:spLocks noGrp="1"/>
          </p:cNvSpPr>
          <p:nvPr>
            <p:ph type="body" sz="quarter" idx="23" hasCustomPrompt="1"/>
          </p:nvPr>
        </p:nvSpPr>
        <p:spPr>
          <a:xfrm>
            <a:off x="5913121" y="5809470"/>
            <a:ext cx="2958462" cy="507510"/>
          </a:xfrm>
        </p:spPr>
        <p:txBody>
          <a:bodyPr/>
          <a:lstStyle>
            <a:lvl1pPr marL="0" marR="0" indent="0" algn="l" defTabSz="914400" rtl="0" eaLnBrk="1" fontAlgn="auto" latinLnBrk="0" hangingPunct="1">
              <a:lnSpc>
                <a:spcPct val="110000"/>
              </a:lnSpc>
              <a:spcBef>
                <a:spcPts val="300"/>
              </a:spcBef>
              <a:spcAft>
                <a:spcPts val="300"/>
              </a:spcAft>
              <a:buClrTx/>
              <a:buSzTx/>
              <a:buFont typeface="Segoe UI" panose="020B0502040204020203" pitchFamily="34" charset="0"/>
              <a:buNone/>
              <a:tabLst/>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None/>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marL="0" marR="0" lvl="0" indent="0" algn="l" defTabSz="914400" rtl="0" eaLnBrk="1" fontAlgn="auto" latinLnBrk="0" hangingPunct="1">
              <a:lnSpc>
                <a:spcPct val="110000"/>
              </a:lnSpc>
              <a:spcBef>
                <a:spcPts val="300"/>
              </a:spcBef>
              <a:spcAft>
                <a:spcPts val="300"/>
              </a:spcAft>
              <a:buClrTx/>
              <a:buSzTx/>
              <a:buFont typeface="Segoe UI" panose="020B0502040204020203" pitchFamily="34" charset="0"/>
              <a:buChar char="​"/>
              <a:tabLst/>
              <a:defRPr/>
            </a:pPr>
            <a:r>
              <a:rPr lang="en-US" dirty="0"/>
              <a:t>Click to add caption. Hit enter, then tab to add </a:t>
            </a:r>
            <a:r>
              <a:rPr lang="en-US" dirty="0" err="1"/>
              <a:t>subcaption</a:t>
            </a:r>
            <a:r>
              <a:rPr lang="en-US" dirty="0"/>
              <a:t> below. </a:t>
            </a:r>
          </a:p>
          <a:p>
            <a:pPr lvl="1"/>
            <a:r>
              <a:rPr lang="en-US" dirty="0"/>
              <a:t>Second level</a:t>
            </a:r>
          </a:p>
        </p:txBody>
      </p:sp>
    </p:spTree>
    <p:extLst>
      <p:ext uri="{BB962C8B-B14F-4D97-AF65-F5344CB8AC3E}">
        <p14:creationId xmlns:p14="http://schemas.microsoft.com/office/powerpoint/2010/main" val="312916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hasCustomPrompt="1"/>
          </p:nvPr>
        </p:nvSpPr>
        <p:spPr>
          <a:xfrm>
            <a:off x="3794125" y="1562100"/>
            <a:ext cx="2652713" cy="147002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 </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182"/>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9" name="Text Placeholder 18">
            <a:extLst>
              <a:ext uri="{FF2B5EF4-FFF2-40B4-BE49-F238E27FC236}">
                <a16:creationId xmlns:a16="http://schemas.microsoft.com/office/drawing/2014/main" id="{2DE6B9D2-02F9-4B79-B71F-D84A728DFDA4}"/>
              </a:ext>
            </a:extLst>
          </p:cNvPr>
          <p:cNvSpPr>
            <a:spLocks noGrp="1"/>
          </p:cNvSpPr>
          <p:nvPr>
            <p:ph type="body" sz="quarter" idx="16" hasCustomPrompt="1"/>
          </p:nvPr>
        </p:nvSpPr>
        <p:spPr>
          <a:xfrm>
            <a:off x="6431970" y="1562099"/>
            <a:ext cx="2118305" cy="1470025"/>
          </a:xfrm>
          <a:solidFill>
            <a:schemeClr val="tx1"/>
          </a:solidFill>
        </p:spPr>
        <p:txBody>
          <a:bodyPr lIns="182880" tIns="182880" rIns="182880" bIns="182880">
            <a:normAutofit/>
          </a:bodyPr>
          <a:lstStyle>
            <a:lvl1pPr marL="0" indent="0">
              <a:buFont typeface="Segoe UI" panose="020B0502040204020203" pitchFamily="34" charset="0"/>
              <a:buNone/>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1" name="Text Placeholder 20">
            <a:extLst>
              <a:ext uri="{FF2B5EF4-FFF2-40B4-BE49-F238E27FC236}">
                <a16:creationId xmlns:a16="http://schemas.microsoft.com/office/drawing/2014/main" id="{7B90B264-255B-460A-B30F-A9B9174F8722}"/>
              </a:ext>
            </a:extLst>
          </p:cNvPr>
          <p:cNvSpPr>
            <a:spLocks noGrp="1"/>
          </p:cNvSpPr>
          <p:nvPr>
            <p:ph type="body" sz="quarter" idx="17" hasCustomPrompt="1"/>
          </p:nvPr>
        </p:nvSpPr>
        <p:spPr>
          <a:xfrm>
            <a:off x="3102312" y="4325182"/>
            <a:ext cx="2109788" cy="1461256"/>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23" name="Text Placeholder 22">
            <a:extLst>
              <a:ext uri="{FF2B5EF4-FFF2-40B4-BE49-F238E27FC236}">
                <a16:creationId xmlns:a16="http://schemas.microsoft.com/office/drawing/2014/main" id="{7F9A8AC0-F03F-4667-A0D8-6B316A49C17C}"/>
              </a:ext>
            </a:extLst>
          </p:cNvPr>
          <p:cNvSpPr>
            <a:spLocks noGrp="1"/>
          </p:cNvSpPr>
          <p:nvPr>
            <p:ph type="body" sz="quarter" idx="18" hasCustomPrompt="1"/>
          </p:nvPr>
        </p:nvSpPr>
        <p:spPr>
          <a:xfrm>
            <a:off x="9607438" y="4324350"/>
            <a:ext cx="2127362" cy="1463040"/>
          </a:xfrm>
          <a:solidFill>
            <a:schemeClr val="tx1"/>
          </a:solidFill>
        </p:spPr>
        <p:txBody>
          <a:bodyPr lIns="182880" tIns="182880" rIns="182880" bIns="182880">
            <a:normAutofit/>
          </a:bodyPr>
          <a:lstStyle>
            <a:lvl1pPr marL="0" indent="0">
              <a:buFont typeface="Segoe UI" panose="020B0502040204020203" pitchFamily="34" charset="0"/>
              <a:buChar char="​"/>
              <a:defRPr sz="1000" b="1">
                <a:solidFill>
                  <a:schemeClr val="bg1"/>
                </a:solidFill>
              </a:defRPr>
            </a:lvl1pPr>
            <a:lvl2pPr marL="0" indent="0">
              <a:lnSpc>
                <a:spcPct val="150000"/>
              </a:lnSpc>
              <a:buFont typeface="Segoe UI" panose="020B0502040204020203" pitchFamily="34" charset="0"/>
              <a:buChar char="​"/>
              <a:defRPr sz="1000">
                <a:solidFill>
                  <a:schemeClr val="bg1"/>
                </a:solidFill>
              </a:defRPr>
            </a:lvl2pPr>
            <a:lvl3pPr marL="0" indent="0">
              <a:lnSpc>
                <a:spcPct val="150000"/>
              </a:lnSpc>
              <a:buFont typeface="Segoe UI" panose="020B0502040204020203" pitchFamily="34" charset="0"/>
              <a:buChar char="​"/>
              <a:defRPr sz="1000">
                <a:solidFill>
                  <a:schemeClr val="bg1"/>
                </a:solidFill>
              </a:defRPr>
            </a:lvl3pPr>
            <a:lvl4pPr marL="0" indent="0">
              <a:lnSpc>
                <a:spcPct val="150000"/>
              </a:lnSpc>
              <a:buFont typeface="Segoe UI" panose="020B0502040204020203" pitchFamily="34" charset="0"/>
              <a:buChar char="​"/>
              <a:defRPr sz="1000">
                <a:solidFill>
                  <a:schemeClr val="bg1"/>
                </a:solidFill>
              </a:defRPr>
            </a:lvl4pPr>
            <a:lvl5pPr marL="0" indent="0">
              <a:lnSpc>
                <a:spcPct val="150000"/>
              </a:lnSpc>
              <a:buFont typeface="Segoe UI" panose="020B0502040204020203" pitchFamily="34" charset="0"/>
              <a:buChar cha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dirty="0"/>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4756150" cy="457200"/>
          </a:xfrm>
        </p:spPr>
        <p:txBody>
          <a:bodyPr>
            <a:noAutofit/>
          </a:bodyPr>
          <a:lstStyle>
            <a:lvl1pPr marL="0" indent="0">
              <a:buFont typeface="Segoe UI" panose="020B0502040204020203" pitchFamily="34" charset="0"/>
              <a:buChar char="​"/>
              <a:defRPr sz="1200" b="1" baseline="0"/>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4748177"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476091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4"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42355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 Image + Caption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3794125"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5" name="Picture Placeholder 14">
            <a:extLst>
              <a:ext uri="{FF2B5EF4-FFF2-40B4-BE49-F238E27FC236}">
                <a16:creationId xmlns:a16="http://schemas.microsoft.com/office/drawing/2014/main" id="{1B82AF4A-380E-4B00-8BA8-9C37FB6190D1}"/>
              </a:ext>
            </a:extLst>
          </p:cNvPr>
          <p:cNvSpPr>
            <a:spLocks noGrp="1"/>
          </p:cNvSpPr>
          <p:nvPr>
            <p:ph type="pic" sz="quarter" idx="14"/>
          </p:nvPr>
        </p:nvSpPr>
        <p:spPr>
          <a:xfrm>
            <a:off x="463923" y="4325938"/>
            <a:ext cx="2651125" cy="1462087"/>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6964160"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9078719"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dirty="0"/>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3794125"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6964363" y="5934112"/>
            <a:ext cx="2650922"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9078719" y="3190303"/>
            <a:ext cx="2656081"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0"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305111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8 Image +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4C87F51-C2B2-404E-851E-E1A26FE77486}"/>
              </a:ext>
            </a:extLst>
          </p:cNvPr>
          <p:cNvSpPr>
            <a:spLocks noGrp="1"/>
          </p:cNvSpPr>
          <p:nvPr>
            <p:ph type="pic" sz="quarter" idx="22"/>
          </p:nvPr>
        </p:nvSpPr>
        <p:spPr>
          <a:xfrm>
            <a:off x="3341132"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3" name="Picture Placeholder 12">
            <a:extLst>
              <a:ext uri="{FF2B5EF4-FFF2-40B4-BE49-F238E27FC236}">
                <a16:creationId xmlns:a16="http://schemas.microsoft.com/office/drawing/2014/main" id="{BB38B677-63BE-41C3-A85A-68194789BC49}"/>
              </a:ext>
            </a:extLst>
          </p:cNvPr>
          <p:cNvSpPr>
            <a:spLocks noGrp="1"/>
          </p:cNvSpPr>
          <p:nvPr>
            <p:ph type="pic" sz="quarter" idx="13"/>
          </p:nvPr>
        </p:nvSpPr>
        <p:spPr>
          <a:xfrm>
            <a:off x="463923" y="1562100"/>
            <a:ext cx="2652713"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17" name="Picture Placeholder 16">
            <a:extLst>
              <a:ext uri="{FF2B5EF4-FFF2-40B4-BE49-F238E27FC236}">
                <a16:creationId xmlns:a16="http://schemas.microsoft.com/office/drawing/2014/main" id="{43E50AAA-09C8-4232-AAFC-25CF0DCF8117}"/>
              </a:ext>
            </a:extLst>
          </p:cNvPr>
          <p:cNvSpPr>
            <a:spLocks noGrp="1"/>
          </p:cNvSpPr>
          <p:nvPr>
            <p:ph type="pic" sz="quarter" idx="15"/>
          </p:nvPr>
        </p:nvSpPr>
        <p:spPr>
          <a:xfrm>
            <a:off x="3341132"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 name="Footer Placeholder 2">
            <a:extLst>
              <a:ext uri="{FF2B5EF4-FFF2-40B4-BE49-F238E27FC236}">
                <a16:creationId xmlns:a16="http://schemas.microsoft.com/office/drawing/2014/main" id="{8702A894-C2ED-42EA-A503-FF3DC02EC83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CB5DE37-9923-4B96-A3B0-274B968CD332}"/>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C62A58C9-447B-4FE0-B263-D337A1334272}"/>
              </a:ext>
            </a:extLst>
          </p:cNvPr>
          <p:cNvSpPr>
            <a:spLocks noGrp="1"/>
          </p:cNvSpPr>
          <p:nvPr>
            <p:ph type="dt" sz="half" idx="12"/>
          </p:nvPr>
        </p:nvSpPr>
        <p:spPr/>
        <p:txBody>
          <a:bodyPr/>
          <a:lstStyle/>
          <a:p>
            <a:endParaRPr lang="en-US" dirty="0"/>
          </a:p>
        </p:txBody>
      </p:sp>
      <p:sp>
        <p:nvSpPr>
          <p:cNvPr id="25" name="Text Placeholder 24">
            <a:extLst>
              <a:ext uri="{FF2B5EF4-FFF2-40B4-BE49-F238E27FC236}">
                <a16:creationId xmlns:a16="http://schemas.microsoft.com/office/drawing/2014/main" id="{873B81AC-20ED-492F-93D3-867AFE693BA4}"/>
              </a:ext>
            </a:extLst>
          </p:cNvPr>
          <p:cNvSpPr>
            <a:spLocks noGrp="1"/>
          </p:cNvSpPr>
          <p:nvPr>
            <p:ph type="body" sz="quarter" idx="19" hasCustomPrompt="1"/>
          </p:nvPr>
        </p:nvSpPr>
        <p:spPr>
          <a:xfrm>
            <a:off x="463923" y="3190303"/>
            <a:ext cx="2652359" cy="457200"/>
          </a:xfrm>
        </p:spPr>
        <p:txBody>
          <a:bodyPr>
            <a:noAutofit/>
          </a:bodyPr>
          <a:lstStyle>
            <a:lvl1pPr marL="0" indent="0">
              <a:buFont typeface="Segoe UI" panose="020B0502040204020203" pitchFamily="34" charset="0"/>
              <a:buChar char="​"/>
              <a:defRPr sz="1200" b="1"/>
            </a:lvl1pPr>
            <a:lvl2pPr marL="0" indent="0">
              <a:spcBef>
                <a:spcPts val="0"/>
              </a:spcBef>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27" name="Text Placeholder 26">
            <a:extLst>
              <a:ext uri="{FF2B5EF4-FFF2-40B4-BE49-F238E27FC236}">
                <a16:creationId xmlns:a16="http://schemas.microsoft.com/office/drawing/2014/main" id="{A0D7A06E-CCF8-410C-9586-A511373E4707}"/>
              </a:ext>
            </a:extLst>
          </p:cNvPr>
          <p:cNvSpPr>
            <a:spLocks noGrp="1"/>
          </p:cNvSpPr>
          <p:nvPr>
            <p:ph type="body" sz="quarter" idx="20" hasCustomPrompt="1"/>
          </p:nvPr>
        </p:nvSpPr>
        <p:spPr>
          <a:xfrm>
            <a:off x="463923" y="5934112"/>
            <a:ext cx="265750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29" name="Text Placeholder 28">
            <a:extLst>
              <a:ext uri="{FF2B5EF4-FFF2-40B4-BE49-F238E27FC236}">
                <a16:creationId xmlns:a16="http://schemas.microsoft.com/office/drawing/2014/main" id="{214A6ED8-2710-4561-846F-D93785E98444}"/>
              </a:ext>
            </a:extLst>
          </p:cNvPr>
          <p:cNvSpPr>
            <a:spLocks noGrp="1"/>
          </p:cNvSpPr>
          <p:nvPr>
            <p:ph type="body" sz="quarter" idx="21" hasCustomPrompt="1"/>
          </p:nvPr>
        </p:nvSpPr>
        <p:spPr>
          <a:xfrm>
            <a:off x="3341132" y="5934112"/>
            <a:ext cx="2650922"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14" name="Text Placeholder 13">
            <a:extLst>
              <a:ext uri="{FF2B5EF4-FFF2-40B4-BE49-F238E27FC236}">
                <a16:creationId xmlns:a16="http://schemas.microsoft.com/office/drawing/2014/main" id="{CCD4D9C3-AB61-40F4-B5F3-B30B151D383D}"/>
              </a:ext>
            </a:extLst>
          </p:cNvPr>
          <p:cNvSpPr>
            <a:spLocks noGrp="1"/>
          </p:cNvSpPr>
          <p:nvPr>
            <p:ph type="body" sz="quarter" idx="23" hasCustomPrompt="1"/>
          </p:nvPr>
        </p:nvSpPr>
        <p:spPr>
          <a:xfrm>
            <a:off x="3341132" y="3190303"/>
            <a:ext cx="2656081"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12" name="Picture Placeholder 11">
            <a:extLst>
              <a:ext uri="{FF2B5EF4-FFF2-40B4-BE49-F238E27FC236}">
                <a16:creationId xmlns:a16="http://schemas.microsoft.com/office/drawing/2014/main" id="{CFDE961C-5591-4869-A872-59C122D7376A}"/>
              </a:ext>
            </a:extLst>
          </p:cNvPr>
          <p:cNvSpPr>
            <a:spLocks noGrp="1"/>
          </p:cNvSpPr>
          <p:nvPr>
            <p:ph type="pic" sz="quarter" idx="24"/>
          </p:nvPr>
        </p:nvSpPr>
        <p:spPr>
          <a:xfrm>
            <a:off x="6223476" y="1562100"/>
            <a:ext cx="2651125" cy="1463675"/>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4" name="Picture Placeholder 23">
            <a:extLst>
              <a:ext uri="{FF2B5EF4-FFF2-40B4-BE49-F238E27FC236}">
                <a16:creationId xmlns:a16="http://schemas.microsoft.com/office/drawing/2014/main" id="{691B1E14-6330-4F3F-B771-EABDED4556AA}"/>
              </a:ext>
            </a:extLst>
          </p:cNvPr>
          <p:cNvSpPr>
            <a:spLocks noGrp="1"/>
          </p:cNvSpPr>
          <p:nvPr>
            <p:ph type="pic" sz="quarter" idx="26"/>
          </p:nvPr>
        </p:nvSpPr>
        <p:spPr>
          <a:xfrm>
            <a:off x="6225064" y="4324350"/>
            <a:ext cx="2651125"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28" name="Picture Placeholder 27">
            <a:extLst>
              <a:ext uri="{FF2B5EF4-FFF2-40B4-BE49-F238E27FC236}">
                <a16:creationId xmlns:a16="http://schemas.microsoft.com/office/drawing/2014/main" id="{6A0A5ADE-6585-4E74-8A84-35F8BF491ECE}"/>
              </a:ext>
            </a:extLst>
          </p:cNvPr>
          <p:cNvSpPr>
            <a:spLocks noGrp="1"/>
          </p:cNvSpPr>
          <p:nvPr>
            <p:ph type="pic" sz="quarter" idx="27"/>
          </p:nvPr>
        </p:nvSpPr>
        <p:spPr>
          <a:xfrm>
            <a:off x="9077297" y="4324350"/>
            <a:ext cx="2649537" cy="1462088"/>
          </a:xfrm>
          <a:solidFill>
            <a:schemeClr val="bg1">
              <a:lumMod val="95000"/>
            </a:schemeClr>
          </a:solidFill>
        </p:spPr>
        <p:txBody>
          <a:bodyPr anchor="ctr"/>
          <a:lstStyle>
            <a:lvl1pPr marL="0" marR="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sz="1600"/>
            </a:lvl1pPr>
          </a:lstStyle>
          <a:p>
            <a:pPr marL="0" marR="0" lvl="0" indent="0" algn="ctr" defTabSz="914400" rtl="0" eaLnBrk="1" fontAlgn="auto" latinLnBrk="0" hangingPunct="1">
              <a:lnSpc>
                <a:spcPct val="110000"/>
              </a:lnSpc>
              <a:spcBef>
                <a:spcPts val="300"/>
              </a:spcBef>
              <a:spcAft>
                <a:spcPts val="300"/>
              </a:spcAft>
              <a:buClrTx/>
              <a:buSzTx/>
              <a:buFont typeface="Arial" panose="020B0604020202020204" pitchFamily="34" charset="0"/>
              <a:buNone/>
              <a:tabLst/>
              <a:defRPr/>
            </a:pPr>
            <a:r>
              <a:rPr lang="en-US" dirty="0"/>
              <a:t>Click icon to add picture</a:t>
            </a:r>
          </a:p>
        </p:txBody>
      </p:sp>
      <p:sp>
        <p:nvSpPr>
          <p:cNvPr id="31" name="Text Placeholder 30">
            <a:extLst>
              <a:ext uri="{FF2B5EF4-FFF2-40B4-BE49-F238E27FC236}">
                <a16:creationId xmlns:a16="http://schemas.microsoft.com/office/drawing/2014/main" id="{47DBD166-5D8E-4EA0-BB9C-4673983CEA59}"/>
              </a:ext>
            </a:extLst>
          </p:cNvPr>
          <p:cNvSpPr>
            <a:spLocks noGrp="1"/>
          </p:cNvSpPr>
          <p:nvPr>
            <p:ph type="body" sz="quarter" idx="28" hasCustomPrompt="1"/>
          </p:nvPr>
        </p:nvSpPr>
        <p:spPr>
          <a:xfrm>
            <a:off x="6226767" y="3200400"/>
            <a:ext cx="2644542" cy="457200"/>
          </a:xfrm>
        </p:spPr>
        <p:txBody>
          <a:bodyPr>
            <a:noAutofit/>
          </a:bodyPr>
          <a:lstStyle>
            <a:lvl1pPr marL="0" indent="0">
              <a:buFont typeface="Segoe UI" panose="020B0502040204020203" pitchFamily="34" charset="0"/>
              <a:buChar char="​"/>
              <a:tabLst/>
              <a:defRPr sz="1200" b="1"/>
            </a:lvl1pPr>
            <a:lvl2pPr marL="0" indent="0">
              <a:buFont typeface="Segoe UI" panose="020B0502040204020203" pitchFamily="34" charset="0"/>
              <a:buChar char="​"/>
              <a:tabLst/>
              <a:defRPr sz="1200"/>
            </a:lvl2pPr>
            <a:lvl3pPr marL="0" indent="0">
              <a:buFont typeface="Segoe UI" panose="020B0502040204020203" pitchFamily="34" charset="0"/>
              <a:buChar char="​"/>
              <a:tabLst/>
              <a:defRPr sz="1200"/>
            </a:lvl3pPr>
            <a:lvl4pPr marL="0" indent="0">
              <a:buFont typeface="Segoe UI" panose="020B0502040204020203" pitchFamily="34" charset="0"/>
              <a:buChar char="​"/>
              <a:tabLst/>
              <a:defRPr sz="1200"/>
            </a:lvl4pPr>
            <a:lvl5pPr marL="0" indent="0">
              <a:buFont typeface="Segoe UI" panose="020B0502040204020203" pitchFamily="34" charset="0"/>
              <a:buChar char="​"/>
              <a:tabLst/>
              <a:defRPr sz="1200"/>
            </a:lvl5pPr>
          </a:lstStyle>
          <a:p>
            <a:pPr lvl="0"/>
            <a:r>
              <a:rPr lang="en-US" dirty="0"/>
              <a:t>Click to insert name (hit enter, then tab for title on level 2)</a:t>
            </a:r>
          </a:p>
          <a:p>
            <a:pPr lvl="1"/>
            <a:r>
              <a:rPr lang="en-US" dirty="0"/>
              <a:t>Second level</a:t>
            </a:r>
          </a:p>
        </p:txBody>
      </p:sp>
      <p:sp>
        <p:nvSpPr>
          <p:cNvPr id="33" name="Text Placeholder 32">
            <a:extLst>
              <a:ext uri="{FF2B5EF4-FFF2-40B4-BE49-F238E27FC236}">
                <a16:creationId xmlns:a16="http://schemas.microsoft.com/office/drawing/2014/main" id="{2B2F2EC8-ACEC-4BBD-85C2-0EE9A2DB2B43}"/>
              </a:ext>
            </a:extLst>
          </p:cNvPr>
          <p:cNvSpPr>
            <a:spLocks noGrp="1"/>
          </p:cNvSpPr>
          <p:nvPr>
            <p:ph type="body" sz="quarter" idx="29" hasCustomPrompt="1"/>
          </p:nvPr>
        </p:nvSpPr>
        <p:spPr>
          <a:xfrm>
            <a:off x="9075709" y="3190303"/>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35" name="Text Placeholder 34">
            <a:extLst>
              <a:ext uri="{FF2B5EF4-FFF2-40B4-BE49-F238E27FC236}">
                <a16:creationId xmlns:a16="http://schemas.microsoft.com/office/drawing/2014/main" id="{281648AB-4249-4807-8335-972931499E2D}"/>
              </a:ext>
            </a:extLst>
          </p:cNvPr>
          <p:cNvSpPr>
            <a:spLocks noGrp="1"/>
          </p:cNvSpPr>
          <p:nvPr>
            <p:ph type="body" sz="quarter" idx="30" hasCustomPrompt="1"/>
          </p:nvPr>
        </p:nvSpPr>
        <p:spPr>
          <a:xfrm>
            <a:off x="6223000" y="5934075"/>
            <a:ext cx="2651125" cy="45720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a:p>
            <a:pPr lvl="2"/>
            <a:endParaRPr lang="en-US" dirty="0"/>
          </a:p>
        </p:txBody>
      </p:sp>
      <p:sp>
        <p:nvSpPr>
          <p:cNvPr id="37" name="Text Placeholder 36">
            <a:extLst>
              <a:ext uri="{FF2B5EF4-FFF2-40B4-BE49-F238E27FC236}">
                <a16:creationId xmlns:a16="http://schemas.microsoft.com/office/drawing/2014/main" id="{9B635869-3C95-48AF-9861-EF31790FCB98}"/>
              </a:ext>
            </a:extLst>
          </p:cNvPr>
          <p:cNvSpPr>
            <a:spLocks noGrp="1"/>
          </p:cNvSpPr>
          <p:nvPr>
            <p:ph type="body" sz="quarter" idx="31" hasCustomPrompt="1"/>
          </p:nvPr>
        </p:nvSpPr>
        <p:spPr>
          <a:xfrm>
            <a:off x="9083675" y="5915025"/>
            <a:ext cx="2643188" cy="476250"/>
          </a:xfrm>
        </p:spPr>
        <p:txBody>
          <a:bodyPr>
            <a:noAutofit/>
          </a:bodyPr>
          <a:lstStyle>
            <a:lvl1pPr marL="0" indent="0">
              <a:buFont typeface="Segoe UI" panose="020B0502040204020203" pitchFamily="34" charset="0"/>
              <a:buChar char="​"/>
              <a:defRPr sz="1200" b="1"/>
            </a:lvl1pPr>
            <a:lvl2pPr marL="0" indent="0">
              <a:buFont typeface="Segoe UI" panose="020B0502040204020203" pitchFamily="34" charset="0"/>
              <a:buChar char="​"/>
              <a:defRPr sz="1200"/>
            </a:lvl2pPr>
            <a:lvl3pPr marL="0" indent="0">
              <a:buFont typeface="Segoe UI" panose="020B0502040204020203" pitchFamily="34" charset="0"/>
              <a:buChar char="​"/>
              <a:defRPr sz="1200"/>
            </a:lvl3pPr>
            <a:lvl4pPr marL="0" indent="0">
              <a:buFont typeface="Segoe UI" panose="020B0502040204020203" pitchFamily="34" charset="0"/>
              <a:buChar char="​"/>
              <a:defRPr sz="1200"/>
            </a:lvl4pPr>
            <a:lvl5pPr marL="0" indent="0">
              <a:buFont typeface="Segoe UI" panose="020B0502040204020203" pitchFamily="34" charset="0"/>
              <a:buChar char="​"/>
              <a:defRPr sz="1200"/>
            </a:lvl5pPr>
          </a:lstStyle>
          <a:p>
            <a:pPr lvl="0"/>
            <a:r>
              <a:rPr lang="en-US" dirty="0"/>
              <a:t>Click to insert name (hit enter, then tab for title on level 2)</a:t>
            </a:r>
          </a:p>
          <a:p>
            <a:pPr lvl="1"/>
            <a:r>
              <a:rPr lang="en-US" dirty="0"/>
              <a:t>Second level</a:t>
            </a:r>
          </a:p>
        </p:txBody>
      </p:sp>
      <p:sp>
        <p:nvSpPr>
          <p:cNvPr id="36"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174414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4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1C2270E-ADBE-4ABF-AC41-3601AE62D8A0}"/>
              </a:ext>
            </a:extLst>
          </p:cNvPr>
          <p:cNvSpPr>
            <a:spLocks noGrp="1"/>
          </p:cNvSpPr>
          <p:nvPr>
            <p:ph type="pic" sz="quarter" idx="13"/>
          </p:nvPr>
        </p:nvSpPr>
        <p:spPr>
          <a:xfrm>
            <a:off x="463550"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9" name="Picture Placeholder 8">
            <a:extLst>
              <a:ext uri="{FF2B5EF4-FFF2-40B4-BE49-F238E27FC236}">
                <a16:creationId xmlns:a16="http://schemas.microsoft.com/office/drawing/2014/main" id="{4F40F5E5-7179-44F9-A383-0D09EA01A89B}"/>
              </a:ext>
            </a:extLst>
          </p:cNvPr>
          <p:cNvSpPr>
            <a:spLocks noGrp="1"/>
          </p:cNvSpPr>
          <p:nvPr>
            <p:ph type="pic" sz="quarter" idx="14"/>
          </p:nvPr>
        </p:nvSpPr>
        <p:spPr>
          <a:xfrm>
            <a:off x="2370328"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1" name="Picture Placeholder 10">
            <a:extLst>
              <a:ext uri="{FF2B5EF4-FFF2-40B4-BE49-F238E27FC236}">
                <a16:creationId xmlns:a16="http://schemas.microsoft.com/office/drawing/2014/main" id="{874910F3-E9BC-4A78-8679-50295C333E79}"/>
              </a:ext>
            </a:extLst>
          </p:cNvPr>
          <p:cNvSpPr>
            <a:spLocks noGrp="1"/>
          </p:cNvSpPr>
          <p:nvPr>
            <p:ph type="pic" sz="quarter" idx="15"/>
          </p:nvPr>
        </p:nvSpPr>
        <p:spPr>
          <a:xfrm>
            <a:off x="4277106"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3" name="Picture Placeholder 12">
            <a:extLst>
              <a:ext uri="{FF2B5EF4-FFF2-40B4-BE49-F238E27FC236}">
                <a16:creationId xmlns:a16="http://schemas.microsoft.com/office/drawing/2014/main" id="{BD64DA86-2CAA-450D-A062-AF1A901D1745}"/>
              </a:ext>
            </a:extLst>
          </p:cNvPr>
          <p:cNvSpPr>
            <a:spLocks noGrp="1"/>
          </p:cNvSpPr>
          <p:nvPr>
            <p:ph type="pic" sz="quarter" idx="16"/>
          </p:nvPr>
        </p:nvSpPr>
        <p:spPr>
          <a:xfrm>
            <a:off x="6183884"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5" name="Picture Placeholder 14">
            <a:extLst>
              <a:ext uri="{FF2B5EF4-FFF2-40B4-BE49-F238E27FC236}">
                <a16:creationId xmlns:a16="http://schemas.microsoft.com/office/drawing/2014/main" id="{29AF4BF0-1C56-4E95-9E41-EC04059F8A37}"/>
              </a:ext>
            </a:extLst>
          </p:cNvPr>
          <p:cNvSpPr>
            <a:spLocks noGrp="1"/>
          </p:cNvSpPr>
          <p:nvPr>
            <p:ph type="pic" sz="quarter" idx="17"/>
          </p:nvPr>
        </p:nvSpPr>
        <p:spPr>
          <a:xfrm>
            <a:off x="8090662"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7" name="Picture Placeholder 16">
            <a:extLst>
              <a:ext uri="{FF2B5EF4-FFF2-40B4-BE49-F238E27FC236}">
                <a16:creationId xmlns:a16="http://schemas.microsoft.com/office/drawing/2014/main" id="{80DA9ACF-88EE-4927-89A1-CFC5A0D7EDB4}"/>
              </a:ext>
            </a:extLst>
          </p:cNvPr>
          <p:cNvSpPr>
            <a:spLocks noGrp="1"/>
          </p:cNvSpPr>
          <p:nvPr>
            <p:ph type="pic" sz="quarter" idx="18"/>
          </p:nvPr>
        </p:nvSpPr>
        <p:spPr>
          <a:xfrm>
            <a:off x="9997440" y="1569255"/>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19" name="Picture Placeholder 18">
            <a:extLst>
              <a:ext uri="{FF2B5EF4-FFF2-40B4-BE49-F238E27FC236}">
                <a16:creationId xmlns:a16="http://schemas.microsoft.com/office/drawing/2014/main" id="{11807EF5-EF0B-4A0D-AD71-7ED83699BAE2}"/>
              </a:ext>
            </a:extLst>
          </p:cNvPr>
          <p:cNvSpPr>
            <a:spLocks noGrp="1"/>
          </p:cNvSpPr>
          <p:nvPr>
            <p:ph type="pic" sz="quarter" idx="19"/>
          </p:nvPr>
        </p:nvSpPr>
        <p:spPr>
          <a:xfrm>
            <a:off x="463550"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1" name="Picture Placeholder 20">
            <a:extLst>
              <a:ext uri="{FF2B5EF4-FFF2-40B4-BE49-F238E27FC236}">
                <a16:creationId xmlns:a16="http://schemas.microsoft.com/office/drawing/2014/main" id="{632539E1-8EA1-45AE-A82C-58ADA41A9497}"/>
              </a:ext>
            </a:extLst>
          </p:cNvPr>
          <p:cNvSpPr>
            <a:spLocks noGrp="1"/>
          </p:cNvSpPr>
          <p:nvPr>
            <p:ph type="pic" sz="quarter" idx="20"/>
          </p:nvPr>
        </p:nvSpPr>
        <p:spPr>
          <a:xfrm>
            <a:off x="2370328"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3" name="Picture Placeholder 22">
            <a:extLst>
              <a:ext uri="{FF2B5EF4-FFF2-40B4-BE49-F238E27FC236}">
                <a16:creationId xmlns:a16="http://schemas.microsoft.com/office/drawing/2014/main" id="{84AC6B46-5EC5-4819-968C-BF3E1FC0BC87}"/>
              </a:ext>
            </a:extLst>
          </p:cNvPr>
          <p:cNvSpPr>
            <a:spLocks noGrp="1"/>
          </p:cNvSpPr>
          <p:nvPr>
            <p:ph type="pic" sz="quarter" idx="21"/>
          </p:nvPr>
        </p:nvSpPr>
        <p:spPr>
          <a:xfrm>
            <a:off x="4277106"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5" name="Picture Placeholder 24">
            <a:extLst>
              <a:ext uri="{FF2B5EF4-FFF2-40B4-BE49-F238E27FC236}">
                <a16:creationId xmlns:a16="http://schemas.microsoft.com/office/drawing/2014/main" id="{148F5935-1C16-4F59-A765-88C54C9119B3}"/>
              </a:ext>
            </a:extLst>
          </p:cNvPr>
          <p:cNvSpPr>
            <a:spLocks noGrp="1"/>
          </p:cNvSpPr>
          <p:nvPr>
            <p:ph type="pic" sz="quarter" idx="22"/>
          </p:nvPr>
        </p:nvSpPr>
        <p:spPr>
          <a:xfrm>
            <a:off x="6183884"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7" name="Picture Placeholder 26">
            <a:extLst>
              <a:ext uri="{FF2B5EF4-FFF2-40B4-BE49-F238E27FC236}">
                <a16:creationId xmlns:a16="http://schemas.microsoft.com/office/drawing/2014/main" id="{DFEC2A90-0132-4195-971C-E37C6EE9442C}"/>
              </a:ext>
            </a:extLst>
          </p:cNvPr>
          <p:cNvSpPr>
            <a:spLocks noGrp="1"/>
          </p:cNvSpPr>
          <p:nvPr>
            <p:ph type="pic" sz="quarter" idx="23"/>
          </p:nvPr>
        </p:nvSpPr>
        <p:spPr>
          <a:xfrm>
            <a:off x="8090662"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29" name="Picture Placeholder 28">
            <a:extLst>
              <a:ext uri="{FF2B5EF4-FFF2-40B4-BE49-F238E27FC236}">
                <a16:creationId xmlns:a16="http://schemas.microsoft.com/office/drawing/2014/main" id="{03D1EF7E-FB1C-4F22-A818-D9A8DE208848}"/>
              </a:ext>
            </a:extLst>
          </p:cNvPr>
          <p:cNvSpPr>
            <a:spLocks noGrp="1"/>
          </p:cNvSpPr>
          <p:nvPr>
            <p:ph type="pic" sz="quarter" idx="24"/>
          </p:nvPr>
        </p:nvSpPr>
        <p:spPr>
          <a:xfrm>
            <a:off x="9997440" y="2814486"/>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1" name="Picture Placeholder 30">
            <a:extLst>
              <a:ext uri="{FF2B5EF4-FFF2-40B4-BE49-F238E27FC236}">
                <a16:creationId xmlns:a16="http://schemas.microsoft.com/office/drawing/2014/main" id="{F32CC90A-80C3-439F-93F4-B109DD7B5DF0}"/>
              </a:ext>
            </a:extLst>
          </p:cNvPr>
          <p:cNvSpPr>
            <a:spLocks noGrp="1"/>
          </p:cNvSpPr>
          <p:nvPr>
            <p:ph type="pic" sz="quarter" idx="25"/>
          </p:nvPr>
        </p:nvSpPr>
        <p:spPr>
          <a:xfrm>
            <a:off x="463550"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3" name="Picture Placeholder 32">
            <a:extLst>
              <a:ext uri="{FF2B5EF4-FFF2-40B4-BE49-F238E27FC236}">
                <a16:creationId xmlns:a16="http://schemas.microsoft.com/office/drawing/2014/main" id="{CF12F740-892C-4E93-B52E-C27C6C44D7C4}"/>
              </a:ext>
            </a:extLst>
          </p:cNvPr>
          <p:cNvSpPr>
            <a:spLocks noGrp="1"/>
          </p:cNvSpPr>
          <p:nvPr>
            <p:ph type="pic" sz="quarter" idx="26"/>
          </p:nvPr>
        </p:nvSpPr>
        <p:spPr>
          <a:xfrm>
            <a:off x="2370328"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5" name="Picture Placeholder 34">
            <a:extLst>
              <a:ext uri="{FF2B5EF4-FFF2-40B4-BE49-F238E27FC236}">
                <a16:creationId xmlns:a16="http://schemas.microsoft.com/office/drawing/2014/main" id="{8888EE12-CE6C-48DF-9783-D420C425C493}"/>
              </a:ext>
            </a:extLst>
          </p:cNvPr>
          <p:cNvSpPr>
            <a:spLocks noGrp="1"/>
          </p:cNvSpPr>
          <p:nvPr>
            <p:ph type="pic" sz="quarter" idx="27"/>
          </p:nvPr>
        </p:nvSpPr>
        <p:spPr>
          <a:xfrm>
            <a:off x="4277106"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7" name="Picture Placeholder 36">
            <a:extLst>
              <a:ext uri="{FF2B5EF4-FFF2-40B4-BE49-F238E27FC236}">
                <a16:creationId xmlns:a16="http://schemas.microsoft.com/office/drawing/2014/main" id="{119F714D-4605-4844-A690-F25F51572D4D}"/>
              </a:ext>
            </a:extLst>
          </p:cNvPr>
          <p:cNvSpPr>
            <a:spLocks noGrp="1"/>
          </p:cNvSpPr>
          <p:nvPr>
            <p:ph type="pic" sz="quarter" idx="28"/>
          </p:nvPr>
        </p:nvSpPr>
        <p:spPr>
          <a:xfrm>
            <a:off x="6183884"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9" name="Picture Placeholder 38">
            <a:extLst>
              <a:ext uri="{FF2B5EF4-FFF2-40B4-BE49-F238E27FC236}">
                <a16:creationId xmlns:a16="http://schemas.microsoft.com/office/drawing/2014/main" id="{0D593126-0CB1-4F43-91E0-91499B037A3D}"/>
              </a:ext>
            </a:extLst>
          </p:cNvPr>
          <p:cNvSpPr>
            <a:spLocks noGrp="1"/>
          </p:cNvSpPr>
          <p:nvPr>
            <p:ph type="pic" sz="quarter" idx="29"/>
          </p:nvPr>
        </p:nvSpPr>
        <p:spPr>
          <a:xfrm>
            <a:off x="8090662"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1" name="Picture Placeholder 40">
            <a:extLst>
              <a:ext uri="{FF2B5EF4-FFF2-40B4-BE49-F238E27FC236}">
                <a16:creationId xmlns:a16="http://schemas.microsoft.com/office/drawing/2014/main" id="{86938402-17D1-4524-B381-38C2FC204F9F}"/>
              </a:ext>
            </a:extLst>
          </p:cNvPr>
          <p:cNvSpPr>
            <a:spLocks noGrp="1"/>
          </p:cNvSpPr>
          <p:nvPr>
            <p:ph type="pic" sz="quarter" idx="30"/>
          </p:nvPr>
        </p:nvSpPr>
        <p:spPr>
          <a:xfrm>
            <a:off x="9997440" y="4059717"/>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3" name="Picture Placeholder 42">
            <a:extLst>
              <a:ext uri="{FF2B5EF4-FFF2-40B4-BE49-F238E27FC236}">
                <a16:creationId xmlns:a16="http://schemas.microsoft.com/office/drawing/2014/main" id="{5D0E6A1C-C9FE-4DED-8340-AE541A6A49AE}"/>
              </a:ext>
            </a:extLst>
          </p:cNvPr>
          <p:cNvSpPr>
            <a:spLocks noGrp="1"/>
          </p:cNvSpPr>
          <p:nvPr>
            <p:ph type="pic" sz="quarter" idx="31"/>
          </p:nvPr>
        </p:nvSpPr>
        <p:spPr>
          <a:xfrm>
            <a:off x="463550"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5" name="Picture Placeholder 44">
            <a:extLst>
              <a:ext uri="{FF2B5EF4-FFF2-40B4-BE49-F238E27FC236}">
                <a16:creationId xmlns:a16="http://schemas.microsoft.com/office/drawing/2014/main" id="{6DA4768F-1C87-4769-89BF-BF655796BAA4}"/>
              </a:ext>
            </a:extLst>
          </p:cNvPr>
          <p:cNvSpPr>
            <a:spLocks noGrp="1"/>
          </p:cNvSpPr>
          <p:nvPr>
            <p:ph type="pic" sz="quarter" idx="32"/>
          </p:nvPr>
        </p:nvSpPr>
        <p:spPr>
          <a:xfrm>
            <a:off x="2370328"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7" name="Picture Placeholder 46">
            <a:extLst>
              <a:ext uri="{FF2B5EF4-FFF2-40B4-BE49-F238E27FC236}">
                <a16:creationId xmlns:a16="http://schemas.microsoft.com/office/drawing/2014/main" id="{C6C14BD0-F164-4EF6-9FD2-78EC209EE5C7}"/>
              </a:ext>
            </a:extLst>
          </p:cNvPr>
          <p:cNvSpPr>
            <a:spLocks noGrp="1"/>
          </p:cNvSpPr>
          <p:nvPr>
            <p:ph type="pic" sz="quarter" idx="33"/>
          </p:nvPr>
        </p:nvSpPr>
        <p:spPr>
          <a:xfrm>
            <a:off x="4277106"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49" name="Picture Placeholder 48">
            <a:extLst>
              <a:ext uri="{FF2B5EF4-FFF2-40B4-BE49-F238E27FC236}">
                <a16:creationId xmlns:a16="http://schemas.microsoft.com/office/drawing/2014/main" id="{784AF63C-0B6E-499B-9DC9-D5808D3E6585}"/>
              </a:ext>
            </a:extLst>
          </p:cNvPr>
          <p:cNvSpPr>
            <a:spLocks noGrp="1"/>
          </p:cNvSpPr>
          <p:nvPr>
            <p:ph type="pic" sz="quarter" idx="34"/>
          </p:nvPr>
        </p:nvSpPr>
        <p:spPr>
          <a:xfrm>
            <a:off x="6183884"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50" name="Date Placeholder 49">
            <a:extLst>
              <a:ext uri="{FF2B5EF4-FFF2-40B4-BE49-F238E27FC236}">
                <a16:creationId xmlns:a16="http://schemas.microsoft.com/office/drawing/2014/main" id="{E4C1B1E2-CA36-4FD1-BDF6-5625DCD4DA31}"/>
              </a:ext>
            </a:extLst>
          </p:cNvPr>
          <p:cNvSpPr>
            <a:spLocks noGrp="1"/>
          </p:cNvSpPr>
          <p:nvPr>
            <p:ph type="dt" sz="half" idx="35"/>
          </p:nvPr>
        </p:nvSpPr>
        <p:spPr/>
        <p:txBody>
          <a:bodyPr/>
          <a:lstStyle/>
          <a:p>
            <a:endParaRPr lang="en-US" dirty="0"/>
          </a:p>
        </p:txBody>
      </p:sp>
      <p:sp>
        <p:nvSpPr>
          <p:cNvPr id="51" name="Footer Placeholder 50">
            <a:extLst>
              <a:ext uri="{FF2B5EF4-FFF2-40B4-BE49-F238E27FC236}">
                <a16:creationId xmlns:a16="http://schemas.microsoft.com/office/drawing/2014/main" id="{22EDB26C-5236-4D7C-9F6D-F706ADC74EE8}"/>
              </a:ext>
            </a:extLst>
          </p:cNvPr>
          <p:cNvSpPr>
            <a:spLocks noGrp="1"/>
          </p:cNvSpPr>
          <p:nvPr>
            <p:ph type="ftr" sz="quarter" idx="36"/>
          </p:nvPr>
        </p:nvSpPr>
        <p:spPr/>
        <p:txBody>
          <a:bodyPr/>
          <a:lstStyle/>
          <a:p>
            <a:endParaRPr lang="en-US" dirty="0"/>
          </a:p>
        </p:txBody>
      </p:sp>
      <p:sp>
        <p:nvSpPr>
          <p:cNvPr id="52" name="Slide Number Placeholder 51">
            <a:extLst>
              <a:ext uri="{FF2B5EF4-FFF2-40B4-BE49-F238E27FC236}">
                <a16:creationId xmlns:a16="http://schemas.microsoft.com/office/drawing/2014/main" id="{38133305-357B-4158-BEBE-4169C458FD60}"/>
              </a:ext>
            </a:extLst>
          </p:cNvPr>
          <p:cNvSpPr>
            <a:spLocks noGrp="1"/>
          </p:cNvSpPr>
          <p:nvPr>
            <p:ph type="sldNum" sz="quarter" idx="37"/>
          </p:nvPr>
        </p:nvSpPr>
        <p:spPr/>
        <p:txBody>
          <a:bodyPr/>
          <a:lstStyle/>
          <a:p>
            <a:fld id="{DD7C5E4E-CFDF-4048-AADC-D61B5EC07D91}" type="slidenum">
              <a:rPr lang="en-US" smtClean="0"/>
              <a:pPr/>
              <a:t>‹#›</a:t>
            </a:fld>
            <a:endParaRPr lang="en-US" dirty="0"/>
          </a:p>
        </p:txBody>
      </p:sp>
      <p:sp>
        <p:nvSpPr>
          <p:cNvPr id="54" name="Picture Placeholder 53">
            <a:extLst>
              <a:ext uri="{FF2B5EF4-FFF2-40B4-BE49-F238E27FC236}">
                <a16:creationId xmlns:a16="http://schemas.microsoft.com/office/drawing/2014/main" id="{2DECB1B6-2D0C-41AF-9C00-E99FBC22B9D9}"/>
              </a:ext>
            </a:extLst>
          </p:cNvPr>
          <p:cNvSpPr>
            <a:spLocks noGrp="1"/>
          </p:cNvSpPr>
          <p:nvPr>
            <p:ph type="pic" sz="quarter" idx="38"/>
          </p:nvPr>
        </p:nvSpPr>
        <p:spPr>
          <a:xfrm>
            <a:off x="8090662"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56" name="Picture Placeholder 55">
            <a:extLst>
              <a:ext uri="{FF2B5EF4-FFF2-40B4-BE49-F238E27FC236}">
                <a16:creationId xmlns:a16="http://schemas.microsoft.com/office/drawing/2014/main" id="{DD181DEC-7918-48DD-A80A-9BAC6E7B601C}"/>
              </a:ext>
            </a:extLst>
          </p:cNvPr>
          <p:cNvSpPr>
            <a:spLocks noGrp="1"/>
          </p:cNvSpPr>
          <p:nvPr>
            <p:ph type="pic" sz="quarter" idx="39"/>
          </p:nvPr>
        </p:nvSpPr>
        <p:spPr>
          <a:xfrm>
            <a:off x="9997440" y="5304949"/>
            <a:ext cx="1737360" cy="1097280"/>
          </a:xfrm>
          <a:solidFill>
            <a:schemeClr val="bg1">
              <a:lumMod val="95000"/>
            </a:schemeClr>
          </a:solidFill>
        </p:spPr>
        <p:txBody>
          <a:bodyPr anchor="ctr"/>
          <a:lstStyle>
            <a:lvl1pPr marL="0" indent="0" algn="ctr">
              <a:buNone/>
              <a:defRPr sz="1400"/>
            </a:lvl1pPr>
          </a:lstStyle>
          <a:p>
            <a:r>
              <a:rPr lang="en-US" dirty="0"/>
              <a:t>Click icon to add picture</a:t>
            </a:r>
          </a:p>
        </p:txBody>
      </p:sp>
      <p:sp>
        <p:nvSpPr>
          <p:cNvPr id="38"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317588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089"/>
            <a:ext cx="320954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4486149" y="1569089"/>
            <a:ext cx="320954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8525256" y="1569089"/>
            <a:ext cx="320954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8"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457201"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8518526"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4487864" y="4043281"/>
            <a:ext cx="3216274" cy="1520416"/>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Tree>
    <p:extLst>
      <p:ext uri="{BB962C8B-B14F-4D97-AF65-F5344CB8AC3E}">
        <p14:creationId xmlns:p14="http://schemas.microsoft.com/office/powerpoint/2010/main" val="36951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tion 2: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F07B0F-1CD6-A04F-B6E7-10B4FBA49608}"/>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6"/>
                </a:solidFill>
                <a:latin typeface="+mn-lt"/>
                <a:cs typeface="Arial" pitchFamily="34" charset="0"/>
              </a:defRPr>
            </a:lvl1pPr>
          </a:lstStyle>
          <a:p>
            <a:r>
              <a:rPr lang="en-US" dirty="0"/>
              <a:t>SUBTITLE </a:t>
            </a:r>
            <a:r>
              <a:rPr lang="mr-IN" dirty="0"/>
              <a:t>–</a:t>
            </a:r>
            <a:r>
              <a:rPr lang="en-US" dirty="0"/>
              <a:t> ALL CAPS, 1PT TRACKING</a:t>
            </a:r>
          </a:p>
        </p:txBody>
      </p:sp>
      <p:sp>
        <p:nvSpPr>
          <p:cNvPr id="2" name="Rectangle 1"/>
          <p:cNvSpPr/>
          <p:nvPr userDrawn="1"/>
        </p:nvSpPr>
        <p:spPr>
          <a:xfrm>
            <a:off x="0" y="0"/>
            <a:ext cx="12192000" cy="45719"/>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33740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 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C52B7D-CB8C-45AE-8244-99EB733ADDD8}"/>
              </a:ext>
            </a:extLst>
          </p:cNvPr>
          <p:cNvSpPr>
            <a:spLocks noGrp="1"/>
          </p:cNvSpPr>
          <p:nvPr>
            <p:ph type="pic" sz="quarter" idx="13"/>
          </p:nvPr>
        </p:nvSpPr>
        <p:spPr>
          <a:xfrm>
            <a:off x="463923" y="1569407"/>
            <a:ext cx="247462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9" name="Picture Placeholder 8">
            <a:extLst>
              <a:ext uri="{FF2B5EF4-FFF2-40B4-BE49-F238E27FC236}">
                <a16:creationId xmlns:a16="http://schemas.microsoft.com/office/drawing/2014/main" id="{FB19D1F8-3747-4C18-A8DA-2B3C7B9704B4}"/>
              </a:ext>
            </a:extLst>
          </p:cNvPr>
          <p:cNvSpPr>
            <a:spLocks noGrp="1"/>
          </p:cNvSpPr>
          <p:nvPr>
            <p:ph type="pic" sz="quarter" idx="14"/>
          </p:nvPr>
        </p:nvSpPr>
        <p:spPr>
          <a:xfrm>
            <a:off x="3396969" y="1569407"/>
            <a:ext cx="247462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11" name="Picture Placeholder 10">
            <a:extLst>
              <a:ext uri="{FF2B5EF4-FFF2-40B4-BE49-F238E27FC236}">
                <a16:creationId xmlns:a16="http://schemas.microsoft.com/office/drawing/2014/main" id="{C1190FEF-C886-40E6-B4F2-F6A3094B6740}"/>
              </a:ext>
            </a:extLst>
          </p:cNvPr>
          <p:cNvSpPr>
            <a:spLocks noGrp="1"/>
          </p:cNvSpPr>
          <p:nvPr>
            <p:ph type="pic" sz="quarter" idx="15"/>
          </p:nvPr>
        </p:nvSpPr>
        <p:spPr>
          <a:xfrm>
            <a:off x="6330015" y="1569407"/>
            <a:ext cx="2474624" cy="216712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3" name="Footer Placeholder 2">
            <a:extLst>
              <a:ext uri="{FF2B5EF4-FFF2-40B4-BE49-F238E27FC236}">
                <a16:creationId xmlns:a16="http://schemas.microsoft.com/office/drawing/2014/main" id="{D1C654C5-E92B-4B23-9EE5-ED166426E2E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78B6F43-E1CD-4E37-AC77-A0333018DD94}"/>
              </a:ext>
            </a:extLst>
          </p:cNvPr>
          <p:cNvSpPr>
            <a:spLocks noGrp="1"/>
          </p:cNvSpPr>
          <p:nvPr>
            <p:ph type="sldNum" sz="quarter" idx="11"/>
          </p:nvPr>
        </p:nvSpPr>
        <p:spPr/>
        <p:txBody>
          <a:bodyPr/>
          <a:lstStyle/>
          <a:p>
            <a:fld id="{DD7C5E4E-CFDF-4048-AADC-D61B5EC07D91}" type="slidenum">
              <a:rPr lang="en-US" smtClean="0"/>
              <a:pPr/>
              <a:t>‹#›</a:t>
            </a:fld>
            <a:endParaRPr lang="en-US" dirty="0"/>
          </a:p>
        </p:txBody>
      </p:sp>
      <p:sp>
        <p:nvSpPr>
          <p:cNvPr id="5" name="Date Placeholder 4">
            <a:extLst>
              <a:ext uri="{FF2B5EF4-FFF2-40B4-BE49-F238E27FC236}">
                <a16:creationId xmlns:a16="http://schemas.microsoft.com/office/drawing/2014/main" id="{A8E86BF5-8EF9-4830-B020-AB022A731595}"/>
              </a:ext>
            </a:extLst>
          </p:cNvPr>
          <p:cNvSpPr>
            <a:spLocks noGrp="1"/>
          </p:cNvSpPr>
          <p:nvPr>
            <p:ph type="dt" sz="half" idx="12"/>
          </p:nvPr>
        </p:nvSpPr>
        <p:spPr/>
        <p:txBody>
          <a:bodyPr/>
          <a:lstStyle/>
          <a:p>
            <a:endParaRPr lang="en-US" dirty="0"/>
          </a:p>
        </p:txBody>
      </p:sp>
      <p:sp>
        <p:nvSpPr>
          <p:cNvPr id="8" name="Picture Placeholder 7">
            <a:extLst>
              <a:ext uri="{FF2B5EF4-FFF2-40B4-BE49-F238E27FC236}">
                <a16:creationId xmlns:a16="http://schemas.microsoft.com/office/drawing/2014/main" id="{3DC26918-E609-4AE4-8969-DD806DFC55A3}"/>
              </a:ext>
            </a:extLst>
          </p:cNvPr>
          <p:cNvSpPr>
            <a:spLocks noGrp="1"/>
          </p:cNvSpPr>
          <p:nvPr>
            <p:ph type="pic" sz="quarter" idx="22"/>
          </p:nvPr>
        </p:nvSpPr>
        <p:spPr>
          <a:xfrm>
            <a:off x="9263062" y="1569407"/>
            <a:ext cx="2471738" cy="2166938"/>
          </a:xfrm>
          <a:solidFill>
            <a:schemeClr val="bg1">
              <a:lumMod val="95000"/>
            </a:schemeClr>
          </a:solidFill>
        </p:spPr>
        <p:txBody>
          <a:bodyPr anchor="ctr"/>
          <a:lstStyle>
            <a:lvl1pPr marL="0" indent="0" algn="ctr">
              <a:buNone/>
              <a:defRPr sz="1600"/>
            </a:lvl1pPr>
          </a:lstStyle>
          <a:p>
            <a:r>
              <a:rPr lang="en-US" dirty="0"/>
              <a:t>Click icon to add picture</a:t>
            </a:r>
          </a:p>
        </p:txBody>
      </p:sp>
      <p:sp>
        <p:nvSpPr>
          <p:cNvPr id="27"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
        <p:nvSpPr>
          <p:cNvPr id="29" name="Text Placeholder 4">
            <a:extLst>
              <a:ext uri="{FF2B5EF4-FFF2-40B4-BE49-F238E27FC236}">
                <a16:creationId xmlns:a16="http://schemas.microsoft.com/office/drawing/2014/main" id="{CD0F583C-2C4B-464B-AC2F-922F6345A0BB}"/>
              </a:ext>
            </a:extLst>
          </p:cNvPr>
          <p:cNvSpPr>
            <a:spLocks noGrp="1"/>
          </p:cNvSpPr>
          <p:nvPr>
            <p:ph type="body" sz="quarter" idx="27" hasCustomPrompt="1"/>
          </p:nvPr>
        </p:nvSpPr>
        <p:spPr>
          <a:xfrm>
            <a:off x="3392488"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0" name="Text Placeholder 4">
            <a:extLst>
              <a:ext uri="{FF2B5EF4-FFF2-40B4-BE49-F238E27FC236}">
                <a16:creationId xmlns:a16="http://schemas.microsoft.com/office/drawing/2014/main" id="{CD0F583C-2C4B-464B-AC2F-922F6345A0BB}"/>
              </a:ext>
            </a:extLst>
          </p:cNvPr>
          <p:cNvSpPr>
            <a:spLocks noGrp="1"/>
          </p:cNvSpPr>
          <p:nvPr>
            <p:ph type="body" sz="quarter" idx="28" hasCustomPrompt="1"/>
          </p:nvPr>
        </p:nvSpPr>
        <p:spPr>
          <a:xfrm>
            <a:off x="6327775"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1" name="Text Placeholder 4">
            <a:extLst>
              <a:ext uri="{FF2B5EF4-FFF2-40B4-BE49-F238E27FC236}">
                <a16:creationId xmlns:a16="http://schemas.microsoft.com/office/drawing/2014/main" id="{CD0F583C-2C4B-464B-AC2F-922F6345A0BB}"/>
              </a:ext>
            </a:extLst>
          </p:cNvPr>
          <p:cNvSpPr>
            <a:spLocks noGrp="1"/>
          </p:cNvSpPr>
          <p:nvPr>
            <p:ph type="body" sz="quarter" idx="29" hasCustomPrompt="1"/>
          </p:nvPr>
        </p:nvSpPr>
        <p:spPr>
          <a:xfrm>
            <a:off x="9263062"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
        <p:nvSpPr>
          <p:cNvPr id="32" name="Text Placeholder 4">
            <a:extLst>
              <a:ext uri="{FF2B5EF4-FFF2-40B4-BE49-F238E27FC236}">
                <a16:creationId xmlns:a16="http://schemas.microsoft.com/office/drawing/2014/main" id="{CD0F583C-2C4B-464B-AC2F-922F6345A0BB}"/>
              </a:ext>
            </a:extLst>
          </p:cNvPr>
          <p:cNvSpPr>
            <a:spLocks noGrp="1"/>
          </p:cNvSpPr>
          <p:nvPr>
            <p:ph type="body" sz="quarter" idx="30" hasCustomPrompt="1"/>
          </p:nvPr>
        </p:nvSpPr>
        <p:spPr>
          <a:xfrm>
            <a:off x="457201" y="4043281"/>
            <a:ext cx="2481346" cy="2074414"/>
          </a:xfrm>
        </p:spPr>
        <p:txBody>
          <a:bodyPr wrap="square" anchor="t" anchorCtr="0">
            <a:spAutoFit/>
          </a:bodyPr>
          <a:lstStyle>
            <a:lvl1pPr marL="0" indent="0">
              <a:lnSpc>
                <a:spcPct val="120000"/>
              </a:lnSpc>
              <a:spcBef>
                <a:spcPts val="0"/>
              </a:spcBef>
              <a:spcAft>
                <a:spcPts val="1200"/>
              </a:spcAft>
              <a:buFont typeface="Segoe UI" panose="020B0502040204020203" pitchFamily="34" charset="0"/>
              <a:buChar char="​"/>
              <a:defRPr sz="1600" b="1" baseline="0">
                <a:latin typeface="+mn-lt"/>
              </a:defRPr>
            </a:lvl1pPr>
            <a:lvl2pPr marL="0" indent="0">
              <a:lnSpc>
                <a:spcPct val="120000"/>
              </a:lnSpc>
              <a:spcBef>
                <a:spcPts val="0"/>
              </a:spcBef>
              <a:spcAft>
                <a:spcPts val="600"/>
              </a:spcAft>
              <a:buFont typeface="Segoe UI" panose="020B0502040204020203" pitchFamily="34" charset="0"/>
              <a:buChar char="​"/>
              <a:defRPr sz="1400" baseline="0"/>
            </a:lvl2pPr>
            <a:lvl3pPr marL="342900" indent="0">
              <a:buNone/>
              <a:defRPr/>
            </a:lvl3pPr>
          </a:lstStyle>
          <a:p>
            <a:pPr lvl="0"/>
            <a:r>
              <a:rPr lang="en-US" dirty="0"/>
              <a:t>Click here to add a header. Hit enter, then tab, for body text.</a:t>
            </a:r>
          </a:p>
          <a:p>
            <a:pPr lvl="1"/>
            <a:r>
              <a:rPr lang="en-US" dirty="0"/>
              <a:t>Second level of content goes here. Try to keep it simple. Don’t overwhelm the reader with a lot of copy. </a:t>
            </a:r>
          </a:p>
        </p:txBody>
      </p:sp>
    </p:spTree>
    <p:extLst>
      <p:ext uri="{BB962C8B-B14F-4D97-AF65-F5344CB8AC3E}">
        <p14:creationId xmlns:p14="http://schemas.microsoft.com/office/powerpoint/2010/main" val="167722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 Titl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dirty="0"/>
          </a:p>
        </p:txBody>
      </p:sp>
      <p:sp>
        <p:nvSpPr>
          <p:cNvPr id="4" name="Chart Placeholder 3"/>
          <p:cNvSpPr>
            <a:spLocks noGrp="1"/>
          </p:cNvSpPr>
          <p:nvPr>
            <p:ph type="chart" sz="quarter" idx="13" hasCustomPrompt="1"/>
          </p:nvPr>
        </p:nvSpPr>
        <p:spPr>
          <a:xfrm>
            <a:off x="457200" y="1117599"/>
            <a:ext cx="11277600" cy="5283201"/>
          </a:xfrm>
        </p:spPr>
        <p:txBody>
          <a:bodyPr/>
          <a:lstStyle>
            <a:lvl1pPr>
              <a:defRPr/>
            </a:lvl1pPr>
          </a:lstStyle>
          <a:p>
            <a:r>
              <a:rPr lang="en-US" dirty="0"/>
              <a:t>Click icon to insert chart</a:t>
            </a:r>
          </a:p>
        </p:txBody>
      </p:sp>
      <p:sp>
        <p:nvSpPr>
          <p:cNvPr id="9" name="Subtitle 2">
            <a:extLst>
              <a:ext uri="{FF2B5EF4-FFF2-40B4-BE49-F238E27FC236}">
                <a16:creationId xmlns:a16="http://schemas.microsoft.com/office/drawing/2014/main" id="{743DC19A-B013-4DE2-81D3-D229C7E347E4}"/>
              </a:ext>
            </a:extLst>
          </p:cNvPr>
          <p:cNvSpPr>
            <a:spLocks noGrp="1"/>
          </p:cNvSpPr>
          <p:nvPr>
            <p:ph type="subTitle" idx="1" hasCustomPrompt="1"/>
          </p:nvPr>
        </p:nvSpPr>
        <p:spPr>
          <a:xfrm>
            <a:off x="457200" y="457200"/>
            <a:ext cx="5638800" cy="246221"/>
          </a:xfrm>
        </p:spPr>
        <p:txBody>
          <a:bodyPr lIns="0" tIns="0" rIns="0" bIns="0" anchor="t">
            <a:spAutoFit/>
          </a:bodyPr>
          <a:lstStyle>
            <a:lvl1pPr marL="0" indent="0" algn="l">
              <a:lnSpc>
                <a:spcPct val="100000"/>
              </a:lnSpc>
              <a:spcBef>
                <a:spcPts val="0"/>
              </a:spcBef>
              <a:spcAft>
                <a:spcPts val="0"/>
              </a:spcAft>
              <a:buNone/>
              <a:defRPr sz="1600" b="1"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Header</a:t>
            </a:r>
          </a:p>
        </p:txBody>
      </p:sp>
    </p:spTree>
    <p:extLst>
      <p:ext uri="{BB962C8B-B14F-4D97-AF65-F5344CB8AC3E}">
        <p14:creationId xmlns:p14="http://schemas.microsoft.com/office/powerpoint/2010/main" val="13316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dirty="0"/>
              <a:t>Basic slide layouts</a:t>
            </a:r>
          </a:p>
        </p:txBody>
      </p:sp>
    </p:spTree>
    <p:extLst>
      <p:ext uri="{BB962C8B-B14F-4D97-AF65-F5344CB8AC3E}">
        <p14:creationId xmlns:p14="http://schemas.microsoft.com/office/powerpoint/2010/main" val="22149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2F7F-BB9E-401F-BECB-7C7F73910ACE}"/>
              </a:ext>
            </a:extLst>
          </p:cNvPr>
          <p:cNvSpPr>
            <a:spLocks noGrp="1"/>
          </p:cNvSpPr>
          <p:nvPr>
            <p:ph type="ctrTitle"/>
          </p:nvPr>
        </p:nvSpPr>
        <p:spPr>
          <a:xfrm>
            <a:off x="457200" y="1929653"/>
            <a:ext cx="5546912" cy="2400300"/>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43DC19A-B013-4DE2-81D3-D229C7E347E4}"/>
              </a:ext>
            </a:extLst>
          </p:cNvPr>
          <p:cNvSpPr>
            <a:spLocks noGrp="1"/>
          </p:cNvSpPr>
          <p:nvPr>
            <p:ph type="subTitle" idx="1"/>
          </p:nvPr>
        </p:nvSpPr>
        <p:spPr>
          <a:xfrm>
            <a:off x="457200" y="457200"/>
            <a:ext cx="5641848" cy="246888"/>
          </a:xfrm>
        </p:spPr>
        <p:txBody>
          <a:bodyPr lIns="0" tIns="0" rIns="0" bIns="0" anchor="t">
            <a:normAutofit/>
          </a:bodyPr>
          <a:lstStyle>
            <a:lvl1pPr marL="0" indent="0" algn="l">
              <a:lnSpc>
                <a:spcPct val="100000"/>
              </a:lnSpc>
              <a:buNone/>
              <a:defRPr sz="1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Graphic 8">
            <a:extLst>
              <a:ext uri="{FF2B5EF4-FFF2-40B4-BE49-F238E27FC236}">
                <a16:creationId xmlns:a16="http://schemas.microsoft.com/office/drawing/2014/main" id="{6C8E5ADC-D225-4288-8F97-ADEBFEF6E08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257356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0AC3-6965-4DEE-B985-C96593A22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3495E-4B99-4375-AF20-F9378E3540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586CF-BD5B-4585-958B-293AA076A04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5B1333-6801-4D63-BDEF-08198C4244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0D4CB0-77D4-4834-8170-50D2368C20AA}"/>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65796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0813E-9196-4EF6-A668-2D6D18A505EF}"/>
              </a:ext>
            </a:extLst>
          </p:cNvPr>
          <p:cNvSpPr>
            <a:spLocks noGrp="1"/>
          </p:cNvSpPr>
          <p:nvPr>
            <p:ph type="title"/>
          </p:nvPr>
        </p:nvSpPr>
        <p:spPr>
          <a:xfrm>
            <a:off x="457200" y="723901"/>
            <a:ext cx="5546912" cy="2012576"/>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7AB1777E-7232-4918-A14D-00B3B0536351}"/>
              </a:ext>
            </a:extLst>
          </p:cNvPr>
          <p:cNvSpPr>
            <a:spLocks noGrp="1"/>
          </p:cNvSpPr>
          <p:nvPr>
            <p:ph type="body" idx="1"/>
          </p:nvPr>
        </p:nvSpPr>
        <p:spPr>
          <a:xfrm>
            <a:off x="457200" y="2736478"/>
            <a:ext cx="5546912" cy="692522"/>
          </a:xfrm>
        </p:spPr>
        <p:txBody>
          <a:bodyPr>
            <a:normAutofit/>
          </a:bodyPr>
          <a:lstStyle>
            <a:lvl1pPr marL="517525" indent="-517525">
              <a:buFont typeface="PW Centra No2" pitchFamily="2" charset="0"/>
              <a:buChar char="―"/>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BCBFC967-5846-46EB-942E-CF814FB0FE9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1" y="6198860"/>
            <a:ext cx="1554480" cy="206165"/>
          </a:xfrm>
          <a:prstGeom prst="rect">
            <a:avLst/>
          </a:prstGeom>
        </p:spPr>
      </p:pic>
    </p:spTree>
    <p:extLst>
      <p:ext uri="{BB962C8B-B14F-4D97-AF65-F5344CB8AC3E}">
        <p14:creationId xmlns:p14="http://schemas.microsoft.com/office/powerpoint/2010/main" val="59455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01AE7-85A1-492C-882E-CE01A266A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54AA9-9DC7-4537-9D0F-777D55B58BCA}"/>
              </a:ext>
            </a:extLst>
          </p:cNvPr>
          <p:cNvSpPr>
            <a:spLocks noGrp="1"/>
          </p:cNvSpPr>
          <p:nvPr>
            <p:ph sz="half" idx="1"/>
          </p:nvPr>
        </p:nvSpPr>
        <p:spPr>
          <a:xfrm>
            <a:off x="466344" y="1562100"/>
            <a:ext cx="5587253"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87965E3-4FBA-475C-B28D-DE9A0C2C531E}"/>
              </a:ext>
            </a:extLst>
          </p:cNvPr>
          <p:cNvSpPr>
            <a:spLocks noGrp="1"/>
          </p:cNvSpPr>
          <p:nvPr>
            <p:ph sz="half" idx="2"/>
          </p:nvPr>
        </p:nvSpPr>
        <p:spPr>
          <a:xfrm>
            <a:off x="6147816" y="1562100"/>
            <a:ext cx="5586984" cy="483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6C96E6E6-E9E8-4F57-B513-3F31EF1EAC9B}"/>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6DB2930C-8FE1-4E34-A4B5-DE4E9F4939D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4D461C0-078C-468F-BC24-F8F4474ADDC1}"/>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46058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80AA5-0F8C-4091-9DDE-ADC80469C5D5}"/>
              </a:ext>
            </a:extLst>
          </p:cNvPr>
          <p:cNvSpPr>
            <a:spLocks noGrp="1"/>
          </p:cNvSpPr>
          <p:nvPr>
            <p:ph type="body" idx="1"/>
          </p:nvPr>
        </p:nvSpPr>
        <p:spPr>
          <a:xfrm>
            <a:off x="463923"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33B08-2EEA-4B0C-A34F-46DCE610C8D3}"/>
              </a:ext>
            </a:extLst>
          </p:cNvPr>
          <p:cNvSpPr>
            <a:spLocks noGrp="1"/>
          </p:cNvSpPr>
          <p:nvPr>
            <p:ph sz="half" idx="2"/>
          </p:nvPr>
        </p:nvSpPr>
        <p:spPr>
          <a:xfrm>
            <a:off x="463923"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B96F9F0-28C3-4F51-B823-ADC6FBE95693}"/>
              </a:ext>
            </a:extLst>
          </p:cNvPr>
          <p:cNvSpPr>
            <a:spLocks noGrp="1"/>
          </p:cNvSpPr>
          <p:nvPr>
            <p:ph type="body" sz="quarter" idx="3"/>
          </p:nvPr>
        </p:nvSpPr>
        <p:spPr>
          <a:xfrm>
            <a:off x="6147816" y="1106289"/>
            <a:ext cx="5586984" cy="400812"/>
          </a:xfrm>
        </p:spPr>
        <p:txBody>
          <a:bodyPr anchor="b">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0D04C3-07A2-4012-85AF-2D0EBF925D8E}"/>
              </a:ext>
            </a:extLst>
          </p:cNvPr>
          <p:cNvSpPr>
            <a:spLocks noGrp="1"/>
          </p:cNvSpPr>
          <p:nvPr>
            <p:ph sz="quarter" idx="4"/>
          </p:nvPr>
        </p:nvSpPr>
        <p:spPr>
          <a:xfrm>
            <a:off x="6147816" y="1562100"/>
            <a:ext cx="5586984" cy="4831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8A8D174C-B6A5-482D-BEA7-D2A278558623}"/>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C54F2996-7152-485C-9513-A7CC295DCF6D}"/>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5CBA78CC-CCCD-4D00-B873-FB8FA70605D0}"/>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882A929F-0A97-431C-8DFD-4C3D60C61802}"/>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169227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C87E-E407-42DF-9643-4D9747F46778}"/>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8277024D-A793-4084-9399-4C284891A77A}"/>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0115E05B-B6F6-4D4F-8382-AB0E3941E70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79D0D84-56C3-445D-BE24-24D8D3EEF949}"/>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52877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BDD0479-AD43-4DD2-BF54-0C5FA5EF358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ACD1C75-4669-4072-BAE9-EB2F737727F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D38538-B4EB-4849-969A-B805676036AA}"/>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311884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Option 1: Section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5E5803-0D01-D94F-8B75-64CE25D305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53" r="25548"/>
          <a:stretch/>
        </p:blipFill>
        <p:spPr>
          <a:xfrm>
            <a:off x="3518369" y="-4667"/>
            <a:ext cx="8673632" cy="6413500"/>
          </a:xfrm>
          <a:prstGeom prst="rect">
            <a:avLst/>
          </a:prstGeom>
        </p:spPr>
      </p:pic>
      <p:sp>
        <p:nvSpPr>
          <p:cNvPr id="2" name="Parallelogram 1">
            <a:extLst>
              <a:ext uri="{FF2B5EF4-FFF2-40B4-BE49-F238E27FC236}">
                <a16:creationId xmlns:a16="http://schemas.microsoft.com/office/drawing/2014/main" id="{C4FA14DA-1153-FA47-8CB7-3D75FE51AD15}"/>
              </a:ext>
              <a:ext uri="{C183D7F6-B498-43B3-948B-1728B52AA6E4}">
                <adec:decorative xmlns:adec="http://schemas.microsoft.com/office/drawing/2017/decorative" val="1"/>
              </a:ext>
            </a:extLst>
          </p:cNvPr>
          <p:cNvSpPr/>
          <p:nvPr userDrawn="1"/>
        </p:nvSpPr>
        <p:spPr bwMode="auto">
          <a:xfrm>
            <a:off x="3724020" y="-4667"/>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49998B9-C735-1542-BE02-B6666839110B}"/>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EB7D9395-8F84-0E4F-A980-A4D9252FDC65}"/>
              </a:ext>
            </a:extLst>
          </p:cNvPr>
          <p:cNvSpPr>
            <a:spLocks noGrp="1" noChangeArrowheads="1"/>
          </p:cNvSpPr>
          <p:nvPr>
            <p:ph type="ctrTitle" hasCustomPrompt="1"/>
          </p:nvPr>
        </p:nvSpPr>
        <p:spPr>
          <a:xfrm>
            <a:off x="0" y="2841554"/>
            <a:ext cx="5591331"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1" name="Rectangle 9">
            <a:extLst>
              <a:ext uri="{FF2B5EF4-FFF2-40B4-BE49-F238E27FC236}">
                <a16:creationId xmlns:a16="http://schemas.microsoft.com/office/drawing/2014/main" id="{0A31A22A-9A87-3541-9476-E52DA2CB0994}"/>
              </a:ext>
            </a:extLst>
          </p:cNvPr>
          <p:cNvSpPr>
            <a:spLocks noGrp="1" noChangeArrowheads="1"/>
          </p:cNvSpPr>
          <p:nvPr>
            <p:ph type="subTitle" idx="1" hasCustomPrompt="1"/>
          </p:nvPr>
        </p:nvSpPr>
        <p:spPr>
          <a:xfrm>
            <a:off x="0" y="3826265"/>
            <a:ext cx="5591331"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4" name="Slide Number Placeholder 3">
            <a:extLst>
              <a:ext uri="{FF2B5EF4-FFF2-40B4-BE49-F238E27FC236}">
                <a16:creationId xmlns:a16="http://schemas.microsoft.com/office/drawing/2014/main" id="{76933D53-45C0-034B-A999-0D1AF6D6CCB7}"/>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9801044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C41154-5D6F-4101-9106-A12D5165615B}"/>
              </a:ext>
            </a:extLst>
          </p:cNvPr>
          <p:cNvSpPr>
            <a:spLocks noGrp="1"/>
          </p:cNvSpPr>
          <p:nvPr>
            <p:ph idx="1"/>
          </p:nvPr>
        </p:nvSpPr>
        <p:spPr>
          <a:xfrm>
            <a:off x="466344" y="1562100"/>
            <a:ext cx="8397688" cy="4838700"/>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0ADA866-B8E3-4CC7-8EEA-C716F94183F2}"/>
              </a:ext>
            </a:extLst>
          </p:cNvPr>
          <p:cNvSpPr>
            <a:spLocks noGrp="1"/>
          </p:cNvSpPr>
          <p:nvPr>
            <p:ph type="body" sz="half" idx="2"/>
          </p:nvPr>
        </p:nvSpPr>
        <p:spPr>
          <a:xfrm>
            <a:off x="8915400" y="1562098"/>
            <a:ext cx="2819400" cy="4838701"/>
          </a:xfrm>
          <a:solidFill>
            <a:schemeClr val="tx1"/>
          </a:solidFill>
          <a:ln>
            <a:noFill/>
          </a:ln>
        </p:spPr>
        <p:txBody>
          <a:bodyPr lIns="182880" tIns="182880" rIns="182880" bIns="18288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7">
            <a:extLst>
              <a:ext uri="{FF2B5EF4-FFF2-40B4-BE49-F238E27FC236}">
                <a16:creationId xmlns:a16="http://schemas.microsoft.com/office/drawing/2014/main" id="{F03043F3-6A8C-45BD-8F4B-02A594088A51}"/>
              </a:ext>
            </a:extLst>
          </p:cNvPr>
          <p:cNvSpPr>
            <a:spLocks noGrp="1"/>
          </p:cNvSpPr>
          <p:nvPr>
            <p:ph type="title"/>
          </p:nvPr>
        </p:nvSpPr>
        <p:spPr/>
        <p:txBody>
          <a:body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348D693-6F3F-409D-8445-7494D343675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837636C0-BD03-4F51-AA7E-425813EFA21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66F6AF23-C03F-4465-82BB-54D465E383DF}"/>
              </a:ext>
            </a:extLst>
          </p:cNvPr>
          <p:cNvSpPr>
            <a:spLocks noGrp="1"/>
          </p:cNvSpPr>
          <p:nvPr>
            <p:ph type="sldNum" sz="quarter" idx="12"/>
          </p:nvPr>
        </p:nvSpPr>
        <p:spPr/>
        <p:txBody>
          <a:bodyPr/>
          <a:lstStyle/>
          <a:p>
            <a:fld id="{DD7C5E4E-CFDF-4048-AADC-D61B5EC07D91}" type="slidenum">
              <a:rPr lang="en-US" smtClean="0"/>
              <a:pPr/>
              <a:t>‹#›</a:t>
            </a:fld>
            <a:endParaRPr lang="en-US" dirty="0"/>
          </a:p>
        </p:txBody>
      </p:sp>
    </p:spTree>
    <p:extLst>
      <p:ext uri="{BB962C8B-B14F-4D97-AF65-F5344CB8AC3E}">
        <p14:creationId xmlns:p14="http://schemas.microsoft.com/office/powerpoint/2010/main" val="46086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1A3AD1-14D5-443C-9C87-07C0AFD4145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600" b="1" dirty="0"/>
              <a:t>Do not use layouts </a:t>
            </a:r>
            <a:br>
              <a:rPr lang="en-US" sz="16600" b="1" dirty="0"/>
            </a:br>
            <a:r>
              <a:rPr lang="en-US" sz="16600" b="1" dirty="0"/>
              <a:t>after this</a:t>
            </a:r>
          </a:p>
        </p:txBody>
      </p:sp>
    </p:spTree>
    <p:extLst>
      <p:ext uri="{BB962C8B-B14F-4D97-AF65-F5344CB8AC3E}">
        <p14:creationId xmlns:p14="http://schemas.microsoft.com/office/powerpoint/2010/main" val="300989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ontent Slide with Texture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6"/>
          <p:cNvSpPr>
            <a:spLocks noGrp="1"/>
          </p:cNvSpPr>
          <p:nvPr>
            <p:ph type="title"/>
          </p:nvPr>
        </p:nvSpPr>
        <p:spPr>
          <a:xfrm>
            <a:off x="580571" y="569691"/>
            <a:ext cx="10956501" cy="518883"/>
          </a:xfrm>
        </p:spPr>
        <p:txBody>
          <a:bodyPr/>
          <a:lstStyle>
            <a:lvl1pPr>
              <a:defRPr sz="3333"/>
            </a:lvl1pPr>
          </a:lstStyle>
          <a:p>
            <a:r>
              <a:rPr lang="en-US"/>
              <a:t>Click to edit Master title style</a:t>
            </a:r>
          </a:p>
        </p:txBody>
      </p:sp>
      <p:sp>
        <p:nvSpPr>
          <p:cNvPr id="7" name="Text Placeholder 8"/>
          <p:cNvSpPr>
            <a:spLocks noGrp="1"/>
          </p:cNvSpPr>
          <p:nvPr>
            <p:ph type="body" sz="quarter" idx="10"/>
          </p:nvPr>
        </p:nvSpPr>
        <p:spPr>
          <a:xfrm>
            <a:off x="578624" y="1196602"/>
            <a:ext cx="10936677" cy="5126991"/>
          </a:xfrm>
        </p:spPr>
        <p:txBody>
          <a:bodyPr vert="horz" lIns="0" tIns="0" rIns="0" bIns="0" rtlCol="0">
            <a:noAutofit/>
          </a:bodyPr>
          <a:lstStyle>
            <a:lvl1pPr marL="0" indent="0">
              <a:buNone/>
              <a:defRPr lang="en-US" sz="2133" dirty="0" smtClean="0"/>
            </a:lvl1pPr>
            <a:lvl2pPr>
              <a:defRPr lang="en-US" sz="2133" dirty="0" smtClean="0"/>
            </a:lvl2pPr>
            <a:lvl3pPr>
              <a:defRPr lang="en-US" sz="2133" dirty="0" smtClean="0"/>
            </a:lvl3pPr>
            <a:lvl4pPr>
              <a:defRPr lang="en-US" sz="2133" dirty="0" smtClean="0"/>
            </a:lvl4pPr>
            <a:lvl5pPr>
              <a:defRPr lang="en-US" sz="2133"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9065780" y="6353565"/>
            <a:ext cx="2743200" cy="366183"/>
          </a:xfrm>
          <a:prstGeom prst="rect">
            <a:avLst/>
          </a:prstGeom>
        </p:spPr>
        <p:txBody>
          <a:bodyPr/>
          <a:lstStyle/>
          <a:p>
            <a:fld id="{9C01E125-E227-471B-8409-617B2E394C9B}" type="slidenum">
              <a:rPr lang="en-US" smtClean="0"/>
              <a:t>‹#›</a:t>
            </a:fld>
            <a:endParaRPr lang="en-US" dirty="0"/>
          </a:p>
        </p:txBody>
      </p:sp>
    </p:spTree>
    <p:extLst>
      <p:ext uri="{BB962C8B-B14F-4D97-AF65-F5344CB8AC3E}">
        <p14:creationId xmlns:p14="http://schemas.microsoft.com/office/powerpoint/2010/main" val="42731318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a:extLst>
              <a:ext uri="{FF2B5EF4-FFF2-40B4-BE49-F238E27FC236}">
                <a16:creationId xmlns:a16="http://schemas.microsoft.com/office/drawing/2014/main" id="{B22D3ADF-4B59-453A-8EC9-E6B9D4896211}"/>
              </a:ext>
            </a:extLst>
          </p:cNvPr>
          <p:cNvSpPr>
            <a:spLocks noChangeShapeType="1"/>
          </p:cNvSpPr>
          <p:nvPr/>
        </p:nvSpPr>
        <p:spPr bwMode="auto">
          <a:xfrm>
            <a:off x="474134" y="4321175"/>
            <a:ext cx="11214100"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sz="1800" dirty="0"/>
          </a:p>
        </p:txBody>
      </p:sp>
      <p:pic>
        <p:nvPicPr>
          <p:cNvPr id="5" name="Picture 23" descr="rsph3b">
            <a:extLst>
              <a:ext uri="{FF2B5EF4-FFF2-40B4-BE49-F238E27FC236}">
                <a16:creationId xmlns:a16="http://schemas.microsoft.com/office/drawing/2014/main" id="{8D22B953-64B0-4709-A25D-023820F40B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585" y="5819775"/>
            <a:ext cx="2076449"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ctrTitle"/>
          </p:nvPr>
        </p:nvSpPr>
        <p:spPr>
          <a:xfrm>
            <a:off x="482600" y="3448050"/>
            <a:ext cx="11176000" cy="819150"/>
          </a:xfrm>
        </p:spPr>
        <p:txBody>
          <a:bodyPr/>
          <a:lstStyle>
            <a:lvl1pPr>
              <a:defRPr sz="3200"/>
            </a:lvl1pPr>
          </a:lstStyle>
          <a:p>
            <a:r>
              <a:rPr lang="en-US"/>
              <a:t>Click to edit Master title style</a:t>
            </a:r>
          </a:p>
        </p:txBody>
      </p:sp>
      <p:sp>
        <p:nvSpPr>
          <p:cNvPr id="38915" name="Rectangle 3"/>
          <p:cNvSpPr>
            <a:spLocks noGrp="1" noChangeArrowheads="1"/>
          </p:cNvSpPr>
          <p:nvPr>
            <p:ph type="subTitle" idx="1"/>
          </p:nvPr>
        </p:nvSpPr>
        <p:spPr>
          <a:xfrm>
            <a:off x="482600" y="4435476"/>
            <a:ext cx="11176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extLst>
      <p:ext uri="{BB962C8B-B14F-4D97-AF65-F5344CB8AC3E}">
        <p14:creationId xmlns:p14="http://schemas.microsoft.com/office/powerpoint/2010/main" val="18935077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694951E-308C-4EF7-A88D-5ECBAFF2F95C}"/>
              </a:ext>
            </a:extLst>
          </p:cNvPr>
          <p:cNvSpPr>
            <a:spLocks noGrp="1" noChangeArrowheads="1"/>
          </p:cNvSpPr>
          <p:nvPr>
            <p:ph type="ftr" sz="quarter" idx="10"/>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5E8A1DE4-E366-4FB8-A8FF-A7DE3EFA2CD1}"/>
              </a:ext>
            </a:extLst>
          </p:cNvPr>
          <p:cNvSpPr>
            <a:spLocks noGrp="1" noChangeArrowheads="1"/>
          </p:cNvSpPr>
          <p:nvPr>
            <p:ph type="sldNum" sz="quarter" idx="11"/>
          </p:nvPr>
        </p:nvSpPr>
        <p:spPr/>
        <p:txBody>
          <a:bodyPr/>
          <a:lstStyle>
            <a:lvl1pPr>
              <a:defRPr smtClean="0"/>
            </a:lvl1pPr>
          </a:lstStyle>
          <a:p>
            <a:pPr>
              <a:defRPr/>
            </a:pPr>
            <a:fld id="{C4340B97-2C02-4686-8D50-476848E0E0D8}" type="slidenum">
              <a:rPr lang="en-US" altLang="en-US"/>
              <a:pPr>
                <a:defRPr/>
              </a:pPr>
              <a:t>‹#›</a:t>
            </a:fld>
            <a:endParaRPr lang="en-US" altLang="en-US" dirty="0"/>
          </a:p>
        </p:txBody>
      </p:sp>
    </p:spTree>
    <p:extLst>
      <p:ext uri="{BB962C8B-B14F-4D97-AF65-F5344CB8AC3E}">
        <p14:creationId xmlns:p14="http://schemas.microsoft.com/office/powerpoint/2010/main" val="40059829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B4E80A9C-71F2-4D5C-ADC7-D00B30DE46F7}"/>
              </a:ext>
            </a:extLst>
          </p:cNvPr>
          <p:cNvSpPr>
            <a:spLocks noGrp="1" noChangeArrowheads="1"/>
          </p:cNvSpPr>
          <p:nvPr>
            <p:ph type="ftr" sz="quarter" idx="10"/>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B500F7E-90E1-4B4E-A49D-9C41A814E488}"/>
              </a:ext>
            </a:extLst>
          </p:cNvPr>
          <p:cNvSpPr>
            <a:spLocks noGrp="1" noChangeArrowheads="1"/>
          </p:cNvSpPr>
          <p:nvPr>
            <p:ph type="sldNum" sz="quarter" idx="11"/>
          </p:nvPr>
        </p:nvSpPr>
        <p:spPr/>
        <p:txBody>
          <a:bodyPr/>
          <a:lstStyle>
            <a:lvl1pPr>
              <a:defRPr smtClean="0"/>
            </a:lvl1pPr>
          </a:lstStyle>
          <a:p>
            <a:pPr>
              <a:defRPr/>
            </a:pPr>
            <a:fld id="{B3E8157B-3320-4939-BD2F-9B2E1B20738A}" type="slidenum">
              <a:rPr lang="en-US" altLang="en-US"/>
              <a:pPr>
                <a:defRPr/>
              </a:pPr>
              <a:t>‹#›</a:t>
            </a:fld>
            <a:endParaRPr lang="en-US" altLang="en-US" dirty="0"/>
          </a:p>
        </p:txBody>
      </p:sp>
    </p:spTree>
    <p:extLst>
      <p:ext uri="{BB962C8B-B14F-4D97-AF65-F5344CB8AC3E}">
        <p14:creationId xmlns:p14="http://schemas.microsoft.com/office/powerpoint/2010/main" val="69335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23433" y="1525588"/>
            <a:ext cx="4811184"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8" y="1525588"/>
            <a:ext cx="481118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4442F4E-D2A5-49B0-8581-2AB9E9BBEE2B}"/>
              </a:ext>
            </a:extLst>
          </p:cNvPr>
          <p:cNvSpPr>
            <a:spLocks noGrp="1" noChangeArrowheads="1"/>
          </p:cNvSpPr>
          <p:nvPr>
            <p:ph type="ftr" sz="quarter" idx="10"/>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DA39581-BC2E-4D23-BF59-97EBCE97D48A}"/>
              </a:ext>
            </a:extLst>
          </p:cNvPr>
          <p:cNvSpPr>
            <a:spLocks noGrp="1" noChangeArrowheads="1"/>
          </p:cNvSpPr>
          <p:nvPr>
            <p:ph type="sldNum" sz="quarter" idx="11"/>
          </p:nvPr>
        </p:nvSpPr>
        <p:spPr/>
        <p:txBody>
          <a:bodyPr/>
          <a:lstStyle>
            <a:lvl1pPr>
              <a:defRPr smtClean="0"/>
            </a:lvl1pPr>
          </a:lstStyle>
          <a:p>
            <a:pPr>
              <a:defRPr/>
            </a:pPr>
            <a:fld id="{9D4DDE13-ABAE-4D61-8DDF-9EFA0488280C}" type="slidenum">
              <a:rPr lang="en-US" altLang="en-US"/>
              <a:pPr>
                <a:defRPr/>
              </a:pPr>
              <a:t>‹#›</a:t>
            </a:fld>
            <a:endParaRPr lang="en-US" altLang="en-US" dirty="0"/>
          </a:p>
        </p:txBody>
      </p:sp>
    </p:spTree>
    <p:extLst>
      <p:ext uri="{BB962C8B-B14F-4D97-AF65-F5344CB8AC3E}">
        <p14:creationId xmlns:p14="http://schemas.microsoft.com/office/powerpoint/2010/main" val="9432193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3A4B575-41DE-4949-A334-8E7833C0A806}"/>
              </a:ext>
            </a:extLst>
          </p:cNvPr>
          <p:cNvSpPr>
            <a:spLocks noGrp="1" noChangeArrowheads="1"/>
          </p:cNvSpPr>
          <p:nvPr>
            <p:ph type="ftr" sz="quarter" idx="10"/>
          </p:nvPr>
        </p:nvSpPr>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E0F95A05-B79C-4616-A8FF-8377BEDF6306}"/>
              </a:ext>
            </a:extLst>
          </p:cNvPr>
          <p:cNvSpPr>
            <a:spLocks noGrp="1" noChangeArrowheads="1"/>
          </p:cNvSpPr>
          <p:nvPr>
            <p:ph type="sldNum" sz="quarter" idx="11"/>
          </p:nvPr>
        </p:nvSpPr>
        <p:spPr/>
        <p:txBody>
          <a:bodyPr/>
          <a:lstStyle>
            <a:lvl1pPr>
              <a:defRPr smtClean="0"/>
            </a:lvl1pPr>
          </a:lstStyle>
          <a:p>
            <a:pPr>
              <a:defRPr/>
            </a:pPr>
            <a:fld id="{187E233E-E819-40FC-BB8C-7F901637AC6C}" type="slidenum">
              <a:rPr lang="en-US" altLang="en-US"/>
              <a:pPr>
                <a:defRPr/>
              </a:pPr>
              <a:t>‹#›</a:t>
            </a:fld>
            <a:endParaRPr lang="en-US" altLang="en-US" dirty="0"/>
          </a:p>
        </p:txBody>
      </p:sp>
    </p:spTree>
    <p:extLst>
      <p:ext uri="{BB962C8B-B14F-4D97-AF65-F5344CB8AC3E}">
        <p14:creationId xmlns:p14="http://schemas.microsoft.com/office/powerpoint/2010/main" val="7594219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2A6670F-F7A2-4C62-9240-44C8547AA8AA}"/>
              </a:ext>
            </a:extLst>
          </p:cNvPr>
          <p:cNvSpPr>
            <a:spLocks noGrp="1" noChangeArrowheads="1"/>
          </p:cNvSpPr>
          <p:nvPr>
            <p:ph type="ftr" sz="quarter" idx="10"/>
          </p:nvPr>
        </p:nvSpPr>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31249823-699D-410A-9B09-DBFF008FE67B}"/>
              </a:ext>
            </a:extLst>
          </p:cNvPr>
          <p:cNvSpPr>
            <a:spLocks noGrp="1" noChangeArrowheads="1"/>
          </p:cNvSpPr>
          <p:nvPr>
            <p:ph type="sldNum" sz="quarter" idx="11"/>
          </p:nvPr>
        </p:nvSpPr>
        <p:spPr/>
        <p:txBody>
          <a:bodyPr/>
          <a:lstStyle>
            <a:lvl1pPr>
              <a:defRPr smtClean="0"/>
            </a:lvl1pPr>
          </a:lstStyle>
          <a:p>
            <a:pPr>
              <a:defRPr/>
            </a:pPr>
            <a:fld id="{4AE1606B-F1DB-470C-86A5-81A3789A4935}" type="slidenum">
              <a:rPr lang="en-US" altLang="en-US"/>
              <a:pPr>
                <a:defRPr/>
              </a:pPr>
              <a:t>‹#›</a:t>
            </a:fld>
            <a:endParaRPr lang="en-US" altLang="en-US" dirty="0"/>
          </a:p>
        </p:txBody>
      </p:sp>
    </p:spTree>
    <p:extLst>
      <p:ext uri="{BB962C8B-B14F-4D97-AF65-F5344CB8AC3E}">
        <p14:creationId xmlns:p14="http://schemas.microsoft.com/office/powerpoint/2010/main" val="30927515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573C4C0-5ECC-4B11-A815-0452E8F6D562}"/>
              </a:ext>
            </a:extLst>
          </p:cNvPr>
          <p:cNvSpPr>
            <a:spLocks noGrp="1" noChangeArrowheads="1"/>
          </p:cNvSpPr>
          <p:nvPr>
            <p:ph type="ftr" sz="quarter" idx="10"/>
          </p:nvPr>
        </p:nvSpPr>
        <p:spPr/>
        <p:txBody>
          <a:bodyPr/>
          <a:lstStyle>
            <a:lvl1pPr>
              <a:defRPr/>
            </a:lvl1pPr>
          </a:lstStyle>
          <a:p>
            <a:pPr>
              <a:defRPr/>
            </a:pPr>
            <a:endParaRPr lang="en-US" dirty="0"/>
          </a:p>
        </p:txBody>
      </p:sp>
      <p:sp>
        <p:nvSpPr>
          <p:cNvPr id="3" name="Rectangle 6">
            <a:extLst>
              <a:ext uri="{FF2B5EF4-FFF2-40B4-BE49-F238E27FC236}">
                <a16:creationId xmlns:a16="http://schemas.microsoft.com/office/drawing/2014/main" id="{1FE9C0FB-0437-47AB-8FB3-C201278E242E}"/>
              </a:ext>
            </a:extLst>
          </p:cNvPr>
          <p:cNvSpPr>
            <a:spLocks noGrp="1" noChangeArrowheads="1"/>
          </p:cNvSpPr>
          <p:nvPr>
            <p:ph type="sldNum" sz="quarter" idx="11"/>
          </p:nvPr>
        </p:nvSpPr>
        <p:spPr/>
        <p:txBody>
          <a:bodyPr/>
          <a:lstStyle>
            <a:lvl1pPr>
              <a:defRPr smtClean="0"/>
            </a:lvl1pPr>
          </a:lstStyle>
          <a:p>
            <a:pPr>
              <a:defRPr/>
            </a:pPr>
            <a:fld id="{9E9918CB-91F2-4B57-9EE5-484D556758F7}" type="slidenum">
              <a:rPr lang="en-US" altLang="en-US"/>
              <a:pPr>
                <a:defRPr/>
              </a:pPr>
              <a:t>‹#›</a:t>
            </a:fld>
            <a:endParaRPr lang="en-US" altLang="en-US" dirty="0"/>
          </a:p>
        </p:txBody>
      </p:sp>
    </p:spTree>
    <p:extLst>
      <p:ext uri="{BB962C8B-B14F-4D97-AF65-F5344CB8AC3E}">
        <p14:creationId xmlns:p14="http://schemas.microsoft.com/office/powerpoint/2010/main" val="2819230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Option 1: Section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5E5803-0D01-D94F-8B75-64CE25D305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839" r="6432"/>
          <a:stretch/>
        </p:blipFill>
        <p:spPr>
          <a:xfrm>
            <a:off x="5591331" y="-4667"/>
            <a:ext cx="6600669" cy="6413500"/>
          </a:xfrm>
          <a:prstGeom prst="rect">
            <a:avLst/>
          </a:prstGeom>
        </p:spPr>
      </p:pic>
      <p:sp>
        <p:nvSpPr>
          <p:cNvPr id="2" name="Parallelogram 1">
            <a:extLst>
              <a:ext uri="{FF2B5EF4-FFF2-40B4-BE49-F238E27FC236}">
                <a16:creationId xmlns:a16="http://schemas.microsoft.com/office/drawing/2014/main" id="{C4FA14DA-1153-FA47-8CB7-3D75FE51AD15}"/>
              </a:ext>
              <a:ext uri="{C183D7F6-B498-43B3-948B-1728B52AA6E4}">
                <adec:decorative xmlns:adec="http://schemas.microsoft.com/office/drawing/2017/decorative" val="1"/>
              </a:ext>
            </a:extLst>
          </p:cNvPr>
          <p:cNvSpPr/>
          <p:nvPr userDrawn="1"/>
        </p:nvSpPr>
        <p:spPr bwMode="auto">
          <a:xfrm>
            <a:off x="3724020" y="-4667"/>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49998B9-C735-1542-BE02-B6666839110B}"/>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8">
            <a:extLst>
              <a:ext uri="{FF2B5EF4-FFF2-40B4-BE49-F238E27FC236}">
                <a16:creationId xmlns:a16="http://schemas.microsoft.com/office/drawing/2014/main" id="{EB7D9395-8F84-0E4F-A980-A4D9252FDC65}"/>
              </a:ext>
            </a:extLst>
          </p:cNvPr>
          <p:cNvSpPr>
            <a:spLocks noGrp="1" noChangeArrowheads="1"/>
          </p:cNvSpPr>
          <p:nvPr>
            <p:ph type="ctrTitle" hasCustomPrompt="1"/>
          </p:nvPr>
        </p:nvSpPr>
        <p:spPr>
          <a:xfrm>
            <a:off x="0" y="2841554"/>
            <a:ext cx="5591331"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1" name="Rectangle 9">
            <a:extLst>
              <a:ext uri="{FF2B5EF4-FFF2-40B4-BE49-F238E27FC236}">
                <a16:creationId xmlns:a16="http://schemas.microsoft.com/office/drawing/2014/main" id="{0A31A22A-9A87-3541-9476-E52DA2CB0994}"/>
              </a:ext>
            </a:extLst>
          </p:cNvPr>
          <p:cNvSpPr>
            <a:spLocks noGrp="1" noChangeArrowheads="1"/>
          </p:cNvSpPr>
          <p:nvPr>
            <p:ph type="subTitle" idx="1" hasCustomPrompt="1"/>
          </p:nvPr>
        </p:nvSpPr>
        <p:spPr>
          <a:xfrm>
            <a:off x="0" y="3826265"/>
            <a:ext cx="5591331"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4" name="Slide Number Placeholder 3">
            <a:extLst>
              <a:ext uri="{FF2B5EF4-FFF2-40B4-BE49-F238E27FC236}">
                <a16:creationId xmlns:a16="http://schemas.microsoft.com/office/drawing/2014/main" id="{76933D53-45C0-034B-A999-0D1AF6D6CCB7}"/>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3168291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C7B9C41-E9D2-4EE4-A39D-243555A41F35}"/>
              </a:ext>
            </a:extLst>
          </p:cNvPr>
          <p:cNvSpPr>
            <a:spLocks noGrp="1" noChangeArrowheads="1"/>
          </p:cNvSpPr>
          <p:nvPr>
            <p:ph type="ftr" sz="quarter" idx="10"/>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85E8E6B-64DE-4211-94D0-D8281DF4717A}"/>
              </a:ext>
            </a:extLst>
          </p:cNvPr>
          <p:cNvSpPr>
            <a:spLocks noGrp="1" noChangeArrowheads="1"/>
          </p:cNvSpPr>
          <p:nvPr>
            <p:ph type="sldNum" sz="quarter" idx="11"/>
          </p:nvPr>
        </p:nvSpPr>
        <p:spPr/>
        <p:txBody>
          <a:bodyPr/>
          <a:lstStyle>
            <a:lvl1pPr>
              <a:defRPr smtClean="0"/>
            </a:lvl1pPr>
          </a:lstStyle>
          <a:p>
            <a:pPr>
              <a:defRPr/>
            </a:pPr>
            <a:fld id="{09604849-3C01-4D07-8D3F-6CA014CE63FA}" type="slidenum">
              <a:rPr lang="en-US" altLang="en-US"/>
              <a:pPr>
                <a:defRPr/>
              </a:pPr>
              <a:t>‹#›</a:t>
            </a:fld>
            <a:endParaRPr lang="en-US" altLang="en-US" dirty="0"/>
          </a:p>
        </p:txBody>
      </p:sp>
    </p:spTree>
    <p:extLst>
      <p:ext uri="{BB962C8B-B14F-4D97-AF65-F5344CB8AC3E}">
        <p14:creationId xmlns:p14="http://schemas.microsoft.com/office/powerpoint/2010/main" val="7137261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5D99E33-FA75-4907-BAF1-CBF35D866E3C}"/>
              </a:ext>
            </a:extLst>
          </p:cNvPr>
          <p:cNvSpPr>
            <a:spLocks noGrp="1" noChangeArrowheads="1"/>
          </p:cNvSpPr>
          <p:nvPr>
            <p:ph type="ftr" sz="quarter" idx="10"/>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FF62D30-8D9F-4DF9-866C-792DEA067CBC}"/>
              </a:ext>
            </a:extLst>
          </p:cNvPr>
          <p:cNvSpPr>
            <a:spLocks noGrp="1" noChangeArrowheads="1"/>
          </p:cNvSpPr>
          <p:nvPr>
            <p:ph type="sldNum" sz="quarter" idx="11"/>
          </p:nvPr>
        </p:nvSpPr>
        <p:spPr/>
        <p:txBody>
          <a:bodyPr/>
          <a:lstStyle>
            <a:lvl1pPr>
              <a:defRPr smtClean="0"/>
            </a:lvl1pPr>
          </a:lstStyle>
          <a:p>
            <a:pPr>
              <a:defRPr/>
            </a:pPr>
            <a:fld id="{E2BFF04C-1E3D-41B1-B2DA-FDC7096E224E}" type="slidenum">
              <a:rPr lang="en-US" altLang="en-US"/>
              <a:pPr>
                <a:defRPr/>
              </a:pPr>
              <a:t>‹#›</a:t>
            </a:fld>
            <a:endParaRPr lang="en-US" altLang="en-US" dirty="0"/>
          </a:p>
        </p:txBody>
      </p:sp>
    </p:spTree>
    <p:extLst>
      <p:ext uri="{BB962C8B-B14F-4D97-AF65-F5344CB8AC3E}">
        <p14:creationId xmlns:p14="http://schemas.microsoft.com/office/powerpoint/2010/main" val="10192421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B337EA3-5092-4ADE-8D71-C6EBE7FA365F}"/>
              </a:ext>
            </a:extLst>
          </p:cNvPr>
          <p:cNvSpPr>
            <a:spLocks noGrp="1" noChangeArrowheads="1"/>
          </p:cNvSpPr>
          <p:nvPr>
            <p:ph type="ftr" sz="quarter" idx="10"/>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B11F0CC0-B2C7-4756-8991-4F2D639402A4}"/>
              </a:ext>
            </a:extLst>
          </p:cNvPr>
          <p:cNvSpPr>
            <a:spLocks noGrp="1" noChangeArrowheads="1"/>
          </p:cNvSpPr>
          <p:nvPr>
            <p:ph type="sldNum" sz="quarter" idx="11"/>
          </p:nvPr>
        </p:nvSpPr>
        <p:spPr/>
        <p:txBody>
          <a:bodyPr/>
          <a:lstStyle>
            <a:lvl1pPr>
              <a:defRPr smtClean="0"/>
            </a:lvl1pPr>
          </a:lstStyle>
          <a:p>
            <a:pPr>
              <a:defRPr/>
            </a:pPr>
            <a:fld id="{F4C459E5-4B0E-4FF8-BF83-BBB827C58021}" type="slidenum">
              <a:rPr lang="en-US" altLang="en-US"/>
              <a:pPr>
                <a:defRPr/>
              </a:pPr>
              <a:t>‹#›</a:t>
            </a:fld>
            <a:endParaRPr lang="en-US" altLang="en-US" dirty="0"/>
          </a:p>
        </p:txBody>
      </p:sp>
    </p:spTree>
    <p:extLst>
      <p:ext uri="{BB962C8B-B14F-4D97-AF65-F5344CB8AC3E}">
        <p14:creationId xmlns:p14="http://schemas.microsoft.com/office/powerpoint/2010/main" val="15756404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93667" y="506414"/>
            <a:ext cx="2455333" cy="5589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23434" y="506414"/>
            <a:ext cx="7167033" cy="5589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754E805-B65B-465D-98E7-47E58E672E57}"/>
              </a:ext>
            </a:extLst>
          </p:cNvPr>
          <p:cNvSpPr>
            <a:spLocks noGrp="1" noChangeArrowheads="1"/>
          </p:cNvSpPr>
          <p:nvPr>
            <p:ph type="ftr" sz="quarter" idx="10"/>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BF65763-078A-4233-AEDA-A28FC27D99B4}"/>
              </a:ext>
            </a:extLst>
          </p:cNvPr>
          <p:cNvSpPr>
            <a:spLocks noGrp="1" noChangeArrowheads="1"/>
          </p:cNvSpPr>
          <p:nvPr>
            <p:ph type="sldNum" sz="quarter" idx="11"/>
          </p:nvPr>
        </p:nvSpPr>
        <p:spPr/>
        <p:txBody>
          <a:bodyPr/>
          <a:lstStyle>
            <a:lvl1pPr>
              <a:defRPr smtClean="0"/>
            </a:lvl1pPr>
          </a:lstStyle>
          <a:p>
            <a:pPr>
              <a:defRPr/>
            </a:pPr>
            <a:fld id="{F3D609CD-F069-4273-A25D-1174FBD1F481}" type="slidenum">
              <a:rPr lang="en-US" altLang="en-US"/>
              <a:pPr>
                <a:defRPr/>
              </a:pPr>
              <a:t>‹#›</a:t>
            </a:fld>
            <a:endParaRPr lang="en-US" altLang="en-US" dirty="0"/>
          </a:p>
        </p:txBody>
      </p:sp>
    </p:spTree>
    <p:extLst>
      <p:ext uri="{BB962C8B-B14F-4D97-AF65-F5344CB8AC3E}">
        <p14:creationId xmlns:p14="http://schemas.microsoft.com/office/powerpoint/2010/main" val="26540961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3434" y="506413"/>
            <a:ext cx="9825567" cy="836612"/>
          </a:xfrm>
        </p:spPr>
        <p:txBody>
          <a:bodyPr/>
          <a:lstStyle/>
          <a:p>
            <a:r>
              <a:rPr lang="en-US"/>
              <a:t>Click to edit Master title style</a:t>
            </a:r>
          </a:p>
        </p:txBody>
      </p:sp>
      <p:sp>
        <p:nvSpPr>
          <p:cNvPr id="3" name="Chart Placeholder 2"/>
          <p:cNvSpPr>
            <a:spLocks noGrp="1"/>
          </p:cNvSpPr>
          <p:nvPr>
            <p:ph type="chart" idx="1"/>
          </p:nvPr>
        </p:nvSpPr>
        <p:spPr>
          <a:xfrm>
            <a:off x="1223434" y="1525588"/>
            <a:ext cx="9825567" cy="4570412"/>
          </a:xfrm>
        </p:spPr>
        <p:txBody>
          <a:bodyPr/>
          <a:lstStyle/>
          <a:p>
            <a:pPr lvl="0"/>
            <a:endParaRPr lang="en-US" noProof="0" dirty="0"/>
          </a:p>
        </p:txBody>
      </p:sp>
      <p:sp>
        <p:nvSpPr>
          <p:cNvPr id="4" name="Rectangle 5">
            <a:extLst>
              <a:ext uri="{FF2B5EF4-FFF2-40B4-BE49-F238E27FC236}">
                <a16:creationId xmlns:a16="http://schemas.microsoft.com/office/drawing/2014/main" id="{DDA091E3-9761-4BBA-94B9-05F1B974C7FF}"/>
              </a:ext>
            </a:extLst>
          </p:cNvPr>
          <p:cNvSpPr>
            <a:spLocks noGrp="1" noChangeArrowheads="1"/>
          </p:cNvSpPr>
          <p:nvPr>
            <p:ph type="ftr" sz="quarter" idx="10"/>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8E9E8737-3957-4D2C-ABD3-8C7F76EC6974}"/>
              </a:ext>
            </a:extLst>
          </p:cNvPr>
          <p:cNvSpPr>
            <a:spLocks noGrp="1" noChangeArrowheads="1"/>
          </p:cNvSpPr>
          <p:nvPr>
            <p:ph type="sldNum" sz="quarter" idx="11"/>
          </p:nvPr>
        </p:nvSpPr>
        <p:spPr/>
        <p:txBody>
          <a:bodyPr/>
          <a:lstStyle>
            <a:lvl1pPr>
              <a:defRPr smtClean="0"/>
            </a:lvl1pPr>
          </a:lstStyle>
          <a:p>
            <a:pPr>
              <a:defRPr/>
            </a:pPr>
            <a:fld id="{3F627475-78D2-4B09-8945-CEE0EA9DD342}" type="slidenum">
              <a:rPr lang="en-US" altLang="en-US"/>
              <a:pPr>
                <a:defRPr/>
              </a:pPr>
              <a:t>‹#›</a:t>
            </a:fld>
            <a:endParaRPr lang="en-US" altLang="en-US" dirty="0"/>
          </a:p>
        </p:txBody>
      </p:sp>
    </p:spTree>
    <p:extLst>
      <p:ext uri="{BB962C8B-B14F-4D97-AF65-F5344CB8AC3E}">
        <p14:creationId xmlns:p14="http://schemas.microsoft.com/office/powerpoint/2010/main" val="24761448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23434" y="506413"/>
            <a:ext cx="9825567" cy="836612"/>
          </a:xfrm>
        </p:spPr>
        <p:txBody>
          <a:bodyPr/>
          <a:lstStyle/>
          <a:p>
            <a:r>
              <a:rPr lang="en-US"/>
              <a:t>Click to edit Master title style</a:t>
            </a:r>
          </a:p>
        </p:txBody>
      </p:sp>
      <p:sp>
        <p:nvSpPr>
          <p:cNvPr id="3" name="Table Placeholder 2"/>
          <p:cNvSpPr>
            <a:spLocks noGrp="1"/>
          </p:cNvSpPr>
          <p:nvPr>
            <p:ph type="tbl" idx="1"/>
          </p:nvPr>
        </p:nvSpPr>
        <p:spPr>
          <a:xfrm>
            <a:off x="1223434" y="1525588"/>
            <a:ext cx="9825567" cy="4570412"/>
          </a:xfrm>
        </p:spPr>
        <p:txBody>
          <a:bodyPr/>
          <a:lstStyle/>
          <a:p>
            <a:pPr lvl="0"/>
            <a:endParaRPr lang="en-US" noProof="0" dirty="0"/>
          </a:p>
        </p:txBody>
      </p:sp>
      <p:sp>
        <p:nvSpPr>
          <p:cNvPr id="4" name="Rectangle 5">
            <a:extLst>
              <a:ext uri="{FF2B5EF4-FFF2-40B4-BE49-F238E27FC236}">
                <a16:creationId xmlns:a16="http://schemas.microsoft.com/office/drawing/2014/main" id="{FADBEFCC-001D-4A13-A03E-C2D89EFBB6CE}"/>
              </a:ext>
            </a:extLst>
          </p:cNvPr>
          <p:cNvSpPr>
            <a:spLocks noGrp="1" noChangeArrowheads="1"/>
          </p:cNvSpPr>
          <p:nvPr>
            <p:ph type="ftr" sz="quarter" idx="10"/>
          </p:nvPr>
        </p:nvSpPr>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2FA714AA-233F-49EF-A0E1-8C19A2061022}"/>
              </a:ext>
            </a:extLst>
          </p:cNvPr>
          <p:cNvSpPr>
            <a:spLocks noGrp="1" noChangeArrowheads="1"/>
          </p:cNvSpPr>
          <p:nvPr>
            <p:ph type="sldNum" sz="quarter" idx="11"/>
          </p:nvPr>
        </p:nvSpPr>
        <p:spPr/>
        <p:txBody>
          <a:bodyPr/>
          <a:lstStyle>
            <a:lvl1pPr>
              <a:defRPr smtClean="0"/>
            </a:lvl1pPr>
          </a:lstStyle>
          <a:p>
            <a:pPr>
              <a:defRPr/>
            </a:pPr>
            <a:fld id="{A36429EC-94C1-4609-9940-D5A862CF6040}" type="slidenum">
              <a:rPr lang="en-US" altLang="en-US"/>
              <a:pPr>
                <a:defRPr/>
              </a:pPr>
              <a:t>‹#›</a:t>
            </a:fld>
            <a:endParaRPr lang="en-US" altLang="en-US" dirty="0"/>
          </a:p>
        </p:txBody>
      </p:sp>
    </p:spTree>
    <p:extLst>
      <p:ext uri="{BB962C8B-B14F-4D97-AF65-F5344CB8AC3E}">
        <p14:creationId xmlns:p14="http://schemas.microsoft.com/office/powerpoint/2010/main" val="17455376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23434" y="506413"/>
            <a:ext cx="9825567" cy="836612"/>
          </a:xfrm>
        </p:spPr>
        <p:txBody>
          <a:bodyPr/>
          <a:lstStyle/>
          <a:p>
            <a:r>
              <a:rPr lang="en-US"/>
              <a:t>Click to edit Master title style</a:t>
            </a:r>
          </a:p>
        </p:txBody>
      </p:sp>
      <p:sp>
        <p:nvSpPr>
          <p:cNvPr id="3" name="Text Placeholder 2"/>
          <p:cNvSpPr>
            <a:spLocks noGrp="1"/>
          </p:cNvSpPr>
          <p:nvPr>
            <p:ph type="body" sz="half" idx="1"/>
          </p:nvPr>
        </p:nvSpPr>
        <p:spPr>
          <a:xfrm>
            <a:off x="1223433" y="1525588"/>
            <a:ext cx="4811184"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8" y="1525588"/>
            <a:ext cx="481118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2DEDCB1-A700-4836-B7FC-C6611768A1DD}"/>
              </a:ext>
            </a:extLst>
          </p:cNvPr>
          <p:cNvSpPr>
            <a:spLocks noGrp="1" noChangeArrowheads="1"/>
          </p:cNvSpPr>
          <p:nvPr>
            <p:ph type="ftr" sz="quarter" idx="10"/>
          </p:nvPr>
        </p:nvSpPr>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A6B2B2-7AB3-4A7A-99A6-0EF844BE490E}"/>
              </a:ext>
            </a:extLst>
          </p:cNvPr>
          <p:cNvSpPr>
            <a:spLocks noGrp="1" noChangeArrowheads="1"/>
          </p:cNvSpPr>
          <p:nvPr>
            <p:ph type="sldNum" sz="quarter" idx="11"/>
          </p:nvPr>
        </p:nvSpPr>
        <p:spPr/>
        <p:txBody>
          <a:bodyPr/>
          <a:lstStyle>
            <a:lvl1pPr>
              <a:defRPr smtClean="0"/>
            </a:lvl1pPr>
          </a:lstStyle>
          <a:p>
            <a:pPr>
              <a:defRPr/>
            </a:pPr>
            <a:fld id="{6982470D-848B-4E18-A750-7AC1EEE7285A}" type="slidenum">
              <a:rPr lang="en-US" altLang="en-US"/>
              <a:pPr>
                <a:defRPr/>
              </a:pPr>
              <a:t>‹#›</a:t>
            </a:fld>
            <a:endParaRPr lang="en-US" altLang="en-US" dirty="0"/>
          </a:p>
        </p:txBody>
      </p:sp>
    </p:spTree>
    <p:extLst>
      <p:ext uri="{BB962C8B-B14F-4D97-AF65-F5344CB8AC3E}">
        <p14:creationId xmlns:p14="http://schemas.microsoft.com/office/powerpoint/2010/main" val="14361438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23434" y="506414"/>
            <a:ext cx="9825567" cy="558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63FA7168-30ED-4C9D-A7A2-D0D6CC3C89B9}"/>
              </a:ext>
            </a:extLst>
          </p:cNvPr>
          <p:cNvSpPr>
            <a:spLocks noGrp="1" noChangeArrowheads="1"/>
          </p:cNvSpPr>
          <p:nvPr>
            <p:ph type="ftr" sz="quarter" idx="10"/>
          </p:nvPr>
        </p:nvSpPr>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C434A61C-0601-428F-A9EE-BFA5A630DA01}"/>
              </a:ext>
            </a:extLst>
          </p:cNvPr>
          <p:cNvSpPr>
            <a:spLocks noGrp="1" noChangeArrowheads="1"/>
          </p:cNvSpPr>
          <p:nvPr>
            <p:ph type="sldNum" sz="quarter" idx="11"/>
          </p:nvPr>
        </p:nvSpPr>
        <p:spPr/>
        <p:txBody>
          <a:bodyPr/>
          <a:lstStyle>
            <a:lvl1pPr>
              <a:defRPr smtClean="0"/>
            </a:lvl1pPr>
          </a:lstStyle>
          <a:p>
            <a:pPr>
              <a:defRPr/>
            </a:pPr>
            <a:fld id="{9E79D887-23B2-4277-A793-C23E79CB0C3C}" type="slidenum">
              <a:rPr lang="en-US" altLang="en-US"/>
              <a:pPr>
                <a:defRPr/>
              </a:pPr>
              <a:t>‹#›</a:t>
            </a:fld>
            <a:endParaRPr lang="en-US" altLang="en-US" dirty="0"/>
          </a:p>
        </p:txBody>
      </p:sp>
    </p:spTree>
    <p:extLst>
      <p:ext uri="{BB962C8B-B14F-4D97-AF65-F5344CB8AC3E}">
        <p14:creationId xmlns:p14="http://schemas.microsoft.com/office/powerpoint/2010/main" val="6518903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6357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2807FA2E-037D-4ACB-A172-0C344532EC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43014"/>
            <a:ext cx="3242733"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tical Text Placeholder 8">
            <a:extLst>
              <a:ext uri="{FF2B5EF4-FFF2-40B4-BE49-F238E27FC236}">
                <a16:creationId xmlns:a16="http://schemas.microsoft.com/office/drawing/2014/main" id="{53758770-664C-43D7-9D80-9DBC9EE2AB2A}"/>
              </a:ext>
            </a:extLst>
          </p:cNvPr>
          <p:cNvSpPr txBox="1">
            <a:spLocks/>
          </p:cNvSpPr>
          <p:nvPr userDrawn="1"/>
        </p:nvSpPr>
        <p:spPr>
          <a:xfrm rot="16200000">
            <a:off x="3026569" y="4139407"/>
            <a:ext cx="233363" cy="5067300"/>
          </a:xfrm>
          <a:prstGeom prst="rect">
            <a:avLst/>
          </a:prstGeom>
        </p:spPr>
        <p:txBody>
          <a:bodyPr vert="eaVert"/>
          <a:lstStyle>
            <a:lvl1pPr marL="0" indent="0" algn="l" defTabSz="457200" rtl="0" eaLnBrk="1" latinLnBrk="0" hangingPunct="1">
              <a:spcBef>
                <a:spcPct val="20000"/>
              </a:spcBef>
              <a:buClr>
                <a:schemeClr val="tx2"/>
              </a:buClr>
              <a:buFont typeface="Wingdings" charset="2"/>
              <a:buNone/>
              <a:defRPr sz="600" kern="1200" baseline="0">
                <a:solidFill>
                  <a:schemeClr val="tx1"/>
                </a:solidFill>
                <a:latin typeface="Arial"/>
                <a:ea typeface="+mn-ea"/>
                <a:cs typeface="Arial"/>
              </a:defRPr>
            </a:lvl1pPr>
            <a:lvl2pPr marL="457200" indent="0" algn="l" defTabSz="457200" rtl="0" eaLnBrk="1" latinLnBrk="0" hangingPunct="1">
              <a:spcBef>
                <a:spcPct val="20000"/>
              </a:spcBef>
              <a:buClr>
                <a:schemeClr val="tx2"/>
              </a:buClr>
              <a:buFont typeface="Wingdings" charset="2"/>
              <a:buNone/>
              <a:defRPr sz="1800" kern="1200">
                <a:solidFill>
                  <a:schemeClr val="tx1"/>
                </a:solidFill>
                <a:latin typeface="Arial"/>
                <a:ea typeface="+mn-ea"/>
                <a:cs typeface="Arial"/>
              </a:defRPr>
            </a:lvl2pPr>
            <a:lvl3pPr marL="914400" indent="0" algn="l" defTabSz="457200" rtl="0" eaLnBrk="1" latinLnBrk="0" hangingPunct="1">
              <a:spcBef>
                <a:spcPct val="20000"/>
              </a:spcBef>
              <a:buClr>
                <a:schemeClr val="tx2"/>
              </a:buClr>
              <a:buFont typeface="Wingdings" charset="2"/>
              <a:buNone/>
              <a:defRPr sz="1600" kern="1200">
                <a:solidFill>
                  <a:schemeClr val="tx1"/>
                </a:solidFill>
                <a:latin typeface="Arial"/>
                <a:ea typeface="+mn-ea"/>
                <a:cs typeface="Arial"/>
              </a:defRPr>
            </a:lvl3pPr>
            <a:lvl4pPr marL="1371600" indent="0" algn="l" defTabSz="457200" rtl="0" eaLnBrk="1" latinLnBrk="0" hangingPunct="1">
              <a:spcBef>
                <a:spcPct val="20000"/>
              </a:spcBef>
              <a:buClr>
                <a:schemeClr val="tx2"/>
              </a:buClr>
              <a:buFont typeface="Wingdings" charset="2"/>
              <a:buNone/>
              <a:defRPr sz="1400" kern="1200">
                <a:solidFill>
                  <a:schemeClr val="tx1"/>
                </a:solidFill>
                <a:latin typeface="Arial"/>
                <a:ea typeface="+mn-ea"/>
                <a:cs typeface="Arial"/>
              </a:defRPr>
            </a:lvl4pPr>
            <a:lvl5pPr marL="1828800" indent="0" algn="l" defTabSz="457200" rtl="0" eaLnBrk="1" latinLnBrk="0" hangingPunct="1">
              <a:spcBef>
                <a:spcPct val="20000"/>
              </a:spcBef>
              <a:buClr>
                <a:schemeClr val="tx2"/>
              </a:buClr>
              <a:buFont typeface="Wingdings" charset="2"/>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72CE"/>
              </a:buClr>
              <a:defRPr/>
            </a:pPr>
            <a:r>
              <a:rPr lang="en-US" sz="600" dirty="0">
                <a:solidFill>
                  <a:srgbClr val="262626"/>
                </a:solidFill>
              </a:rPr>
              <a:t>©Truven Health Analytics Inc. All Rights Reserved. </a:t>
            </a:r>
          </a:p>
        </p:txBody>
      </p:sp>
      <p:sp>
        <p:nvSpPr>
          <p:cNvPr id="6" name="Textfeld 12">
            <a:extLst>
              <a:ext uri="{FF2B5EF4-FFF2-40B4-BE49-F238E27FC236}">
                <a16:creationId xmlns:a16="http://schemas.microsoft.com/office/drawing/2014/main" id="{C8DF3904-1574-4266-A197-AA5E93E2CE5A}"/>
              </a:ext>
            </a:extLst>
          </p:cNvPr>
          <p:cNvSpPr txBox="1">
            <a:spLocks noChangeArrowheads="1"/>
          </p:cNvSpPr>
          <p:nvPr userDrawn="1"/>
        </p:nvSpPr>
        <p:spPr bwMode="auto">
          <a:xfrm>
            <a:off x="5399617" y="6551614"/>
            <a:ext cx="1665816" cy="250825"/>
          </a:xfrm>
          <a:prstGeom prst="rect">
            <a:avLst/>
          </a:prstGeom>
          <a:noFill/>
          <a:ln>
            <a:noFill/>
          </a:ln>
        </p:spPr>
        <p:txBody>
          <a:bodyPr lIns="0" tIns="0" rIns="0" bIns="0"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10000"/>
              </a:lnSpc>
              <a:spcBef>
                <a:spcPct val="50000"/>
              </a:spcBef>
              <a:defRPr/>
            </a:pPr>
            <a:fld id="{B9A8DA57-28BB-46C9-9F29-CC1C7EEB59C1}" type="slidenum">
              <a:rPr lang="en-US" altLang="en-US" sz="600" smtClean="0">
                <a:solidFill>
                  <a:srgbClr val="262626"/>
                </a:solidFill>
                <a:ea typeface="MS PGothic" panose="020B0600070205080204" pitchFamily="34" charset="-128"/>
              </a:rPr>
              <a:pPr algn="ctr" eaLnBrk="1" hangingPunct="1">
                <a:lnSpc>
                  <a:spcPct val="110000"/>
                </a:lnSpc>
                <a:spcBef>
                  <a:spcPct val="50000"/>
                </a:spcBef>
                <a:defRPr/>
              </a:pPr>
              <a:t>‹#›</a:t>
            </a:fld>
            <a:endParaRPr lang="en-US" altLang="en-US" sz="600" dirty="0">
              <a:solidFill>
                <a:srgbClr val="262626"/>
              </a:solidFill>
              <a:ea typeface="MS PGothic" panose="020B0600070205080204" pitchFamily="34" charset="-128"/>
            </a:endParaRPr>
          </a:p>
        </p:txBody>
      </p:sp>
      <p:sp>
        <p:nvSpPr>
          <p:cNvPr id="7" name="Vertical Text Placeholder 8">
            <a:extLst>
              <a:ext uri="{FF2B5EF4-FFF2-40B4-BE49-F238E27FC236}">
                <a16:creationId xmlns:a16="http://schemas.microsoft.com/office/drawing/2014/main" id="{EEC4FF6A-0AFD-4E3A-8CD7-A4820A8E2584}"/>
              </a:ext>
            </a:extLst>
          </p:cNvPr>
          <p:cNvSpPr txBox="1">
            <a:spLocks/>
          </p:cNvSpPr>
          <p:nvPr userDrawn="1"/>
        </p:nvSpPr>
        <p:spPr>
          <a:xfrm rot="16200000">
            <a:off x="3026569" y="4139407"/>
            <a:ext cx="233363" cy="5067300"/>
          </a:xfrm>
          <a:prstGeom prst="rect">
            <a:avLst/>
          </a:prstGeom>
        </p:spPr>
        <p:txBody>
          <a:bodyPr vert="eaVert"/>
          <a:lstStyle>
            <a:lvl1pPr marL="0" indent="0" algn="l" defTabSz="457200" rtl="0" eaLnBrk="1" latinLnBrk="0" hangingPunct="1">
              <a:spcBef>
                <a:spcPct val="20000"/>
              </a:spcBef>
              <a:buClr>
                <a:schemeClr val="tx2"/>
              </a:buClr>
              <a:buFont typeface="Wingdings" charset="2"/>
              <a:buNone/>
              <a:defRPr sz="600" kern="1200" baseline="0">
                <a:solidFill>
                  <a:schemeClr val="tx1"/>
                </a:solidFill>
                <a:latin typeface="Arial"/>
                <a:ea typeface="+mn-ea"/>
                <a:cs typeface="Arial"/>
              </a:defRPr>
            </a:lvl1pPr>
            <a:lvl2pPr marL="457200" indent="0" algn="l" defTabSz="457200" rtl="0" eaLnBrk="1" latinLnBrk="0" hangingPunct="1">
              <a:spcBef>
                <a:spcPct val="20000"/>
              </a:spcBef>
              <a:buClr>
                <a:schemeClr val="tx2"/>
              </a:buClr>
              <a:buFont typeface="Wingdings" charset="2"/>
              <a:buNone/>
              <a:defRPr sz="1800" kern="1200">
                <a:solidFill>
                  <a:schemeClr val="tx1"/>
                </a:solidFill>
                <a:latin typeface="Arial"/>
                <a:ea typeface="+mn-ea"/>
                <a:cs typeface="Arial"/>
              </a:defRPr>
            </a:lvl2pPr>
            <a:lvl3pPr marL="914400" indent="0" algn="l" defTabSz="457200" rtl="0" eaLnBrk="1" latinLnBrk="0" hangingPunct="1">
              <a:spcBef>
                <a:spcPct val="20000"/>
              </a:spcBef>
              <a:buClr>
                <a:schemeClr val="tx2"/>
              </a:buClr>
              <a:buFont typeface="Wingdings" charset="2"/>
              <a:buNone/>
              <a:defRPr sz="1600" kern="1200">
                <a:solidFill>
                  <a:schemeClr val="tx1"/>
                </a:solidFill>
                <a:latin typeface="Arial"/>
                <a:ea typeface="+mn-ea"/>
                <a:cs typeface="Arial"/>
              </a:defRPr>
            </a:lvl3pPr>
            <a:lvl4pPr marL="1371600" indent="0" algn="l" defTabSz="457200" rtl="0" eaLnBrk="1" latinLnBrk="0" hangingPunct="1">
              <a:spcBef>
                <a:spcPct val="20000"/>
              </a:spcBef>
              <a:buClr>
                <a:schemeClr val="tx2"/>
              </a:buClr>
              <a:buFont typeface="Wingdings" charset="2"/>
              <a:buNone/>
              <a:defRPr sz="1400" kern="1200">
                <a:solidFill>
                  <a:schemeClr val="tx1"/>
                </a:solidFill>
                <a:latin typeface="Arial"/>
                <a:ea typeface="+mn-ea"/>
                <a:cs typeface="Arial"/>
              </a:defRPr>
            </a:lvl4pPr>
            <a:lvl5pPr marL="1828800" indent="0" algn="l" defTabSz="457200" rtl="0" eaLnBrk="1" latinLnBrk="0" hangingPunct="1">
              <a:spcBef>
                <a:spcPct val="20000"/>
              </a:spcBef>
              <a:buClr>
                <a:schemeClr val="tx2"/>
              </a:buClr>
              <a:buFont typeface="Wingdings" charset="2"/>
              <a:buNone/>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0072CE"/>
              </a:buClr>
              <a:defRPr/>
            </a:pPr>
            <a:r>
              <a:rPr lang="en-US" sz="600" dirty="0">
                <a:solidFill>
                  <a:srgbClr val="262626"/>
                </a:solidFill>
              </a:rPr>
              <a:t>©Truven Health Analytics Inc. All Rights Reserved. </a:t>
            </a:r>
          </a:p>
        </p:txBody>
      </p:sp>
      <p:sp>
        <p:nvSpPr>
          <p:cNvPr id="8" name="Textfeld 12">
            <a:extLst>
              <a:ext uri="{FF2B5EF4-FFF2-40B4-BE49-F238E27FC236}">
                <a16:creationId xmlns:a16="http://schemas.microsoft.com/office/drawing/2014/main" id="{237A43D8-8B70-4E2F-929A-ED80CE340703}"/>
              </a:ext>
            </a:extLst>
          </p:cNvPr>
          <p:cNvSpPr txBox="1">
            <a:spLocks noChangeArrowheads="1"/>
          </p:cNvSpPr>
          <p:nvPr userDrawn="1"/>
        </p:nvSpPr>
        <p:spPr bwMode="auto">
          <a:xfrm>
            <a:off x="5399617" y="6551614"/>
            <a:ext cx="1665816" cy="250825"/>
          </a:xfrm>
          <a:prstGeom prst="rect">
            <a:avLst/>
          </a:prstGeom>
          <a:noFill/>
          <a:ln>
            <a:noFill/>
          </a:ln>
        </p:spPr>
        <p:txBody>
          <a:bodyPr lIns="0" tIns="0" rIns="0" bIns="0"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10000"/>
              </a:lnSpc>
              <a:spcBef>
                <a:spcPct val="50000"/>
              </a:spcBef>
              <a:defRPr/>
            </a:pPr>
            <a:fld id="{F92E284D-7E15-4579-BED9-49DAA6A4C0DE}" type="slidenum">
              <a:rPr lang="en-US" altLang="en-US" sz="600" smtClean="0">
                <a:solidFill>
                  <a:srgbClr val="262626"/>
                </a:solidFill>
                <a:ea typeface="MS PGothic" panose="020B0600070205080204" pitchFamily="34" charset="-128"/>
              </a:rPr>
              <a:pPr algn="ctr" eaLnBrk="1" hangingPunct="1">
                <a:lnSpc>
                  <a:spcPct val="110000"/>
                </a:lnSpc>
                <a:spcBef>
                  <a:spcPct val="50000"/>
                </a:spcBef>
                <a:defRPr/>
              </a:pPr>
              <a:t>‹#›</a:t>
            </a:fld>
            <a:endParaRPr lang="en-US" altLang="en-US" sz="600" dirty="0">
              <a:solidFill>
                <a:srgbClr val="262626"/>
              </a:solidFill>
              <a:ea typeface="MS PGothic" panose="020B0600070205080204" pitchFamily="34" charset="-128"/>
            </a:endParaRPr>
          </a:p>
        </p:txBody>
      </p:sp>
      <p:pic>
        <p:nvPicPr>
          <p:cNvPr id="9" name="Picture 8" descr="White bottom wedge.png">
            <a:extLst>
              <a:ext uri="{FF2B5EF4-FFF2-40B4-BE49-F238E27FC236}">
                <a16:creationId xmlns:a16="http://schemas.microsoft.com/office/drawing/2014/main" id="{1E72AFFE-96B4-416D-B046-EF1D93ED9A5B}"/>
              </a:ext>
            </a:extLst>
          </p:cNvPr>
          <p:cNvPicPr>
            <a:picLocks noChangeAspect="1"/>
          </p:cNvPicPr>
          <p:nvPr userDrawn="1"/>
        </p:nvPicPr>
        <p:blipFill rotWithShape="1">
          <a:blip r:embed="rId3"/>
          <a:srcRect/>
          <a:stretch/>
        </p:blipFill>
        <p:spPr>
          <a:xfrm>
            <a:off x="0" y="6067426"/>
            <a:ext cx="12192000" cy="790575"/>
          </a:xfrm>
          <a:prstGeom prst="rect">
            <a:avLst/>
          </a:prstGeom>
          <a:effectLst>
            <a:outerShdw blurRad="165100" dist="38100" dir="14040000" algn="tl" rotWithShape="0">
              <a:srgbClr val="000000">
                <a:alpha val="15000"/>
              </a:srgbClr>
            </a:outerShdw>
          </a:effectLst>
        </p:spPr>
      </p:pic>
      <p:pic>
        <p:nvPicPr>
          <p:cNvPr id="10" name="Picture 17">
            <a:extLst>
              <a:ext uri="{FF2B5EF4-FFF2-40B4-BE49-F238E27FC236}">
                <a16:creationId xmlns:a16="http://schemas.microsoft.com/office/drawing/2014/main" id="{BACE0432-C473-4258-AA57-C75DF686830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90101" y="6248401"/>
            <a:ext cx="22987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2">
            <a:extLst>
              <a:ext uri="{FF2B5EF4-FFF2-40B4-BE49-F238E27FC236}">
                <a16:creationId xmlns:a16="http://schemas.microsoft.com/office/drawing/2014/main" id="{92EA02A0-B0A3-4912-B9C2-63623F6FF05A}"/>
              </a:ext>
            </a:extLst>
          </p:cNvPr>
          <p:cNvSpPr txBox="1">
            <a:spLocks noChangeArrowheads="1"/>
          </p:cNvSpPr>
          <p:nvPr userDrawn="1"/>
        </p:nvSpPr>
        <p:spPr bwMode="auto">
          <a:xfrm>
            <a:off x="5393268" y="6553201"/>
            <a:ext cx="1665817" cy="250825"/>
          </a:xfrm>
          <a:prstGeom prst="rect">
            <a:avLst/>
          </a:prstGeom>
          <a:noFill/>
          <a:ln>
            <a:noFill/>
          </a:ln>
        </p:spPr>
        <p:txBody>
          <a:bodyPr lIns="0" tIns="0" rIns="0" bIns="0" anchor="ctr" anchorCtr="1"/>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lnSpc>
                <a:spcPct val="110000"/>
              </a:lnSpc>
              <a:spcBef>
                <a:spcPct val="50000"/>
              </a:spcBef>
              <a:defRPr/>
            </a:pPr>
            <a:fld id="{72EBE4EC-0735-47B2-B2C7-3B00E18AEBBC}" type="slidenum">
              <a:rPr lang="en-US" altLang="en-US" sz="600" smtClean="0">
                <a:solidFill>
                  <a:srgbClr val="262626"/>
                </a:solidFill>
                <a:ea typeface="MS PGothic" panose="020B0600070205080204" pitchFamily="34" charset="-128"/>
              </a:rPr>
              <a:pPr algn="ctr" eaLnBrk="1" hangingPunct="1">
                <a:lnSpc>
                  <a:spcPct val="110000"/>
                </a:lnSpc>
                <a:spcBef>
                  <a:spcPct val="50000"/>
                </a:spcBef>
                <a:defRPr/>
              </a:pPr>
              <a:t>‹#›</a:t>
            </a:fld>
            <a:endParaRPr lang="en-US" altLang="en-US" sz="600" dirty="0">
              <a:solidFill>
                <a:srgbClr val="262626"/>
              </a:solidFill>
              <a:ea typeface="MS PGothic" panose="020B0600070205080204" pitchFamily="34" charset="-128"/>
            </a:endParaRPr>
          </a:p>
        </p:txBody>
      </p:sp>
      <p:sp>
        <p:nvSpPr>
          <p:cNvPr id="2" name="Title 1"/>
          <p:cNvSpPr>
            <a:spLocks noGrp="1"/>
          </p:cNvSpPr>
          <p:nvPr>
            <p:ph type="title"/>
          </p:nvPr>
        </p:nvSpPr>
        <p:spPr>
          <a:xfrm>
            <a:off x="609600" y="130815"/>
            <a:ext cx="11277600" cy="94124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3657600" y="136525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697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Option 1: Section Divi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C9F110-2C80-5842-8F76-B9CDBDEF81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669" t="-73" r="21947" b="73"/>
          <a:stretch/>
        </p:blipFill>
        <p:spPr>
          <a:xfrm flipH="1">
            <a:off x="5805680" y="-4667"/>
            <a:ext cx="6386320" cy="6413500"/>
          </a:xfrm>
          <a:prstGeom prst="rect">
            <a:avLst/>
          </a:prstGeom>
        </p:spPr>
      </p:pic>
      <p:sp>
        <p:nvSpPr>
          <p:cNvPr id="2" name="Parallelogram 1">
            <a:extLst>
              <a:ext uri="{FF2B5EF4-FFF2-40B4-BE49-F238E27FC236}">
                <a16:creationId xmlns:a16="http://schemas.microsoft.com/office/drawing/2014/main" id="{C4FA14DA-1153-FA47-8CB7-3D75FE51AD15}"/>
              </a:ext>
              <a:ext uri="{C183D7F6-B498-43B3-948B-1728B52AA6E4}">
                <adec:decorative xmlns:adec="http://schemas.microsoft.com/office/drawing/2017/decorative" val="1"/>
              </a:ext>
            </a:extLst>
          </p:cNvPr>
          <p:cNvSpPr/>
          <p:nvPr userDrawn="1"/>
        </p:nvSpPr>
        <p:spPr bwMode="auto">
          <a:xfrm>
            <a:off x="4912152" y="0"/>
            <a:ext cx="2619632" cy="6400800"/>
          </a:xfrm>
          <a:prstGeom prst="parallelogram">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31E94920-9127-E545-8E4F-0A1D6021E098}"/>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8">
            <a:extLst>
              <a:ext uri="{FF2B5EF4-FFF2-40B4-BE49-F238E27FC236}">
                <a16:creationId xmlns:a16="http://schemas.microsoft.com/office/drawing/2014/main" id="{A29B0429-38F6-0D41-92F7-5B07E03CBE86}"/>
              </a:ext>
            </a:extLst>
          </p:cNvPr>
          <p:cNvSpPr>
            <a:spLocks noGrp="1" noChangeArrowheads="1"/>
          </p:cNvSpPr>
          <p:nvPr>
            <p:ph type="ctrTitle" hasCustomPrompt="1"/>
          </p:nvPr>
        </p:nvSpPr>
        <p:spPr>
          <a:xfrm>
            <a:off x="0" y="2841554"/>
            <a:ext cx="5591331"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4" name="Rectangle 9">
            <a:extLst>
              <a:ext uri="{FF2B5EF4-FFF2-40B4-BE49-F238E27FC236}">
                <a16:creationId xmlns:a16="http://schemas.microsoft.com/office/drawing/2014/main" id="{9A4B9128-D108-7146-8813-47162A03DA6B}"/>
              </a:ext>
            </a:extLst>
          </p:cNvPr>
          <p:cNvSpPr>
            <a:spLocks noGrp="1" noChangeArrowheads="1"/>
          </p:cNvSpPr>
          <p:nvPr>
            <p:ph type="subTitle" idx="1" hasCustomPrompt="1"/>
          </p:nvPr>
        </p:nvSpPr>
        <p:spPr>
          <a:xfrm>
            <a:off x="0" y="3826265"/>
            <a:ext cx="5591331"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4">
            <a:extLst>
              <a:ext uri="{FF2B5EF4-FFF2-40B4-BE49-F238E27FC236}">
                <a16:creationId xmlns:a16="http://schemas.microsoft.com/office/drawing/2014/main" id="{9D20D79E-3C3D-5444-A226-8A5D2858F954}"/>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4002035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C3957314-67C1-47AE-8DC9-9CC4E77115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65889"/>
            <a:ext cx="12192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5625347-4BE6-4AC5-A6BD-51B16717C51E}"/>
              </a:ext>
            </a:extLst>
          </p:cNvPr>
          <p:cNvSpPr txBox="1"/>
          <p:nvPr userDrawn="1"/>
        </p:nvSpPr>
        <p:spPr>
          <a:xfrm>
            <a:off x="0" y="6615113"/>
            <a:ext cx="12192000" cy="190500"/>
          </a:xfrm>
          <a:prstGeom prst="rect">
            <a:avLst/>
          </a:prstGeom>
          <a:noFill/>
          <a:ln>
            <a:noFill/>
          </a:ln>
        </p:spPr>
        <p:txBody>
          <a:bodyPr lIns="82056" tIns="41028" rIns="82056" bIns="41028">
            <a:spAutoFit/>
          </a:bodyPr>
          <a:lstStyle/>
          <a:p>
            <a:pPr algn="ctr" eaLnBrk="1" hangingPunct="1">
              <a:spcBef>
                <a:spcPct val="50000"/>
              </a:spcBef>
              <a:defRPr/>
            </a:pPr>
            <a:r>
              <a:rPr lang="en-US" sz="1050" baseline="30000" dirty="0">
                <a:solidFill>
                  <a:srgbClr val="FFFFFF"/>
                </a:solidFill>
                <a:latin typeface="Arial"/>
                <a:cs typeface="Arial"/>
              </a:rPr>
              <a:t>© 2024, Johns Hopkins University. All rights reserved.</a:t>
            </a:r>
          </a:p>
        </p:txBody>
      </p:sp>
      <p:sp>
        <p:nvSpPr>
          <p:cNvPr id="2" name="Title 1"/>
          <p:cNvSpPr>
            <a:spLocks noGrp="1"/>
          </p:cNvSpPr>
          <p:nvPr>
            <p:ph type="title"/>
          </p:nvPr>
        </p:nvSpPr>
        <p:spPr>
          <a:xfrm>
            <a:off x="629520" y="373275"/>
            <a:ext cx="10972800" cy="1143000"/>
          </a:xfrm>
          <a:prstGeom prst="rect">
            <a:avLst/>
          </a:prstGeom>
        </p:spPr>
        <p:txBody>
          <a:bodyPr/>
          <a:lstStyle>
            <a:lvl1pPr algn="l">
              <a:defRPr>
                <a:solidFill>
                  <a:srgbClr val="182F58"/>
                </a:solidFill>
                <a:latin typeface="Times"/>
                <a:cs typeface="Times"/>
              </a:defRPr>
            </a:lvl1pPr>
          </a:lstStyle>
          <a:p>
            <a:r>
              <a:rPr lang="en-US"/>
              <a:t>Click to edit Master title style</a:t>
            </a:r>
            <a:endParaRPr lang="en-US" dirty="0"/>
          </a:p>
        </p:txBody>
      </p:sp>
      <p:sp>
        <p:nvSpPr>
          <p:cNvPr id="7" name="Text Placeholder 7"/>
          <p:cNvSpPr>
            <a:spLocks noGrp="1"/>
          </p:cNvSpPr>
          <p:nvPr>
            <p:ph type="body" sz="quarter" idx="10"/>
          </p:nvPr>
        </p:nvSpPr>
        <p:spPr>
          <a:xfrm>
            <a:off x="635390" y="1226130"/>
            <a:ext cx="10371277" cy="4096328"/>
          </a:xfrm>
          <a:prstGeom prst="rect">
            <a:avLst/>
          </a:prstGeom>
        </p:spPr>
        <p:txBody>
          <a:bodyPr/>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rgbClr val="182F58"/>
                </a:solidFill>
                <a:latin typeface="Arial"/>
                <a:cs typeface="Aria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32439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3" name="Picture 2" descr="b-blue 150.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5830"/>
            <a:ext cx="12192000" cy="415636"/>
          </a:xfrm>
          <a:prstGeom prst="rect">
            <a:avLst/>
          </a:prstGeom>
        </p:spPr>
      </p:pic>
      <p:sp>
        <p:nvSpPr>
          <p:cNvPr id="4" name="TextBox 3"/>
          <p:cNvSpPr txBox="1"/>
          <p:nvPr userDrawn="1"/>
        </p:nvSpPr>
        <p:spPr>
          <a:xfrm>
            <a:off x="0" y="6615174"/>
            <a:ext cx="12192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2024, Johns Hopkins University. All rights reserved.</a:t>
            </a:r>
          </a:p>
        </p:txBody>
      </p:sp>
      <p:sp>
        <p:nvSpPr>
          <p:cNvPr id="6" name="TextBox 5"/>
          <p:cNvSpPr txBox="1"/>
          <p:nvPr userDrawn="1"/>
        </p:nvSpPr>
        <p:spPr>
          <a:xfrm>
            <a:off x="715994" y="5490983"/>
            <a:ext cx="10875357" cy="744577"/>
          </a:xfrm>
          <a:prstGeom prst="rect">
            <a:avLst/>
          </a:prstGeom>
          <a:noFill/>
        </p:spPr>
        <p:txBody>
          <a:bodyPr wrap="square" lIns="82056" tIns="41028" rIns="82056" bIns="41028" rtlCol="0">
            <a:spAutoFit/>
          </a:bodyPr>
          <a:lstStyle/>
          <a:p>
            <a:r>
              <a:rPr lang="en-US" sz="4300" dirty="0">
                <a:solidFill>
                  <a:schemeClr val="bg1"/>
                </a:solidFill>
                <a:latin typeface="Times"/>
                <a:cs typeface="Times"/>
              </a:rPr>
              <a:t>Header/Full Bleed Image</a:t>
            </a:r>
            <a:endParaRPr lang="en-US" sz="2900" b="1" dirty="0">
              <a:solidFill>
                <a:schemeClr val="bg1"/>
              </a:solidFill>
              <a:latin typeface="Arial"/>
              <a:cs typeface="Arial"/>
            </a:endParaRPr>
          </a:p>
        </p:txBody>
      </p:sp>
      <p:sp>
        <p:nvSpPr>
          <p:cNvPr id="7" name="Rectangle 6"/>
          <p:cNvSpPr/>
          <p:nvPr userDrawn="1"/>
        </p:nvSpPr>
        <p:spPr>
          <a:xfrm>
            <a:off x="866495" y="4653355"/>
            <a:ext cx="2774628" cy="683022"/>
          </a:xfrm>
          <a:prstGeom prst="rect">
            <a:avLst/>
          </a:prstGeom>
        </p:spPr>
        <p:txBody>
          <a:bodyPr wrap="square" lIns="82056" tIns="41028" rIns="82056" bIns="41028">
            <a:spAutoFit/>
          </a:bodyPr>
          <a:lstStyle/>
          <a:p>
            <a:r>
              <a:rPr lang="en-US" sz="1300" b="1" dirty="0">
                <a:solidFill>
                  <a:srgbClr val="FFFFFF"/>
                </a:solidFill>
                <a:latin typeface="Arial"/>
                <a:cs typeface="Arial"/>
              </a:rPr>
              <a:t>Name/Subject Subhead </a:t>
            </a:r>
            <a:br>
              <a:rPr lang="en-US" sz="1300" b="1" dirty="0">
                <a:solidFill>
                  <a:srgbClr val="FFFFFF"/>
                </a:solidFill>
                <a:latin typeface="Arial"/>
                <a:cs typeface="Arial"/>
              </a:rPr>
            </a:br>
            <a:r>
              <a:rPr lang="en-US" sz="1300" dirty="0">
                <a:solidFill>
                  <a:srgbClr val="FFFFFF"/>
                </a:solidFill>
                <a:latin typeface="Arial"/>
                <a:cs typeface="Arial"/>
              </a:rPr>
              <a:t>Title/caption</a:t>
            </a:r>
            <a:br>
              <a:rPr lang="en-US" sz="1300" dirty="0">
                <a:solidFill>
                  <a:srgbClr val="FFFFFF"/>
                </a:solidFill>
                <a:latin typeface="Arial"/>
                <a:cs typeface="Arial"/>
              </a:rPr>
            </a:br>
            <a:r>
              <a:rPr lang="en-US" sz="1300" dirty="0">
                <a:solidFill>
                  <a:srgbClr val="FFFFFF"/>
                </a:solidFill>
                <a:latin typeface="Arial"/>
                <a:cs typeface="Arial"/>
              </a:rPr>
              <a:t>Title/caption</a:t>
            </a:r>
          </a:p>
        </p:txBody>
      </p:sp>
      <p:sp>
        <p:nvSpPr>
          <p:cNvPr id="9" name="Picture Placeholder 6"/>
          <p:cNvSpPr>
            <a:spLocks noGrp="1"/>
          </p:cNvSpPr>
          <p:nvPr>
            <p:ph type="pic" sz="quarter" idx="13"/>
          </p:nvPr>
        </p:nvSpPr>
        <p:spPr>
          <a:xfrm>
            <a:off x="1" y="-1"/>
            <a:ext cx="12189884" cy="6463927"/>
          </a:xfrm>
          <a:prstGeom prst="rect">
            <a:avLst/>
          </a:prstGeom>
        </p:spPr>
        <p:txBody>
          <a:bodyPr vert="horz"/>
          <a:lstStyle/>
          <a:p>
            <a:endParaRPr lang="en-US" dirty="0"/>
          </a:p>
        </p:txBody>
      </p:sp>
    </p:spTree>
    <p:extLst>
      <p:ext uri="{BB962C8B-B14F-4D97-AF65-F5344CB8AC3E}">
        <p14:creationId xmlns:p14="http://schemas.microsoft.com/office/powerpoint/2010/main" val="9354378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1097280" y="918293"/>
            <a:ext cx="10058040" cy="186974"/>
          </a:xfrm>
          <a:prstGeom prst="rect">
            <a:avLst/>
          </a:prstGeom>
        </p:spPr>
        <p:txBody>
          <a:bodyPr lIns="0" tIns="0" rIns="0" bIns="0" anchor="ctr">
            <a:spAutoFit/>
          </a:bodyPr>
          <a:lstStyle/>
          <a:p>
            <a:endParaRPr lang="en-US" sz="1350" b="0" strike="noStrike" spc="-1">
              <a:solidFill>
                <a:srgbClr val="000000"/>
              </a:solidFill>
              <a:latin typeface="Calibri"/>
            </a:endParaRPr>
          </a:p>
        </p:txBody>
      </p:sp>
      <p:sp>
        <p:nvSpPr>
          <p:cNvPr id="56" name="PlaceHolder 2"/>
          <p:cNvSpPr>
            <a:spLocks noGrp="1"/>
          </p:cNvSpPr>
          <p:nvPr>
            <p:ph type="subTitle"/>
          </p:nvPr>
        </p:nvSpPr>
        <p:spPr>
          <a:xfrm>
            <a:off x="1097280" y="3672555"/>
            <a:ext cx="10058040" cy="369332"/>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10711642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fact, number">
    <p:spTree>
      <p:nvGrpSpPr>
        <p:cNvPr id="1" name=""/>
        <p:cNvGrpSpPr/>
        <p:nvPr/>
      </p:nvGrpSpPr>
      <p:grpSpPr>
        <a:xfrm>
          <a:off x="0" y="0"/>
          <a:ext cx="0" cy="0"/>
          <a:chOff x="0" y="0"/>
          <a:chExt cx="0" cy="0"/>
        </a:xfrm>
      </p:grpSpPr>
      <p:sp>
        <p:nvSpPr>
          <p:cNvPr id="6" name="Text Placeholder"/>
          <p:cNvSpPr>
            <a:spLocks noGrp="1"/>
          </p:cNvSpPr>
          <p:nvPr>
            <p:ph type="body" sz="quarter" idx="12"/>
          </p:nvPr>
        </p:nvSpPr>
        <p:spPr>
          <a:xfrm>
            <a:off x="304888" y="1652396"/>
            <a:ext cx="5482589" cy="4378251"/>
          </a:xfrm>
          <a:prstGeom prst="rect">
            <a:avLst/>
          </a:prstGeom>
        </p:spPr>
        <p:txBody>
          <a:bodyPr/>
          <a:lstStyle>
            <a:lvl1pPr>
              <a:lnSpc>
                <a:spcPct val="90000"/>
              </a:lnSpc>
              <a:defRPr sz="4800" b="0" i="0">
                <a:latin typeface="IBM Plex Sans Light" charset="0"/>
                <a:ea typeface="IBM Plex Sans Light" charset="0"/>
                <a:cs typeface="IBM Plex Sans Light" charset="0"/>
              </a:defRPr>
            </a:lvl1pPr>
          </a:lstStyle>
          <a:p>
            <a:pPr lvl="0"/>
            <a:r>
              <a:rPr lang="en-US" dirty="0"/>
              <a:t>Click to edit</a:t>
            </a:r>
          </a:p>
        </p:txBody>
      </p:sp>
      <p:sp>
        <p:nvSpPr>
          <p:cNvPr id="3" name="Footer Placeholder"/>
          <p:cNvSpPr>
            <a:spLocks noGrp="1"/>
          </p:cNvSpPr>
          <p:nvPr>
            <p:ph type="ftr" sz="quarter" idx="10"/>
          </p:nvPr>
        </p:nvSpPr>
        <p:spPr/>
        <p:txBody>
          <a:bodyPr/>
          <a:lstStyle/>
          <a:p>
            <a:r>
              <a:rPr lang="en-US" dirty="0"/>
              <a:t>IBM Watson Health / © 2019 IBM Corporation</a:t>
            </a:r>
          </a:p>
        </p:txBody>
      </p:sp>
      <p:sp>
        <p:nvSpPr>
          <p:cNvPr id="4" name="Slide Number Placeholder"/>
          <p:cNvSpPr>
            <a:spLocks noGrp="1"/>
          </p:cNvSpPr>
          <p:nvPr>
            <p:ph type="sldNum" sz="quarter" idx="11"/>
          </p:nvPr>
        </p:nvSpPr>
        <p:spPr/>
        <p:txBody>
          <a:bodyPr/>
          <a:lstStyle/>
          <a:p>
            <a:fld id="{59395FB3-9C97-154F-86B2-7E381B951268}" type="slidenum">
              <a:rPr lang="en-US" smtClean="0"/>
              <a:pPr/>
              <a:t>‹#›</a:t>
            </a:fld>
            <a:endParaRPr lang="en-US" dirty="0"/>
          </a:p>
        </p:txBody>
      </p:sp>
      <p:sp>
        <p:nvSpPr>
          <p:cNvPr id="7" name="Title">
            <a:extLst>
              <a:ext uri="{FF2B5EF4-FFF2-40B4-BE49-F238E27FC236}">
                <a16:creationId xmlns:a16="http://schemas.microsoft.com/office/drawing/2014/main" id="{B1E6651C-4201-434C-BC98-4F31D1F4BDCE}"/>
              </a:ext>
            </a:extLst>
          </p:cNvPr>
          <p:cNvSpPr>
            <a:spLocks noGrp="1"/>
          </p:cNvSpPr>
          <p:nvPr>
            <p:ph type="title" hasCustomPrompt="1"/>
          </p:nvPr>
        </p:nvSpPr>
        <p:spPr>
          <a:xfrm>
            <a:off x="308612" y="321736"/>
            <a:ext cx="5482589" cy="905933"/>
          </a:xfrm>
        </p:spPr>
        <p:txBody>
          <a:bodyPr/>
          <a:lstStyle>
            <a:lvl1pPr marL="0" algn="l" defTabSz="914378" rtl="0" eaLnBrk="1" fontAlgn="base" latinLnBrk="0" hangingPunct="1">
              <a:lnSpc>
                <a:spcPct val="90000"/>
              </a:lnSpc>
              <a:spcBef>
                <a:spcPct val="0"/>
              </a:spcBef>
              <a:spcAft>
                <a:spcPct val="0"/>
              </a:spcAft>
              <a:defRPr lang="en-US" sz="1400" b="0" kern="0" dirty="0">
                <a:solidFill>
                  <a:srgbClr val="0062FF"/>
                </a:solidFill>
                <a:latin typeface="IBM Plex Sans" panose="020B0503050203000203" pitchFamily="34" charset="0"/>
                <a:ea typeface="IBM Plex Sans" panose="020B0503050203000203" pitchFamily="34" charset="0"/>
                <a:cs typeface="IBM Plex Sans" panose="020B0503050203000203" pitchFamily="34" charset="0"/>
              </a:defRPr>
            </a:lvl1pPr>
          </a:lstStyle>
          <a:p>
            <a:r>
              <a:rPr lang="en-US" dirty="0"/>
              <a:t>Click to edit master title</a:t>
            </a:r>
          </a:p>
        </p:txBody>
      </p:sp>
    </p:spTree>
    <p:extLst>
      <p:ext uri="{BB962C8B-B14F-4D97-AF65-F5344CB8AC3E}">
        <p14:creationId xmlns:p14="http://schemas.microsoft.com/office/powerpoint/2010/main" val="42481526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Title and Content Slide">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104AD852-D560-CDA9-28FF-013E7C89A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06E3CCB-113A-BBE5-0A42-97F8C4D54B4B}"/>
              </a:ext>
            </a:extLst>
          </p:cNvPr>
          <p:cNvSpPr txBox="1"/>
          <p:nvPr userDrawn="1"/>
        </p:nvSpPr>
        <p:spPr>
          <a:xfrm>
            <a:off x="156633" y="6500813"/>
            <a:ext cx="2457451" cy="207962"/>
          </a:xfrm>
          <a:prstGeom prst="rect">
            <a:avLst/>
          </a:prstGeom>
          <a:noFill/>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D411FEF5-CEDD-4CD9-B895-9C892C65A490}" type="slidenum">
              <a:rPr lang="en-US" altLang="en-US" sz="700">
                <a:solidFill>
                  <a:schemeClr val="bg1"/>
                </a:solidFill>
                <a:latin typeface="Myriad Pro"/>
              </a:rPr>
              <a:pPr/>
              <a:t>‹#›</a:t>
            </a:fld>
            <a:endParaRPr lang="en-US" altLang="en-US" sz="700" dirty="0">
              <a:solidFill>
                <a:schemeClr val="bg1"/>
              </a:solidFill>
              <a:latin typeface="Myriad Pro"/>
            </a:endParaRPr>
          </a:p>
        </p:txBody>
      </p:sp>
      <p:sp>
        <p:nvSpPr>
          <p:cNvPr id="2" name="Title 1"/>
          <p:cNvSpPr>
            <a:spLocks noGrp="1"/>
          </p:cNvSpPr>
          <p:nvPr>
            <p:ph type="title"/>
          </p:nvPr>
        </p:nvSpPr>
        <p:spPr>
          <a:xfrm>
            <a:off x="304800" y="8470"/>
            <a:ext cx="11582400" cy="1206631"/>
          </a:xfrm>
        </p:spPr>
        <p:txBody>
          <a:bodyPr/>
          <a:lstStyle>
            <a:lvl1pPr>
              <a:defRPr sz="2400">
                <a:latin typeface="Calibri" panose="020F0502020204030204" pitchFamily="34" charset="0"/>
              </a:defRPr>
            </a:lvl1pPr>
          </a:lstStyle>
          <a:p>
            <a:r>
              <a:rPr lang="en-US"/>
              <a:t>Click to edit Master title style</a:t>
            </a:r>
            <a:endParaRPr lang="en-US" dirty="0"/>
          </a:p>
        </p:txBody>
      </p:sp>
      <p:sp>
        <p:nvSpPr>
          <p:cNvPr id="7" name="Text Placeholder 6"/>
          <p:cNvSpPr>
            <a:spLocks noGrp="1"/>
          </p:cNvSpPr>
          <p:nvPr>
            <p:ph type="body" sz="quarter" idx="10"/>
          </p:nvPr>
        </p:nvSpPr>
        <p:spPr>
          <a:xfrm>
            <a:off x="609600" y="6210176"/>
            <a:ext cx="11176000" cy="414339"/>
          </a:xfrm>
        </p:spPr>
        <p:txBody>
          <a:bodyPr/>
          <a:lstStyle>
            <a:lvl1pPr marL="0" indent="0">
              <a:spcBef>
                <a:spcPts val="0"/>
              </a:spcBef>
              <a:spcAft>
                <a:spcPts val="0"/>
              </a:spcAft>
              <a:buFontTx/>
              <a:buNone/>
              <a:defRPr sz="1050" i="0">
                <a:solidFill>
                  <a:schemeClr val="bg1"/>
                </a:solidFill>
                <a:latin typeface="Calibri" panose="020F0502020204030204" pitchFamily="34" charset="0"/>
              </a:defRPr>
            </a:lvl1pPr>
          </a:lstStyle>
          <a:p>
            <a:pPr lvl="0"/>
            <a:endParaRPr lang="en-US" dirty="0"/>
          </a:p>
        </p:txBody>
      </p:sp>
      <p:sp>
        <p:nvSpPr>
          <p:cNvPr id="8" name="Content Placeholder 2"/>
          <p:cNvSpPr>
            <a:spLocks noGrp="1"/>
          </p:cNvSpPr>
          <p:nvPr>
            <p:ph idx="11"/>
          </p:nvPr>
        </p:nvSpPr>
        <p:spPr>
          <a:xfrm>
            <a:off x="609600" y="1573883"/>
            <a:ext cx="10952136" cy="3857917"/>
          </a:xfrm>
        </p:spPr>
        <p:txBody>
          <a:bodyPr/>
          <a:lstStyle>
            <a:lvl1pPr marL="205740" indent="-205740">
              <a:spcBef>
                <a:spcPts val="0"/>
              </a:spcBef>
              <a:spcAft>
                <a:spcPts val="225"/>
              </a:spcAft>
              <a:buSzPct val="90000"/>
              <a:buFont typeface="Wingdings" panose="05000000000000000000" pitchFamily="2" charset="2"/>
              <a:buChar char="Ø"/>
              <a:defRPr sz="2100" b="1">
                <a:latin typeface="Calibri" panose="020F0502020204030204" pitchFamily="34" charset="0"/>
              </a:defRPr>
            </a:lvl1pPr>
            <a:lvl2pPr marL="377190" indent="-171450">
              <a:spcBef>
                <a:spcPts val="0"/>
              </a:spcBef>
              <a:spcAft>
                <a:spcPts val="225"/>
              </a:spcAft>
              <a:buSzPct val="90000"/>
              <a:buFont typeface="Calibri" panose="020F0502020204030204" pitchFamily="34" charset="0"/>
              <a:buChar char="●"/>
              <a:defRPr sz="1800">
                <a:latin typeface="Calibri" panose="020F0502020204030204" pitchFamily="34" charset="0"/>
              </a:defRPr>
            </a:lvl2pPr>
            <a:lvl3pPr marL="617220" indent="-171450">
              <a:spcBef>
                <a:spcPts val="0"/>
              </a:spcBef>
              <a:spcAft>
                <a:spcPts val="225"/>
              </a:spcAft>
              <a:buSzPct val="70000"/>
              <a:buFont typeface="Wingdings" panose="05000000000000000000" pitchFamily="2" charset="2"/>
              <a:buChar char="q"/>
              <a:defRPr sz="1500">
                <a:latin typeface="Calibri" panose="020F0502020204030204" pitchFamily="34" charset="0"/>
              </a:defRPr>
            </a:lvl3pPr>
            <a:lvl4pPr marL="960120" indent="-150876">
              <a:spcBef>
                <a:spcPts val="0"/>
              </a:spcBef>
              <a:spcAft>
                <a:spcPts val="225"/>
              </a:spcAft>
              <a:defRPr sz="1350">
                <a:latin typeface="Calibri" panose="020F0502020204030204" pitchFamily="34" charset="0"/>
              </a:defRPr>
            </a:lvl4pPr>
            <a:lvl5pPr marL="1234440" indent="-150876">
              <a:spcBef>
                <a:spcPts val="0"/>
              </a:spcBef>
              <a:spcAft>
                <a:spcPts val="225"/>
              </a:spcAft>
              <a:defRPr sz="1200">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804056"/>
      </p:ext>
    </p:extLst>
  </p:cSld>
  <p:clrMapOvr>
    <a:masterClrMapping/>
  </p:clrMapOvr>
  <p:transition>
    <p:wipe dir="d"/>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02A86B-8063-4587-AE54-AA6E14ED002E}"/>
              </a:ext>
            </a:extLst>
          </p:cNvPr>
          <p:cNvSpPr>
            <a:spLocks noGrp="1"/>
          </p:cNvSpPr>
          <p:nvPr>
            <p:ph type="dt" sz="half" idx="10"/>
          </p:nvPr>
        </p:nvSpPr>
        <p:spPr/>
        <p:txBody>
          <a:bodyPr/>
          <a:lstStyle>
            <a:lvl1pPr>
              <a:defRPr/>
            </a:lvl1pPr>
          </a:lstStyle>
          <a:p>
            <a:pPr>
              <a:defRPr/>
            </a:pPr>
            <a:fld id="{FE33BE28-8F82-4F44-940E-BDF709254A19}" type="datetime1">
              <a:rPr lang="en-US" smtClean="0"/>
              <a:t>5/21/2024</a:t>
            </a:fld>
            <a:endParaRPr lang="en-US" dirty="0"/>
          </a:p>
        </p:txBody>
      </p:sp>
      <p:sp>
        <p:nvSpPr>
          <p:cNvPr id="5" name="Footer Placeholder 4">
            <a:extLst>
              <a:ext uri="{FF2B5EF4-FFF2-40B4-BE49-F238E27FC236}">
                <a16:creationId xmlns:a16="http://schemas.microsoft.com/office/drawing/2014/main" id="{09028F86-1C87-452C-99F4-2DBDC99B26F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BD67E767-E211-4E5E-ABB6-1068BD6C376C}"/>
              </a:ext>
            </a:extLst>
          </p:cNvPr>
          <p:cNvSpPr>
            <a:spLocks noGrp="1"/>
          </p:cNvSpPr>
          <p:nvPr>
            <p:ph type="sldNum" sz="quarter" idx="12"/>
          </p:nvPr>
        </p:nvSpPr>
        <p:spPr/>
        <p:txBody>
          <a:bodyPr/>
          <a:lstStyle>
            <a:lvl1pPr>
              <a:defRPr/>
            </a:lvl1pPr>
          </a:lstStyle>
          <a:p>
            <a:fld id="{8BEA39BE-4948-4239-A70A-610B90AAE70A}" type="slidenum">
              <a:rPr lang="en-US" altLang="en-US"/>
              <a:pPr/>
              <a:t>‹#›</a:t>
            </a:fld>
            <a:endParaRPr lang="en-US" altLang="en-US" dirty="0"/>
          </a:p>
        </p:txBody>
      </p:sp>
    </p:spTree>
    <p:extLst>
      <p:ext uri="{BB962C8B-B14F-4D97-AF65-F5344CB8AC3E}">
        <p14:creationId xmlns:p14="http://schemas.microsoft.com/office/powerpoint/2010/main" val="18513865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D4C79-6563-4213-835D-330A0C2439F8}"/>
              </a:ext>
            </a:extLst>
          </p:cNvPr>
          <p:cNvSpPr>
            <a:spLocks noGrp="1"/>
          </p:cNvSpPr>
          <p:nvPr>
            <p:ph type="dt" sz="half" idx="10"/>
          </p:nvPr>
        </p:nvSpPr>
        <p:spPr/>
        <p:txBody>
          <a:bodyPr/>
          <a:lstStyle>
            <a:lvl1pPr>
              <a:defRPr/>
            </a:lvl1pPr>
          </a:lstStyle>
          <a:p>
            <a:pPr>
              <a:defRPr/>
            </a:pPr>
            <a:fld id="{BDF12D81-FD8B-462D-B8DF-AC17EC0009D2}" type="datetime1">
              <a:rPr lang="en-US" smtClean="0"/>
              <a:t>5/21/2024</a:t>
            </a:fld>
            <a:endParaRPr lang="en-US" dirty="0"/>
          </a:p>
        </p:txBody>
      </p:sp>
      <p:sp>
        <p:nvSpPr>
          <p:cNvPr id="5" name="Footer Placeholder 4">
            <a:extLst>
              <a:ext uri="{FF2B5EF4-FFF2-40B4-BE49-F238E27FC236}">
                <a16:creationId xmlns:a16="http://schemas.microsoft.com/office/drawing/2014/main" id="{87B53EF2-B54A-49A2-A7D0-214FF8EEC4C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59189C1-7C2F-43B1-B806-28CEFC5FB4C2}"/>
              </a:ext>
            </a:extLst>
          </p:cNvPr>
          <p:cNvSpPr>
            <a:spLocks noGrp="1"/>
          </p:cNvSpPr>
          <p:nvPr>
            <p:ph type="sldNum" sz="quarter" idx="12"/>
          </p:nvPr>
        </p:nvSpPr>
        <p:spPr/>
        <p:txBody>
          <a:bodyPr/>
          <a:lstStyle>
            <a:lvl1pPr>
              <a:defRPr/>
            </a:lvl1pPr>
          </a:lstStyle>
          <a:p>
            <a:fld id="{285625FE-C1F5-441B-A630-2D32A5FD7D97}" type="slidenum">
              <a:rPr lang="en-US" altLang="en-US"/>
              <a:pPr/>
              <a:t>‹#›</a:t>
            </a:fld>
            <a:endParaRPr lang="en-US" altLang="en-US" dirty="0"/>
          </a:p>
        </p:txBody>
      </p:sp>
    </p:spTree>
    <p:extLst>
      <p:ext uri="{BB962C8B-B14F-4D97-AF65-F5344CB8AC3E}">
        <p14:creationId xmlns:p14="http://schemas.microsoft.com/office/powerpoint/2010/main" val="279291761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BC4331-E61F-47FE-99B5-2BC3E0882CE9}"/>
              </a:ext>
            </a:extLst>
          </p:cNvPr>
          <p:cNvSpPr>
            <a:spLocks noGrp="1"/>
          </p:cNvSpPr>
          <p:nvPr>
            <p:ph type="dt" sz="half" idx="10"/>
          </p:nvPr>
        </p:nvSpPr>
        <p:spPr/>
        <p:txBody>
          <a:bodyPr/>
          <a:lstStyle>
            <a:lvl1pPr>
              <a:defRPr/>
            </a:lvl1pPr>
          </a:lstStyle>
          <a:p>
            <a:pPr>
              <a:defRPr/>
            </a:pPr>
            <a:fld id="{7F0FD463-A608-4E58-AE97-47F30460B101}" type="datetime1">
              <a:rPr lang="en-US" smtClean="0"/>
              <a:t>5/21/2024</a:t>
            </a:fld>
            <a:endParaRPr lang="en-US" dirty="0"/>
          </a:p>
        </p:txBody>
      </p:sp>
      <p:sp>
        <p:nvSpPr>
          <p:cNvPr id="5" name="Footer Placeholder 4">
            <a:extLst>
              <a:ext uri="{FF2B5EF4-FFF2-40B4-BE49-F238E27FC236}">
                <a16:creationId xmlns:a16="http://schemas.microsoft.com/office/drawing/2014/main" id="{087B05CC-6191-40DC-B166-B13918A4B94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76450F28-F38B-4421-B6C8-2F2B21750022}"/>
              </a:ext>
            </a:extLst>
          </p:cNvPr>
          <p:cNvSpPr>
            <a:spLocks noGrp="1"/>
          </p:cNvSpPr>
          <p:nvPr>
            <p:ph type="sldNum" sz="quarter" idx="12"/>
          </p:nvPr>
        </p:nvSpPr>
        <p:spPr/>
        <p:txBody>
          <a:bodyPr/>
          <a:lstStyle>
            <a:lvl1pPr>
              <a:defRPr/>
            </a:lvl1pPr>
          </a:lstStyle>
          <a:p>
            <a:fld id="{AC69E23D-A85C-4A45-962A-528827B71293}" type="slidenum">
              <a:rPr lang="en-US" altLang="en-US"/>
              <a:pPr/>
              <a:t>‹#›</a:t>
            </a:fld>
            <a:endParaRPr lang="en-US" altLang="en-US" dirty="0"/>
          </a:p>
        </p:txBody>
      </p:sp>
    </p:spTree>
    <p:extLst>
      <p:ext uri="{BB962C8B-B14F-4D97-AF65-F5344CB8AC3E}">
        <p14:creationId xmlns:p14="http://schemas.microsoft.com/office/powerpoint/2010/main" val="11301322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614C366-A4B6-4C08-BF67-F04EE1D99D6C}"/>
              </a:ext>
            </a:extLst>
          </p:cNvPr>
          <p:cNvSpPr>
            <a:spLocks noGrp="1"/>
          </p:cNvSpPr>
          <p:nvPr>
            <p:ph type="dt" sz="half" idx="10"/>
          </p:nvPr>
        </p:nvSpPr>
        <p:spPr/>
        <p:txBody>
          <a:bodyPr/>
          <a:lstStyle>
            <a:lvl1pPr>
              <a:defRPr/>
            </a:lvl1pPr>
          </a:lstStyle>
          <a:p>
            <a:pPr>
              <a:defRPr/>
            </a:pPr>
            <a:fld id="{9C406046-887F-4280-A37C-B68AA4CE6F9A}" type="datetime1">
              <a:rPr lang="en-US" smtClean="0"/>
              <a:t>5/21/2024</a:t>
            </a:fld>
            <a:endParaRPr lang="en-US" dirty="0"/>
          </a:p>
        </p:txBody>
      </p:sp>
      <p:sp>
        <p:nvSpPr>
          <p:cNvPr id="6" name="Footer Placeholder 4">
            <a:extLst>
              <a:ext uri="{FF2B5EF4-FFF2-40B4-BE49-F238E27FC236}">
                <a16:creationId xmlns:a16="http://schemas.microsoft.com/office/drawing/2014/main" id="{568279A1-DD6A-497C-ADBA-42DCEB6663F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750AAF4F-9416-4B4D-AFD1-2168E08021BD}"/>
              </a:ext>
            </a:extLst>
          </p:cNvPr>
          <p:cNvSpPr>
            <a:spLocks noGrp="1"/>
          </p:cNvSpPr>
          <p:nvPr>
            <p:ph type="sldNum" sz="quarter" idx="12"/>
          </p:nvPr>
        </p:nvSpPr>
        <p:spPr/>
        <p:txBody>
          <a:bodyPr/>
          <a:lstStyle>
            <a:lvl1pPr>
              <a:defRPr/>
            </a:lvl1pPr>
          </a:lstStyle>
          <a:p>
            <a:fld id="{3D54993F-57CD-4CC2-AC17-9FC30EE0709B}" type="slidenum">
              <a:rPr lang="en-US" altLang="en-US"/>
              <a:pPr/>
              <a:t>‹#›</a:t>
            </a:fld>
            <a:endParaRPr lang="en-US" altLang="en-US" dirty="0"/>
          </a:p>
        </p:txBody>
      </p:sp>
    </p:spTree>
    <p:extLst>
      <p:ext uri="{BB962C8B-B14F-4D97-AF65-F5344CB8AC3E}">
        <p14:creationId xmlns:p14="http://schemas.microsoft.com/office/powerpoint/2010/main" val="14360897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3321F8-20A0-4D39-B1FF-AEDA087DFDE8}"/>
              </a:ext>
            </a:extLst>
          </p:cNvPr>
          <p:cNvSpPr>
            <a:spLocks noGrp="1"/>
          </p:cNvSpPr>
          <p:nvPr>
            <p:ph type="dt" sz="half" idx="10"/>
          </p:nvPr>
        </p:nvSpPr>
        <p:spPr/>
        <p:txBody>
          <a:bodyPr/>
          <a:lstStyle>
            <a:lvl1pPr>
              <a:defRPr/>
            </a:lvl1pPr>
          </a:lstStyle>
          <a:p>
            <a:pPr>
              <a:defRPr/>
            </a:pPr>
            <a:fld id="{9449A151-975F-4503-9A47-9FE69F6C291E}" type="datetime1">
              <a:rPr lang="en-US" smtClean="0"/>
              <a:t>5/21/2024</a:t>
            </a:fld>
            <a:endParaRPr lang="en-US" dirty="0"/>
          </a:p>
        </p:txBody>
      </p:sp>
      <p:sp>
        <p:nvSpPr>
          <p:cNvPr id="8" name="Footer Placeholder 4">
            <a:extLst>
              <a:ext uri="{FF2B5EF4-FFF2-40B4-BE49-F238E27FC236}">
                <a16:creationId xmlns:a16="http://schemas.microsoft.com/office/drawing/2014/main" id="{B3165F53-15AE-4154-BAD7-5F61403ABD3C}"/>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2C35548C-B285-4299-A8BA-292D93DF4E4C}"/>
              </a:ext>
            </a:extLst>
          </p:cNvPr>
          <p:cNvSpPr>
            <a:spLocks noGrp="1"/>
          </p:cNvSpPr>
          <p:nvPr>
            <p:ph type="sldNum" sz="quarter" idx="12"/>
          </p:nvPr>
        </p:nvSpPr>
        <p:spPr/>
        <p:txBody>
          <a:bodyPr/>
          <a:lstStyle>
            <a:lvl1pPr>
              <a:defRPr/>
            </a:lvl1pPr>
          </a:lstStyle>
          <a:p>
            <a:fld id="{AFCCE235-A39F-47BD-8CF8-58B59161F19C}" type="slidenum">
              <a:rPr lang="en-US" altLang="en-US"/>
              <a:pPr/>
              <a:t>‹#›</a:t>
            </a:fld>
            <a:endParaRPr lang="en-US" altLang="en-US" dirty="0"/>
          </a:p>
        </p:txBody>
      </p:sp>
    </p:spTree>
    <p:extLst>
      <p:ext uri="{BB962C8B-B14F-4D97-AF65-F5344CB8AC3E}">
        <p14:creationId xmlns:p14="http://schemas.microsoft.com/office/powerpoint/2010/main" val="2050452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Option 1: Section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5449D5-8DFD-974A-9C43-347D20D4C0D8}"/>
              </a:ext>
              <a:ext uri="{C183D7F6-B498-43B3-948B-1728B52AA6E4}">
                <adec:decorative xmlns:adec="http://schemas.microsoft.com/office/drawing/2017/decorative" val="1"/>
              </a:ext>
            </a:extLst>
          </p:cNvPr>
          <p:cNvSpPr/>
          <p:nvPr userDrawn="1"/>
        </p:nvSpPr>
        <p:spPr>
          <a:xfrm>
            <a:off x="-1" y="0"/>
            <a:ext cx="7236823" cy="6478361"/>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3523F93-E23D-3049-9612-B17EC52AAC5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90" t="6470" r="18603" b="13725"/>
          <a:stretch/>
        </p:blipFill>
        <p:spPr>
          <a:xfrm rot="10800000" flipV="1">
            <a:off x="5374105" y="431074"/>
            <a:ext cx="6817894" cy="5597312"/>
          </a:xfrm>
          <a:prstGeom prst="rect">
            <a:avLst/>
          </a:prstGeom>
        </p:spPr>
      </p:pic>
      <p:sp>
        <p:nvSpPr>
          <p:cNvPr id="8" name="Rectangle 8"/>
          <p:cNvSpPr>
            <a:spLocks noGrp="1" noChangeArrowheads="1"/>
          </p:cNvSpPr>
          <p:nvPr userDrawn="1">
            <p:ph type="ctrTitle" hasCustomPrompt="1"/>
          </p:nvPr>
        </p:nvSpPr>
        <p:spPr>
          <a:xfrm>
            <a:off x="0" y="927463"/>
            <a:ext cx="4873669" cy="1323439"/>
          </a:xfrm>
          <a:prstGeom prst="rect">
            <a:avLst/>
          </a:prstGeom>
        </p:spPr>
        <p:txBody>
          <a:bodyPr vert="horz" wrap="square" lIns="548640" tIns="45720" rIns="91440" bIns="45720" anchor="t" anchorCtr="0">
            <a:spAutoFit/>
          </a:bodyPr>
          <a:lstStyle>
            <a:lvl1pPr>
              <a:lnSpc>
                <a:spcPct val="100000"/>
              </a:lnSpc>
              <a:spcBef>
                <a:spcPts val="0"/>
              </a:spcBef>
              <a:defRPr sz="4000" b="0" i="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 y="606283"/>
            <a:ext cx="4873672" cy="309305"/>
          </a:xfrm>
          <a:prstGeom prst="rect">
            <a:avLst/>
          </a:prstGeom>
        </p:spPr>
        <p:txBody>
          <a:bodyPr vert="horz" wrap="square" lIns="548640" tIns="45720" rIns="91440" bIns="45720" anchor="t" anchorCtr="0">
            <a:noAutofit/>
          </a:bodyPr>
          <a:lstStyle>
            <a:lvl1pPr marL="0" indent="0">
              <a:lnSpc>
                <a:spcPct val="100000"/>
              </a:lnSpc>
              <a:spcBef>
                <a:spcPts val="0"/>
              </a:spcBef>
              <a:buFont typeface="Wingdings" pitchFamily="2" charset="2"/>
              <a:buNone/>
              <a:defRPr sz="1200" b="0" cap="none" spc="100" baseline="0">
                <a:solidFill>
                  <a:schemeClr val="accent6"/>
                </a:solidFill>
                <a:latin typeface="+mn-lt"/>
                <a:cs typeface="Arial" pitchFamily="34" charset="0"/>
              </a:defRPr>
            </a:lvl1pPr>
          </a:lstStyle>
          <a:p>
            <a:r>
              <a:rPr lang="en-US" dirty="0"/>
              <a:t>LEAD-IN TEXT</a:t>
            </a:r>
          </a:p>
        </p:txBody>
      </p:sp>
      <p:sp>
        <p:nvSpPr>
          <p:cNvPr id="3" name="Rectangle 2">
            <a:extLst>
              <a:ext uri="{FF2B5EF4-FFF2-40B4-BE49-F238E27FC236}">
                <a16:creationId xmlns:a16="http://schemas.microsoft.com/office/drawing/2014/main" id="{368AF4B4-03CD-194B-9F87-A84FE593BF8E}"/>
              </a:ext>
              <a:ext uri="{C183D7F6-B498-43B3-948B-1728B52AA6E4}">
                <adec:decorative xmlns:adec="http://schemas.microsoft.com/office/drawing/2017/decorative" val="1"/>
              </a:ext>
            </a:extLst>
          </p:cNvPr>
          <p:cNvSpPr/>
          <p:nvPr userDrawn="1"/>
        </p:nvSpPr>
        <p:spPr>
          <a:xfrm>
            <a:off x="0" y="927463"/>
            <a:ext cx="182880" cy="653143"/>
          </a:xfrm>
          <a:prstGeom prst="rect">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A6E1EB11-4B66-E44A-B190-1C8D9CD05DA3}"/>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1250398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E5BB06-4C6B-432B-9A5F-26D02A85BC25}"/>
              </a:ext>
            </a:extLst>
          </p:cNvPr>
          <p:cNvSpPr>
            <a:spLocks noGrp="1"/>
          </p:cNvSpPr>
          <p:nvPr>
            <p:ph type="dt" sz="half" idx="10"/>
          </p:nvPr>
        </p:nvSpPr>
        <p:spPr/>
        <p:txBody>
          <a:bodyPr/>
          <a:lstStyle>
            <a:lvl1pPr>
              <a:defRPr/>
            </a:lvl1pPr>
          </a:lstStyle>
          <a:p>
            <a:pPr>
              <a:defRPr/>
            </a:pPr>
            <a:fld id="{96416951-A024-406B-A074-D0F686CCA734}" type="datetime1">
              <a:rPr lang="en-US" smtClean="0"/>
              <a:t>5/21/2024</a:t>
            </a:fld>
            <a:endParaRPr lang="en-US" dirty="0"/>
          </a:p>
        </p:txBody>
      </p:sp>
      <p:sp>
        <p:nvSpPr>
          <p:cNvPr id="4" name="Footer Placeholder 4">
            <a:extLst>
              <a:ext uri="{FF2B5EF4-FFF2-40B4-BE49-F238E27FC236}">
                <a16:creationId xmlns:a16="http://schemas.microsoft.com/office/drawing/2014/main" id="{7B46D9C9-7860-4378-9ABD-EFFC04552080}"/>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58AF736E-F9F5-478A-9AB4-30D57949E003}"/>
              </a:ext>
            </a:extLst>
          </p:cNvPr>
          <p:cNvSpPr>
            <a:spLocks noGrp="1"/>
          </p:cNvSpPr>
          <p:nvPr>
            <p:ph type="sldNum" sz="quarter" idx="12"/>
          </p:nvPr>
        </p:nvSpPr>
        <p:spPr/>
        <p:txBody>
          <a:bodyPr/>
          <a:lstStyle>
            <a:lvl1pPr>
              <a:defRPr/>
            </a:lvl1pPr>
          </a:lstStyle>
          <a:p>
            <a:fld id="{769D68A3-4E46-45E1-97F4-84EBD79D427D}" type="slidenum">
              <a:rPr lang="en-US" altLang="en-US"/>
              <a:pPr/>
              <a:t>‹#›</a:t>
            </a:fld>
            <a:endParaRPr lang="en-US" altLang="en-US" dirty="0"/>
          </a:p>
        </p:txBody>
      </p:sp>
    </p:spTree>
    <p:extLst>
      <p:ext uri="{BB962C8B-B14F-4D97-AF65-F5344CB8AC3E}">
        <p14:creationId xmlns:p14="http://schemas.microsoft.com/office/powerpoint/2010/main" val="15241737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3514B42-B56F-4EF6-AA83-A316C3A4CC5C}"/>
              </a:ext>
            </a:extLst>
          </p:cNvPr>
          <p:cNvSpPr>
            <a:spLocks noGrp="1"/>
          </p:cNvSpPr>
          <p:nvPr>
            <p:ph type="dt" sz="half" idx="10"/>
          </p:nvPr>
        </p:nvSpPr>
        <p:spPr/>
        <p:txBody>
          <a:bodyPr/>
          <a:lstStyle>
            <a:lvl1pPr>
              <a:defRPr/>
            </a:lvl1pPr>
          </a:lstStyle>
          <a:p>
            <a:pPr>
              <a:defRPr/>
            </a:pPr>
            <a:fld id="{AA762024-2401-4C96-B821-85D19A744D6C}" type="datetime1">
              <a:rPr lang="en-US" smtClean="0"/>
              <a:t>5/21/2024</a:t>
            </a:fld>
            <a:endParaRPr lang="en-US" dirty="0"/>
          </a:p>
        </p:txBody>
      </p:sp>
      <p:sp>
        <p:nvSpPr>
          <p:cNvPr id="3" name="Footer Placeholder 4">
            <a:extLst>
              <a:ext uri="{FF2B5EF4-FFF2-40B4-BE49-F238E27FC236}">
                <a16:creationId xmlns:a16="http://schemas.microsoft.com/office/drawing/2014/main" id="{E44108AE-EE27-436A-B6C6-56DB480BEC61}"/>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D993CC8E-CCD3-48F7-BEE3-CCE33AB5BF9B}"/>
              </a:ext>
            </a:extLst>
          </p:cNvPr>
          <p:cNvSpPr>
            <a:spLocks noGrp="1"/>
          </p:cNvSpPr>
          <p:nvPr>
            <p:ph type="sldNum" sz="quarter" idx="12"/>
          </p:nvPr>
        </p:nvSpPr>
        <p:spPr/>
        <p:txBody>
          <a:bodyPr/>
          <a:lstStyle>
            <a:lvl1pPr>
              <a:defRPr/>
            </a:lvl1pPr>
          </a:lstStyle>
          <a:p>
            <a:fld id="{CD3683DF-A2F6-4468-BEBA-F34A70DF6645}" type="slidenum">
              <a:rPr lang="en-US" altLang="en-US"/>
              <a:pPr/>
              <a:t>‹#›</a:t>
            </a:fld>
            <a:endParaRPr lang="en-US" altLang="en-US" dirty="0"/>
          </a:p>
        </p:txBody>
      </p:sp>
    </p:spTree>
    <p:extLst>
      <p:ext uri="{BB962C8B-B14F-4D97-AF65-F5344CB8AC3E}">
        <p14:creationId xmlns:p14="http://schemas.microsoft.com/office/powerpoint/2010/main" val="35127914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942E28E-9A79-4387-A497-85778C62C43F}"/>
              </a:ext>
            </a:extLst>
          </p:cNvPr>
          <p:cNvSpPr>
            <a:spLocks noGrp="1"/>
          </p:cNvSpPr>
          <p:nvPr>
            <p:ph type="dt" sz="half" idx="10"/>
          </p:nvPr>
        </p:nvSpPr>
        <p:spPr/>
        <p:txBody>
          <a:bodyPr/>
          <a:lstStyle>
            <a:lvl1pPr>
              <a:defRPr/>
            </a:lvl1pPr>
          </a:lstStyle>
          <a:p>
            <a:pPr>
              <a:defRPr/>
            </a:pPr>
            <a:fld id="{921B130E-4C6A-407D-9F2B-9ED6DDE12A73}" type="datetime1">
              <a:rPr lang="en-US" smtClean="0"/>
              <a:t>5/21/2024</a:t>
            </a:fld>
            <a:endParaRPr lang="en-US" dirty="0"/>
          </a:p>
        </p:txBody>
      </p:sp>
      <p:sp>
        <p:nvSpPr>
          <p:cNvPr id="6" name="Footer Placeholder 4">
            <a:extLst>
              <a:ext uri="{FF2B5EF4-FFF2-40B4-BE49-F238E27FC236}">
                <a16:creationId xmlns:a16="http://schemas.microsoft.com/office/drawing/2014/main" id="{2B244794-F67B-4471-A82A-480A85C67AE6}"/>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C2C1B84-903C-4EB4-8CC5-D58F86744A12}"/>
              </a:ext>
            </a:extLst>
          </p:cNvPr>
          <p:cNvSpPr>
            <a:spLocks noGrp="1"/>
          </p:cNvSpPr>
          <p:nvPr>
            <p:ph type="sldNum" sz="quarter" idx="12"/>
          </p:nvPr>
        </p:nvSpPr>
        <p:spPr/>
        <p:txBody>
          <a:bodyPr/>
          <a:lstStyle>
            <a:lvl1pPr>
              <a:defRPr/>
            </a:lvl1pPr>
          </a:lstStyle>
          <a:p>
            <a:fld id="{5B62C8E7-0A4B-4F8F-89E4-77763EB9E5CE}" type="slidenum">
              <a:rPr lang="en-US" altLang="en-US"/>
              <a:pPr/>
              <a:t>‹#›</a:t>
            </a:fld>
            <a:endParaRPr lang="en-US" altLang="en-US" dirty="0"/>
          </a:p>
        </p:txBody>
      </p:sp>
    </p:spTree>
    <p:extLst>
      <p:ext uri="{BB962C8B-B14F-4D97-AF65-F5344CB8AC3E}">
        <p14:creationId xmlns:p14="http://schemas.microsoft.com/office/powerpoint/2010/main" val="13692264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2D6D10E8-FC49-4C16-8CA8-444EC4A0402E}"/>
              </a:ext>
            </a:extLst>
          </p:cNvPr>
          <p:cNvSpPr>
            <a:spLocks noGrp="1"/>
          </p:cNvSpPr>
          <p:nvPr>
            <p:ph type="dt" sz="half" idx="10"/>
          </p:nvPr>
        </p:nvSpPr>
        <p:spPr/>
        <p:txBody>
          <a:bodyPr/>
          <a:lstStyle>
            <a:lvl1pPr>
              <a:defRPr/>
            </a:lvl1pPr>
          </a:lstStyle>
          <a:p>
            <a:pPr>
              <a:defRPr/>
            </a:pPr>
            <a:fld id="{FADD0E6A-A379-4133-9C69-02BEB1E6EE7A}" type="datetime1">
              <a:rPr lang="en-US" smtClean="0"/>
              <a:t>5/21/2024</a:t>
            </a:fld>
            <a:endParaRPr lang="en-US" dirty="0"/>
          </a:p>
        </p:txBody>
      </p:sp>
      <p:sp>
        <p:nvSpPr>
          <p:cNvPr id="6" name="Footer Placeholder 4">
            <a:extLst>
              <a:ext uri="{FF2B5EF4-FFF2-40B4-BE49-F238E27FC236}">
                <a16:creationId xmlns:a16="http://schemas.microsoft.com/office/drawing/2014/main" id="{2EB9166A-9AD6-4BA2-9457-3B7970F339C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6C831E6-E6E0-4E11-AA01-B110C0BC1256}"/>
              </a:ext>
            </a:extLst>
          </p:cNvPr>
          <p:cNvSpPr>
            <a:spLocks noGrp="1"/>
          </p:cNvSpPr>
          <p:nvPr>
            <p:ph type="sldNum" sz="quarter" idx="12"/>
          </p:nvPr>
        </p:nvSpPr>
        <p:spPr/>
        <p:txBody>
          <a:bodyPr/>
          <a:lstStyle>
            <a:lvl1pPr>
              <a:defRPr/>
            </a:lvl1pPr>
          </a:lstStyle>
          <a:p>
            <a:fld id="{F40B30FD-8679-46C4-9D1A-646588319BF7}" type="slidenum">
              <a:rPr lang="en-US" altLang="en-US"/>
              <a:pPr/>
              <a:t>‹#›</a:t>
            </a:fld>
            <a:endParaRPr lang="en-US" altLang="en-US" dirty="0"/>
          </a:p>
        </p:txBody>
      </p:sp>
    </p:spTree>
    <p:extLst>
      <p:ext uri="{BB962C8B-B14F-4D97-AF65-F5344CB8AC3E}">
        <p14:creationId xmlns:p14="http://schemas.microsoft.com/office/powerpoint/2010/main" val="36228985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31BB7-F56C-4CC5-88C8-B30C378AB845}"/>
              </a:ext>
            </a:extLst>
          </p:cNvPr>
          <p:cNvSpPr>
            <a:spLocks noGrp="1"/>
          </p:cNvSpPr>
          <p:nvPr>
            <p:ph type="dt" sz="half" idx="10"/>
          </p:nvPr>
        </p:nvSpPr>
        <p:spPr/>
        <p:txBody>
          <a:bodyPr/>
          <a:lstStyle>
            <a:lvl1pPr>
              <a:defRPr/>
            </a:lvl1pPr>
          </a:lstStyle>
          <a:p>
            <a:pPr>
              <a:defRPr/>
            </a:pPr>
            <a:fld id="{033E1473-A465-4D06-9A68-500D7C0A4E70}" type="datetime1">
              <a:rPr lang="en-US" smtClean="0"/>
              <a:t>5/21/2024</a:t>
            </a:fld>
            <a:endParaRPr lang="en-US" dirty="0"/>
          </a:p>
        </p:txBody>
      </p:sp>
      <p:sp>
        <p:nvSpPr>
          <p:cNvPr id="5" name="Footer Placeholder 4">
            <a:extLst>
              <a:ext uri="{FF2B5EF4-FFF2-40B4-BE49-F238E27FC236}">
                <a16:creationId xmlns:a16="http://schemas.microsoft.com/office/drawing/2014/main" id="{042454C5-B45C-4C93-AA2A-94A6D7E85E8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E3267F3-FF80-42BA-A8CB-58E40624A152}"/>
              </a:ext>
            </a:extLst>
          </p:cNvPr>
          <p:cNvSpPr>
            <a:spLocks noGrp="1"/>
          </p:cNvSpPr>
          <p:nvPr>
            <p:ph type="sldNum" sz="quarter" idx="12"/>
          </p:nvPr>
        </p:nvSpPr>
        <p:spPr/>
        <p:txBody>
          <a:bodyPr/>
          <a:lstStyle>
            <a:lvl1pPr>
              <a:defRPr/>
            </a:lvl1pPr>
          </a:lstStyle>
          <a:p>
            <a:fld id="{FC1AA45B-3FCF-49CD-BCE0-70B0A43BA260}" type="slidenum">
              <a:rPr lang="en-US" altLang="en-US"/>
              <a:pPr/>
              <a:t>‹#›</a:t>
            </a:fld>
            <a:endParaRPr lang="en-US" altLang="en-US" dirty="0"/>
          </a:p>
        </p:txBody>
      </p:sp>
    </p:spTree>
    <p:extLst>
      <p:ext uri="{BB962C8B-B14F-4D97-AF65-F5344CB8AC3E}">
        <p14:creationId xmlns:p14="http://schemas.microsoft.com/office/powerpoint/2010/main" val="26387803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33024-4F81-4319-A600-5F73B609AF77}"/>
              </a:ext>
            </a:extLst>
          </p:cNvPr>
          <p:cNvSpPr>
            <a:spLocks noGrp="1"/>
          </p:cNvSpPr>
          <p:nvPr>
            <p:ph type="dt" sz="half" idx="10"/>
          </p:nvPr>
        </p:nvSpPr>
        <p:spPr/>
        <p:txBody>
          <a:bodyPr/>
          <a:lstStyle>
            <a:lvl1pPr>
              <a:defRPr/>
            </a:lvl1pPr>
          </a:lstStyle>
          <a:p>
            <a:pPr>
              <a:defRPr/>
            </a:pPr>
            <a:fld id="{094CEC34-C459-4CC6-A845-B090B61AE904}" type="datetime1">
              <a:rPr lang="en-US" smtClean="0"/>
              <a:t>5/21/2024</a:t>
            </a:fld>
            <a:endParaRPr lang="en-US" dirty="0"/>
          </a:p>
        </p:txBody>
      </p:sp>
      <p:sp>
        <p:nvSpPr>
          <p:cNvPr id="5" name="Footer Placeholder 4">
            <a:extLst>
              <a:ext uri="{FF2B5EF4-FFF2-40B4-BE49-F238E27FC236}">
                <a16:creationId xmlns:a16="http://schemas.microsoft.com/office/drawing/2014/main" id="{2FDA9280-7799-45A5-B80F-3E2615A9D7E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508145C-5536-442A-8FBF-1B186A5CA731}"/>
              </a:ext>
            </a:extLst>
          </p:cNvPr>
          <p:cNvSpPr>
            <a:spLocks noGrp="1"/>
          </p:cNvSpPr>
          <p:nvPr>
            <p:ph type="sldNum" sz="quarter" idx="12"/>
          </p:nvPr>
        </p:nvSpPr>
        <p:spPr/>
        <p:txBody>
          <a:bodyPr/>
          <a:lstStyle>
            <a:lvl1pPr>
              <a:defRPr/>
            </a:lvl1pPr>
          </a:lstStyle>
          <a:p>
            <a:fld id="{7388E5D8-F972-4C27-BC4F-85BC5F9ABC80}" type="slidenum">
              <a:rPr lang="en-US" altLang="en-US"/>
              <a:pPr/>
              <a:t>‹#›</a:t>
            </a:fld>
            <a:endParaRPr lang="en-US" altLang="en-US" dirty="0"/>
          </a:p>
        </p:txBody>
      </p:sp>
    </p:spTree>
    <p:extLst>
      <p:ext uri="{BB962C8B-B14F-4D97-AF65-F5344CB8AC3E}">
        <p14:creationId xmlns:p14="http://schemas.microsoft.com/office/powerpoint/2010/main" val="20028901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pic>
        <p:nvPicPr>
          <p:cNvPr id="3" name="Picture 2" descr="b-blue 150.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65831"/>
            <a:ext cx="12192000" cy="415636"/>
          </a:xfrm>
          <a:prstGeom prst="rect">
            <a:avLst/>
          </a:prstGeom>
        </p:spPr>
      </p:pic>
      <p:sp>
        <p:nvSpPr>
          <p:cNvPr id="4" name="TextBox 3"/>
          <p:cNvSpPr txBox="1"/>
          <p:nvPr userDrawn="1"/>
        </p:nvSpPr>
        <p:spPr>
          <a:xfrm>
            <a:off x="0" y="6615175"/>
            <a:ext cx="12192000" cy="142999"/>
          </a:xfrm>
          <a:prstGeom prst="rect">
            <a:avLst/>
          </a:prstGeom>
          <a:noFill/>
          <a:ln>
            <a:noFill/>
          </a:ln>
        </p:spPr>
        <p:txBody>
          <a:bodyPr wrap="square" lIns="61542" tIns="30771" rIns="61542" bIns="30771" rtlCol="0">
            <a:spAutoFit/>
          </a:bodyPr>
          <a:lstStyle/>
          <a:p>
            <a:pPr algn="ctr" rtl="0"/>
            <a:r>
              <a:rPr lang="en-US" sz="788" b="0" i="0" u="none" strike="noStrike" kern="1200" baseline="30000" dirty="0">
                <a:solidFill>
                  <a:srgbClr val="FFFFFF"/>
                </a:solidFill>
                <a:latin typeface="Arial"/>
                <a:ea typeface="+mn-ea"/>
                <a:cs typeface="Arial"/>
              </a:rPr>
              <a:t>© 2024, Johns Hopkins University. All rights reserved.</a:t>
            </a:r>
          </a:p>
        </p:txBody>
      </p:sp>
      <p:sp>
        <p:nvSpPr>
          <p:cNvPr id="2" name="Title 1"/>
          <p:cNvSpPr>
            <a:spLocks noGrp="1"/>
          </p:cNvSpPr>
          <p:nvPr>
            <p:ph type="title" hasCustomPrompt="1"/>
          </p:nvPr>
        </p:nvSpPr>
        <p:spPr>
          <a:xfrm>
            <a:off x="629520" y="373275"/>
            <a:ext cx="10972800" cy="1143000"/>
          </a:xfrm>
          <a:prstGeom prst="rect">
            <a:avLst/>
          </a:prstGeom>
        </p:spPr>
        <p:txBody>
          <a:bodyPr vert="horz"/>
          <a:lstStyle>
            <a:lvl1pPr algn="l">
              <a:defRPr>
                <a:solidFill>
                  <a:srgbClr val="182F58"/>
                </a:solidFill>
                <a:latin typeface="Times"/>
                <a:cs typeface="Times"/>
              </a:defRPr>
            </a:lvl1pPr>
          </a:lstStyle>
          <a:p>
            <a:r>
              <a:rPr lang="en-US" dirty="0"/>
              <a:t>Presentation Outline</a:t>
            </a:r>
          </a:p>
        </p:txBody>
      </p:sp>
      <p:sp>
        <p:nvSpPr>
          <p:cNvPr id="7" name="Text Placeholder 7"/>
          <p:cNvSpPr>
            <a:spLocks noGrp="1"/>
          </p:cNvSpPr>
          <p:nvPr>
            <p:ph type="body" sz="quarter" idx="10" hasCustomPrompt="1"/>
          </p:nvPr>
        </p:nvSpPr>
        <p:spPr>
          <a:xfrm>
            <a:off x="635390" y="1226131"/>
            <a:ext cx="10371277" cy="4096328"/>
          </a:xfrm>
          <a:prstGeom prst="rect">
            <a:avLst/>
          </a:prstGeom>
        </p:spPr>
        <p:txBody>
          <a:bodyPr vert="horz"/>
          <a:lstStyle>
            <a:lvl1pPr marL="0" marR="0" indent="0" algn="l" defTabSz="342900" rtl="0" eaLnBrk="1" fontAlgn="auto" latinLnBrk="0" hangingPunct="1">
              <a:lnSpc>
                <a:spcPct val="80000"/>
              </a:lnSpc>
              <a:spcBef>
                <a:spcPct val="20000"/>
              </a:spcBef>
              <a:spcAft>
                <a:spcPts val="0"/>
              </a:spcAft>
              <a:buClrTx/>
              <a:buSzTx/>
              <a:buFont typeface="Arial"/>
              <a:buNone/>
              <a:tabLst/>
              <a:defRPr sz="1800" baseline="0">
                <a:solidFill>
                  <a:srgbClr val="182F58"/>
                </a:solidFill>
                <a:latin typeface="Arial"/>
                <a:cs typeface="Arial"/>
              </a:defRPr>
            </a:lvl1pPr>
          </a:lstStyle>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Tree>
    <p:extLst>
      <p:ext uri="{BB962C8B-B14F-4D97-AF65-F5344CB8AC3E}">
        <p14:creationId xmlns:p14="http://schemas.microsoft.com/office/powerpoint/2010/main" val="37116404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89" name="PlaceHolder 1"/>
          <p:cNvSpPr>
            <a:spLocks noGrp="1"/>
          </p:cNvSpPr>
          <p:nvPr>
            <p:ph type="title"/>
          </p:nvPr>
        </p:nvSpPr>
        <p:spPr>
          <a:xfrm>
            <a:off x="1097280" y="918293"/>
            <a:ext cx="10058040" cy="186974"/>
          </a:xfrm>
          <a:prstGeom prst="rect">
            <a:avLst/>
          </a:prstGeom>
        </p:spPr>
        <p:txBody>
          <a:bodyPr lIns="0" tIns="0" rIns="0" bIns="0" anchor="ctr">
            <a:spAutoFit/>
          </a:bodyPr>
          <a:lstStyle/>
          <a:p>
            <a:endParaRPr lang="en-US" sz="1350" b="0" strike="noStrike" spc="-1">
              <a:solidFill>
                <a:srgbClr val="000000"/>
              </a:solidFill>
              <a:latin typeface="Calibri"/>
            </a:endParaRPr>
          </a:p>
        </p:txBody>
      </p:sp>
      <p:sp>
        <p:nvSpPr>
          <p:cNvPr id="190" name="PlaceHolder 2"/>
          <p:cNvSpPr>
            <a:spLocks noGrp="1"/>
          </p:cNvSpPr>
          <p:nvPr>
            <p:ph type="subTitle"/>
          </p:nvPr>
        </p:nvSpPr>
        <p:spPr>
          <a:xfrm>
            <a:off x="1097280" y="3691022"/>
            <a:ext cx="10058040" cy="332399"/>
          </a:xfrm>
          <a:prstGeom prst="rect">
            <a:avLst/>
          </a:prstGeom>
        </p:spPr>
        <p:txBody>
          <a:bodyPr lIns="0" tIns="0" rIns="0" bIns="0" anchor="ctr">
            <a:spAutoFit/>
          </a:bodyPr>
          <a:lstStyle/>
          <a:p>
            <a:pPr algn="ctr"/>
            <a:endParaRPr lang="en-US" sz="2400" b="0" strike="noStrike" spc="-1">
              <a:latin typeface="Arial"/>
            </a:endParaRPr>
          </a:p>
        </p:txBody>
      </p:sp>
    </p:spTree>
    <p:extLst>
      <p:ext uri="{BB962C8B-B14F-4D97-AF65-F5344CB8AC3E}">
        <p14:creationId xmlns:p14="http://schemas.microsoft.com/office/powerpoint/2010/main" val="11831808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7817"/>
            <a:ext cx="109728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609602" y="1600204"/>
            <a:ext cx="5396089"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86312" y="1600200"/>
            <a:ext cx="5396089"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86312" y="3938592"/>
            <a:ext cx="5396089"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609600" y="6245225"/>
            <a:ext cx="2844800" cy="476250"/>
          </a:xfrm>
        </p:spPr>
        <p:txBody>
          <a:bodyPr/>
          <a:lstStyle>
            <a:lvl1pPr>
              <a:defRPr/>
            </a:lvl1pPr>
          </a:lstStyle>
          <a:p>
            <a:pPr defTabSz="914400" eaLnBrk="0" fontAlgn="base" hangingPunct="0">
              <a:spcBef>
                <a:spcPct val="0"/>
              </a:spcBef>
              <a:spcAft>
                <a:spcPct val="0"/>
              </a:spcAft>
              <a:defRPr/>
            </a:pPr>
            <a:fld id="{47F54157-033B-40E7-925B-2E09E9CA2CEB}" type="datetime1">
              <a:rPr lang="en-US" altLang="zh-CN" smtClean="0">
                <a:solidFill>
                  <a:prstClr val="black">
                    <a:tint val="75000"/>
                  </a:prstClr>
                </a:solidFill>
                <a:latin typeface="Arial" panose="020B0604020202020204" pitchFamily="34" charset="0"/>
              </a:rPr>
              <a:pPr defTabSz="914400" eaLnBrk="0" fontAlgn="base" hangingPunct="0">
                <a:spcBef>
                  <a:spcPct val="0"/>
                </a:spcBef>
                <a:spcAft>
                  <a:spcPct val="0"/>
                </a:spcAft>
                <a:defRPr/>
              </a:pPr>
              <a:t>5/21/2024</a:t>
            </a:fld>
            <a:endParaRPr lang="en-US" altLang="zh-CN" dirty="0">
              <a:solidFill>
                <a:prstClr val="black">
                  <a:tint val="75000"/>
                </a:prstClr>
              </a:solidFill>
              <a:latin typeface="Arial" panose="020B0604020202020204" pitchFamily="34" charset="0"/>
            </a:endParaRPr>
          </a:p>
        </p:txBody>
      </p:sp>
      <p:sp>
        <p:nvSpPr>
          <p:cNvPr id="7" name="页脚占位符 6"/>
          <p:cNvSpPr>
            <a:spLocks noGrp="1"/>
          </p:cNvSpPr>
          <p:nvPr>
            <p:ph type="ftr" sz="quarter" idx="11"/>
          </p:nvPr>
        </p:nvSpPr>
        <p:spPr>
          <a:xfrm>
            <a:off x="4165600" y="6245225"/>
            <a:ext cx="3860800" cy="476250"/>
          </a:xfrm>
        </p:spPr>
        <p:txBody>
          <a:bodyPr/>
          <a:lstStyle>
            <a:lvl1pPr>
              <a:defRPr/>
            </a:lvl1pPr>
          </a:lstStyle>
          <a:p>
            <a:pPr defTabSz="914400" eaLnBrk="0" fontAlgn="base" hangingPunct="0">
              <a:spcBef>
                <a:spcPct val="0"/>
              </a:spcBef>
              <a:spcAft>
                <a:spcPct val="0"/>
              </a:spcAft>
              <a:defRPr/>
            </a:pPr>
            <a:endParaRPr lang="en-US" altLang="zh-CN" dirty="0">
              <a:solidFill>
                <a:prstClr val="black">
                  <a:tint val="75000"/>
                </a:prstClr>
              </a:solidFill>
              <a:latin typeface="Arial" panose="020B0604020202020204" pitchFamily="34" charset="0"/>
            </a:endParaRPr>
          </a:p>
        </p:txBody>
      </p:sp>
      <p:sp>
        <p:nvSpPr>
          <p:cNvPr id="8" name="灯片编号占位符 7"/>
          <p:cNvSpPr>
            <a:spLocks noGrp="1"/>
          </p:cNvSpPr>
          <p:nvPr>
            <p:ph type="sldNum" sz="quarter" idx="12"/>
          </p:nvPr>
        </p:nvSpPr>
        <p:spPr>
          <a:xfrm>
            <a:off x="8737600" y="6245225"/>
            <a:ext cx="2844800" cy="476250"/>
          </a:xfrm>
        </p:spPr>
        <p:txBody>
          <a:bodyPr/>
          <a:lstStyle>
            <a:lvl1pPr>
              <a:defRPr/>
            </a:lvl1pPr>
          </a:lstStyle>
          <a:p>
            <a:pPr defTabSz="914400" eaLnBrk="0" fontAlgn="base" hangingPunct="0">
              <a:spcBef>
                <a:spcPct val="0"/>
              </a:spcBef>
              <a:spcAft>
                <a:spcPct val="0"/>
              </a:spcAft>
              <a:defRPr/>
            </a:pPr>
            <a:fld id="{A9B08FFE-2DFC-4678-80DE-B2B08F871081}" type="slidenum">
              <a:rPr lang="en-US" altLang="zh-CN" smtClean="0">
                <a:latin typeface="Arial" panose="020B0604020202020204" pitchFamily="34" charset="0"/>
              </a:rPr>
              <a:pPr defTabSz="914400" eaLnBrk="0" fontAlgn="base" hangingPunct="0">
                <a:spcBef>
                  <a:spcPct val="0"/>
                </a:spcBef>
                <a:spcAft>
                  <a:spcPct val="0"/>
                </a:spcAft>
                <a:defRPr/>
              </a:pPr>
              <a:t>‹#›</a:t>
            </a:fld>
            <a:endParaRPr lang="en-US" altLang="zh-CN" dirty="0">
              <a:latin typeface="Arial" panose="020B0604020202020204" pitchFamily="34" charset="0"/>
            </a:endParaRPr>
          </a:p>
        </p:txBody>
      </p:sp>
    </p:spTree>
    <p:extLst>
      <p:ext uri="{BB962C8B-B14F-4D97-AF65-F5344CB8AC3E}">
        <p14:creationId xmlns:p14="http://schemas.microsoft.com/office/powerpoint/2010/main" val="13484326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A9FC-BC44-DA49-A771-C1BE26895DC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C573388-9F39-BC4B-BF67-843A1047EF6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quare">
            <a:extLst>
              <a:ext uri="{FF2B5EF4-FFF2-40B4-BE49-F238E27FC236}">
                <a16:creationId xmlns:a16="http://schemas.microsoft.com/office/drawing/2014/main" id="{0A7B3EF0-54B6-F64A-BA0A-5623F07EC722}"/>
              </a:ext>
            </a:extLst>
          </p:cNvPr>
          <p:cNvSpPr/>
          <p:nvPr userDrawn="1"/>
        </p:nvSpPr>
        <p:spPr>
          <a:xfrm>
            <a:off x="13414375" y="-240238"/>
            <a:ext cx="533401" cy="533400"/>
          </a:xfrm>
          <a:prstGeom prst="rect">
            <a:avLst/>
          </a:prstGeom>
          <a:solidFill>
            <a:srgbClr val="19417C"/>
          </a:solidFill>
          <a:ln w="12700">
            <a:miter lim="400000"/>
          </a:ln>
        </p:spPr>
        <p:txBody>
          <a:bodyPr lIns="34289" rIns="34289" anchor="ctr"/>
          <a:lstStyle/>
          <a:p>
            <a:pPr algn="ctr">
              <a:defRPr>
                <a:solidFill>
                  <a:srgbClr val="FFFFFF"/>
                </a:solidFill>
              </a:defRPr>
            </a:pPr>
            <a:endParaRPr sz="1800" dirty="0"/>
          </a:p>
        </p:txBody>
      </p:sp>
      <p:sp>
        <p:nvSpPr>
          <p:cNvPr id="8" name="Square">
            <a:extLst>
              <a:ext uri="{FF2B5EF4-FFF2-40B4-BE49-F238E27FC236}">
                <a16:creationId xmlns:a16="http://schemas.microsoft.com/office/drawing/2014/main" id="{41059623-2F64-2D46-A91D-8C1B7FDF17C2}"/>
              </a:ext>
            </a:extLst>
          </p:cNvPr>
          <p:cNvSpPr/>
          <p:nvPr userDrawn="1"/>
        </p:nvSpPr>
        <p:spPr>
          <a:xfrm>
            <a:off x="13414375" y="402701"/>
            <a:ext cx="533401" cy="533401"/>
          </a:xfrm>
          <a:prstGeom prst="rect">
            <a:avLst/>
          </a:prstGeom>
          <a:solidFill>
            <a:srgbClr val="3C3C3C"/>
          </a:solidFill>
          <a:ln w="12700">
            <a:miter lim="400000"/>
          </a:ln>
        </p:spPr>
        <p:txBody>
          <a:bodyPr lIns="34289" rIns="34289" anchor="ctr"/>
          <a:lstStyle/>
          <a:p>
            <a:pPr algn="ctr">
              <a:defRPr>
                <a:solidFill>
                  <a:srgbClr val="FFFFFF"/>
                </a:solidFill>
              </a:defRPr>
            </a:pPr>
            <a:endParaRPr sz="1800" dirty="0"/>
          </a:p>
        </p:txBody>
      </p:sp>
      <p:sp>
        <p:nvSpPr>
          <p:cNvPr id="9" name="Square">
            <a:extLst>
              <a:ext uri="{FF2B5EF4-FFF2-40B4-BE49-F238E27FC236}">
                <a16:creationId xmlns:a16="http://schemas.microsoft.com/office/drawing/2014/main" id="{9C99F8D1-6B2A-9C49-97F8-08188FC9624F}"/>
              </a:ext>
            </a:extLst>
          </p:cNvPr>
          <p:cNvSpPr/>
          <p:nvPr userDrawn="1"/>
        </p:nvSpPr>
        <p:spPr>
          <a:xfrm>
            <a:off x="13414375" y="1045637"/>
            <a:ext cx="533401" cy="533400"/>
          </a:xfrm>
          <a:prstGeom prst="rect">
            <a:avLst/>
          </a:prstGeom>
          <a:solidFill>
            <a:srgbClr val="FFFFFF"/>
          </a:solidFill>
          <a:ln w="12700">
            <a:miter lim="400000"/>
          </a:ln>
        </p:spPr>
        <p:txBody>
          <a:bodyPr lIns="34289" rIns="34289" anchor="ctr"/>
          <a:lstStyle/>
          <a:p>
            <a:pPr algn="ctr">
              <a:defRPr>
                <a:solidFill>
                  <a:srgbClr val="FFFFFF"/>
                </a:solidFill>
              </a:defRPr>
            </a:pPr>
            <a:endParaRPr sz="1800" dirty="0"/>
          </a:p>
        </p:txBody>
      </p:sp>
      <p:sp>
        <p:nvSpPr>
          <p:cNvPr id="10" name="Square">
            <a:extLst>
              <a:ext uri="{FF2B5EF4-FFF2-40B4-BE49-F238E27FC236}">
                <a16:creationId xmlns:a16="http://schemas.microsoft.com/office/drawing/2014/main" id="{77194286-408F-D94B-80A1-5574ABC94A45}"/>
              </a:ext>
            </a:extLst>
          </p:cNvPr>
          <p:cNvSpPr/>
          <p:nvPr userDrawn="1"/>
        </p:nvSpPr>
        <p:spPr>
          <a:xfrm>
            <a:off x="13414375" y="1688576"/>
            <a:ext cx="533401" cy="533401"/>
          </a:xfrm>
          <a:prstGeom prst="rect">
            <a:avLst/>
          </a:prstGeom>
          <a:solidFill>
            <a:schemeClr val="accent1"/>
          </a:solidFill>
          <a:ln w="12700">
            <a:miter lim="400000"/>
          </a:ln>
        </p:spPr>
        <p:txBody>
          <a:bodyPr lIns="34289" rIns="34289" anchor="ctr"/>
          <a:lstStyle/>
          <a:p>
            <a:pPr algn="ctr">
              <a:defRPr>
                <a:solidFill>
                  <a:srgbClr val="FFFFFF"/>
                </a:solidFill>
              </a:defRPr>
            </a:pPr>
            <a:endParaRPr sz="1800" dirty="0"/>
          </a:p>
        </p:txBody>
      </p:sp>
      <p:grpSp>
        <p:nvGrpSpPr>
          <p:cNvPr id="11" name="Group">
            <a:extLst>
              <a:ext uri="{FF2B5EF4-FFF2-40B4-BE49-F238E27FC236}">
                <a16:creationId xmlns:a16="http://schemas.microsoft.com/office/drawing/2014/main" id="{263D8A53-2CF2-E744-8638-B2BC55BB9CF2}"/>
              </a:ext>
            </a:extLst>
          </p:cNvPr>
          <p:cNvGrpSpPr/>
          <p:nvPr userDrawn="1"/>
        </p:nvGrpSpPr>
        <p:grpSpPr>
          <a:xfrm>
            <a:off x="13414376" y="2874438"/>
            <a:ext cx="265113" cy="3743327"/>
            <a:chOff x="0" y="0"/>
            <a:chExt cx="265112" cy="3743325"/>
          </a:xfrm>
        </p:grpSpPr>
        <p:sp>
          <p:nvSpPr>
            <p:cNvPr id="12" name="Rectangle">
              <a:extLst>
                <a:ext uri="{FF2B5EF4-FFF2-40B4-BE49-F238E27FC236}">
                  <a16:creationId xmlns:a16="http://schemas.microsoft.com/office/drawing/2014/main" id="{1053824E-7F07-6C48-86D2-F9CB4C83560C}"/>
                </a:ext>
              </a:extLst>
            </p:cNvPr>
            <p:cNvSpPr/>
            <p:nvPr/>
          </p:nvSpPr>
          <p:spPr>
            <a:xfrm>
              <a:off x="0" y="-1"/>
              <a:ext cx="265113" cy="533402"/>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3" name="Rectangle">
              <a:extLst>
                <a:ext uri="{FF2B5EF4-FFF2-40B4-BE49-F238E27FC236}">
                  <a16:creationId xmlns:a16="http://schemas.microsoft.com/office/drawing/2014/main" id="{85001ED4-22E3-BE43-8825-67162557EEF0}"/>
                </a:ext>
              </a:extLst>
            </p:cNvPr>
            <p:cNvSpPr/>
            <p:nvPr/>
          </p:nvSpPr>
          <p:spPr>
            <a:xfrm>
              <a:off x="0" y="636588"/>
              <a:ext cx="265113" cy="533401"/>
            </a:xfrm>
            <a:prstGeom prst="rect">
              <a:avLst/>
            </a:prstGeom>
            <a:solidFill>
              <a:srgbClr val="CA171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4" name="Rectangle">
              <a:extLst>
                <a:ext uri="{FF2B5EF4-FFF2-40B4-BE49-F238E27FC236}">
                  <a16:creationId xmlns:a16="http://schemas.microsoft.com/office/drawing/2014/main" id="{C1EB7B9C-2C4C-0046-BE5D-082920F49FFC}"/>
                </a:ext>
              </a:extLst>
            </p:cNvPr>
            <p:cNvSpPr/>
            <p:nvPr/>
          </p:nvSpPr>
          <p:spPr>
            <a:xfrm>
              <a:off x="0" y="1285875"/>
              <a:ext cx="265113" cy="533401"/>
            </a:xfrm>
            <a:prstGeom prst="rect">
              <a:avLst/>
            </a:prstGeom>
            <a:solidFill>
              <a:srgbClr val="EF7F2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5" name="Rectangle">
              <a:extLst>
                <a:ext uri="{FF2B5EF4-FFF2-40B4-BE49-F238E27FC236}">
                  <a16:creationId xmlns:a16="http://schemas.microsoft.com/office/drawing/2014/main" id="{F3E03E44-B46E-2F48-A5B8-6E49D9FE1036}"/>
                </a:ext>
              </a:extLst>
            </p:cNvPr>
            <p:cNvSpPr/>
            <p:nvPr/>
          </p:nvSpPr>
          <p:spPr>
            <a:xfrm>
              <a:off x="0" y="1928813"/>
              <a:ext cx="265113" cy="533401"/>
            </a:xfrm>
            <a:prstGeom prst="rect">
              <a:avLst/>
            </a:prstGeom>
            <a:solidFill>
              <a:srgbClr val="A7A9A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6" name="Rectangle">
              <a:extLst>
                <a:ext uri="{FF2B5EF4-FFF2-40B4-BE49-F238E27FC236}">
                  <a16:creationId xmlns:a16="http://schemas.microsoft.com/office/drawing/2014/main" id="{F532EB33-13F7-6344-A722-57F07BD494ED}"/>
                </a:ext>
              </a:extLst>
            </p:cNvPr>
            <p:cNvSpPr/>
            <p:nvPr/>
          </p:nvSpPr>
          <p:spPr>
            <a:xfrm>
              <a:off x="0" y="2563813"/>
              <a:ext cx="265113" cy="533401"/>
            </a:xfrm>
            <a:prstGeom prst="rect">
              <a:avLst/>
            </a:prstGeom>
            <a:solidFill>
              <a:srgbClr val="004A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7" name="Rectangle">
              <a:extLst>
                <a:ext uri="{FF2B5EF4-FFF2-40B4-BE49-F238E27FC236}">
                  <a16:creationId xmlns:a16="http://schemas.microsoft.com/office/drawing/2014/main" id="{4C4703B4-EAA1-4A41-98E1-091CF48B2545}"/>
                </a:ext>
              </a:extLst>
            </p:cNvPr>
            <p:cNvSpPr/>
            <p:nvPr/>
          </p:nvSpPr>
          <p:spPr>
            <a:xfrm>
              <a:off x="0" y="3209925"/>
              <a:ext cx="265113" cy="533401"/>
            </a:xfrm>
            <a:prstGeom prst="rect">
              <a:avLst/>
            </a:prstGeom>
            <a:solidFill>
              <a:srgbClr val="505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grpSp>
      <p:pic>
        <p:nvPicPr>
          <p:cNvPr id="18" name="Picture 17" descr="A picture containing graphical user interface&#10;&#10;Description automatically generated">
            <a:extLst>
              <a:ext uri="{FF2B5EF4-FFF2-40B4-BE49-F238E27FC236}">
                <a16:creationId xmlns:a16="http://schemas.microsoft.com/office/drawing/2014/main" id="{62CA9E9E-655A-274D-B57A-B2288C5FD1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12628" y="6181912"/>
            <a:ext cx="2277077" cy="773637"/>
          </a:xfrm>
          <a:prstGeom prst="rect">
            <a:avLst/>
          </a:prstGeom>
        </p:spPr>
      </p:pic>
      <p:pic>
        <p:nvPicPr>
          <p:cNvPr id="20" name="Picture 2">
            <a:extLst>
              <a:ext uri="{FF2B5EF4-FFF2-40B4-BE49-F238E27FC236}">
                <a16:creationId xmlns:a16="http://schemas.microsoft.com/office/drawing/2014/main" id="{2BBEA961-AED1-9E45-90F9-3DF2D3FB2B6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399034" y="6406046"/>
            <a:ext cx="337039"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62A634B2-4E7C-AE47-926A-FFEF1C3C680B}"/>
              </a:ext>
            </a:extLst>
          </p:cNvPr>
          <p:cNvSpPr/>
          <p:nvPr userDrawn="1"/>
        </p:nvSpPr>
        <p:spPr>
          <a:xfrm>
            <a:off x="371964" y="6445619"/>
            <a:ext cx="9108763" cy="207749"/>
          </a:xfrm>
          <a:prstGeom prst="rect">
            <a:avLst/>
          </a:prstGeom>
        </p:spPr>
        <p:txBody>
          <a:bodyPr wrap="square">
            <a:spAutoFit/>
          </a:bodyPr>
          <a:lstStyle/>
          <a:p>
            <a:endParaRPr lang="en-US" sz="75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1123889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0" y="2841554"/>
            <a:ext cx="11961876"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0" y="3826265"/>
            <a:ext cx="11961876"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2"/>
                </a:solidFill>
                <a:latin typeface="+mn-lt"/>
                <a:cs typeface="Arial" pitchFamily="34" charset="0"/>
              </a:defRPr>
            </a:lvl1pPr>
          </a:lstStyle>
          <a:p>
            <a:r>
              <a:rPr lang="en-US" dirty="0"/>
              <a:t>SUBTITLE </a:t>
            </a:r>
            <a:r>
              <a:rPr lang="mr-IN" dirty="0"/>
              <a:t>–</a:t>
            </a:r>
            <a:r>
              <a:rPr lang="en-US" dirty="0"/>
              <a:t> ALL CAPS, TRACKING AT 1 PT  </a:t>
            </a:r>
          </a:p>
        </p:txBody>
      </p:sp>
      <p:sp>
        <p:nvSpPr>
          <p:cNvPr id="7" name="Slide Number Placeholder 6">
            <a:extLst>
              <a:ext uri="{FF2B5EF4-FFF2-40B4-BE49-F238E27FC236}">
                <a16:creationId xmlns:a16="http://schemas.microsoft.com/office/drawing/2014/main" id="{6CC8D905-1967-2A4A-A8B7-AD9D27CEDA64}"/>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cxnSp>
        <p:nvCxnSpPr>
          <p:cNvPr id="6" name="Straight Connector 5">
            <a:extLst>
              <a:ext uri="{FF2B5EF4-FFF2-40B4-BE49-F238E27FC236}">
                <a16:creationId xmlns:a16="http://schemas.microsoft.com/office/drawing/2014/main" id="{367B56DD-B713-4542-BAFE-48FFB6478C98}"/>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4235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A9FC-BC44-DA49-A771-C1BE26895DC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C573388-9F39-BC4B-BF67-843A1047EF6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230AD7-20CC-1841-9954-2F018B666D47}"/>
              </a:ext>
            </a:extLst>
          </p:cNvPr>
          <p:cNvSpPr>
            <a:spLocks noGrp="1"/>
          </p:cNvSpPr>
          <p:nvPr>
            <p:ph type="dt" sz="half" idx="10"/>
          </p:nvPr>
        </p:nvSpPr>
        <p:spPr/>
        <p:txBody>
          <a:bodyPr/>
          <a:lstStyle/>
          <a:p>
            <a:fld id="{998E510B-5232-5841-9FCB-8DE03DF80A50}" type="datetimeFigureOut">
              <a:rPr lang="en-US" smtClean="0"/>
              <a:t>5/21/2024</a:t>
            </a:fld>
            <a:endParaRPr lang="en-US" dirty="0"/>
          </a:p>
        </p:txBody>
      </p:sp>
      <p:sp>
        <p:nvSpPr>
          <p:cNvPr id="5" name="Footer Placeholder 4">
            <a:extLst>
              <a:ext uri="{FF2B5EF4-FFF2-40B4-BE49-F238E27FC236}">
                <a16:creationId xmlns:a16="http://schemas.microsoft.com/office/drawing/2014/main" id="{3973DA31-5ED3-BD4A-9BAE-96D0D7AA09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DB64C2-ACA1-5A4F-8BEB-0B8A318C0E40}"/>
              </a:ext>
            </a:extLst>
          </p:cNvPr>
          <p:cNvSpPr>
            <a:spLocks noGrp="1"/>
          </p:cNvSpPr>
          <p:nvPr>
            <p:ph type="sldNum" sz="quarter" idx="12"/>
          </p:nvPr>
        </p:nvSpPr>
        <p:spPr/>
        <p:txBody>
          <a:bodyPr/>
          <a:lstStyle/>
          <a:p>
            <a:fld id="{1C85BC5F-ED81-4F4F-A9FF-6935069CE66E}" type="slidenum">
              <a:rPr lang="en-US" smtClean="0"/>
              <a:t>‹#›</a:t>
            </a:fld>
            <a:endParaRPr lang="en-US" dirty="0"/>
          </a:p>
        </p:txBody>
      </p:sp>
      <p:sp>
        <p:nvSpPr>
          <p:cNvPr id="7" name="Square">
            <a:extLst>
              <a:ext uri="{FF2B5EF4-FFF2-40B4-BE49-F238E27FC236}">
                <a16:creationId xmlns:a16="http://schemas.microsoft.com/office/drawing/2014/main" id="{0A7B3EF0-54B6-F64A-BA0A-5623F07EC722}"/>
              </a:ext>
            </a:extLst>
          </p:cNvPr>
          <p:cNvSpPr/>
          <p:nvPr userDrawn="1"/>
        </p:nvSpPr>
        <p:spPr>
          <a:xfrm>
            <a:off x="13414375" y="-240238"/>
            <a:ext cx="533401" cy="533400"/>
          </a:xfrm>
          <a:prstGeom prst="rect">
            <a:avLst/>
          </a:prstGeom>
          <a:solidFill>
            <a:srgbClr val="19417C"/>
          </a:solidFill>
          <a:ln w="12700">
            <a:miter lim="400000"/>
          </a:ln>
        </p:spPr>
        <p:txBody>
          <a:bodyPr lIns="34289" rIns="34289" anchor="ctr"/>
          <a:lstStyle/>
          <a:p>
            <a:pPr algn="ctr">
              <a:defRPr>
                <a:solidFill>
                  <a:srgbClr val="FFFFFF"/>
                </a:solidFill>
              </a:defRPr>
            </a:pPr>
            <a:endParaRPr sz="1800" dirty="0"/>
          </a:p>
        </p:txBody>
      </p:sp>
      <p:sp>
        <p:nvSpPr>
          <p:cNvPr id="8" name="Square">
            <a:extLst>
              <a:ext uri="{FF2B5EF4-FFF2-40B4-BE49-F238E27FC236}">
                <a16:creationId xmlns:a16="http://schemas.microsoft.com/office/drawing/2014/main" id="{41059623-2F64-2D46-A91D-8C1B7FDF17C2}"/>
              </a:ext>
            </a:extLst>
          </p:cNvPr>
          <p:cNvSpPr/>
          <p:nvPr userDrawn="1"/>
        </p:nvSpPr>
        <p:spPr>
          <a:xfrm>
            <a:off x="13414375" y="402701"/>
            <a:ext cx="533401" cy="533401"/>
          </a:xfrm>
          <a:prstGeom prst="rect">
            <a:avLst/>
          </a:prstGeom>
          <a:solidFill>
            <a:srgbClr val="3C3C3C"/>
          </a:solidFill>
          <a:ln w="12700">
            <a:miter lim="400000"/>
          </a:ln>
        </p:spPr>
        <p:txBody>
          <a:bodyPr lIns="34289" rIns="34289" anchor="ctr"/>
          <a:lstStyle/>
          <a:p>
            <a:pPr algn="ctr">
              <a:defRPr>
                <a:solidFill>
                  <a:srgbClr val="FFFFFF"/>
                </a:solidFill>
              </a:defRPr>
            </a:pPr>
            <a:endParaRPr sz="1800" dirty="0"/>
          </a:p>
        </p:txBody>
      </p:sp>
      <p:sp>
        <p:nvSpPr>
          <p:cNvPr id="9" name="Square">
            <a:extLst>
              <a:ext uri="{FF2B5EF4-FFF2-40B4-BE49-F238E27FC236}">
                <a16:creationId xmlns:a16="http://schemas.microsoft.com/office/drawing/2014/main" id="{9C99F8D1-6B2A-9C49-97F8-08188FC9624F}"/>
              </a:ext>
            </a:extLst>
          </p:cNvPr>
          <p:cNvSpPr/>
          <p:nvPr userDrawn="1"/>
        </p:nvSpPr>
        <p:spPr>
          <a:xfrm>
            <a:off x="13414375" y="1045637"/>
            <a:ext cx="533401" cy="533400"/>
          </a:xfrm>
          <a:prstGeom prst="rect">
            <a:avLst/>
          </a:prstGeom>
          <a:solidFill>
            <a:srgbClr val="FFFFFF"/>
          </a:solidFill>
          <a:ln w="12700">
            <a:miter lim="400000"/>
          </a:ln>
        </p:spPr>
        <p:txBody>
          <a:bodyPr lIns="34289" rIns="34289" anchor="ctr"/>
          <a:lstStyle/>
          <a:p>
            <a:pPr algn="ctr">
              <a:defRPr>
                <a:solidFill>
                  <a:srgbClr val="FFFFFF"/>
                </a:solidFill>
              </a:defRPr>
            </a:pPr>
            <a:endParaRPr sz="1800" dirty="0"/>
          </a:p>
        </p:txBody>
      </p:sp>
      <p:sp>
        <p:nvSpPr>
          <p:cNvPr id="10" name="Square">
            <a:extLst>
              <a:ext uri="{FF2B5EF4-FFF2-40B4-BE49-F238E27FC236}">
                <a16:creationId xmlns:a16="http://schemas.microsoft.com/office/drawing/2014/main" id="{77194286-408F-D94B-80A1-5574ABC94A45}"/>
              </a:ext>
            </a:extLst>
          </p:cNvPr>
          <p:cNvSpPr/>
          <p:nvPr userDrawn="1"/>
        </p:nvSpPr>
        <p:spPr>
          <a:xfrm>
            <a:off x="13414375" y="1688576"/>
            <a:ext cx="533401" cy="533401"/>
          </a:xfrm>
          <a:prstGeom prst="rect">
            <a:avLst/>
          </a:prstGeom>
          <a:solidFill>
            <a:schemeClr val="accent1"/>
          </a:solidFill>
          <a:ln w="12700">
            <a:miter lim="400000"/>
          </a:ln>
        </p:spPr>
        <p:txBody>
          <a:bodyPr lIns="34289" rIns="34289" anchor="ctr"/>
          <a:lstStyle/>
          <a:p>
            <a:pPr algn="ctr">
              <a:defRPr>
                <a:solidFill>
                  <a:srgbClr val="FFFFFF"/>
                </a:solidFill>
              </a:defRPr>
            </a:pPr>
            <a:endParaRPr sz="1800" dirty="0"/>
          </a:p>
        </p:txBody>
      </p:sp>
      <p:grpSp>
        <p:nvGrpSpPr>
          <p:cNvPr id="11" name="Group">
            <a:extLst>
              <a:ext uri="{FF2B5EF4-FFF2-40B4-BE49-F238E27FC236}">
                <a16:creationId xmlns:a16="http://schemas.microsoft.com/office/drawing/2014/main" id="{263D8A53-2CF2-E744-8638-B2BC55BB9CF2}"/>
              </a:ext>
            </a:extLst>
          </p:cNvPr>
          <p:cNvGrpSpPr/>
          <p:nvPr userDrawn="1"/>
        </p:nvGrpSpPr>
        <p:grpSpPr>
          <a:xfrm>
            <a:off x="13414376" y="2874438"/>
            <a:ext cx="265113" cy="3743327"/>
            <a:chOff x="0" y="0"/>
            <a:chExt cx="265112" cy="3743325"/>
          </a:xfrm>
        </p:grpSpPr>
        <p:sp>
          <p:nvSpPr>
            <p:cNvPr id="12" name="Rectangle">
              <a:extLst>
                <a:ext uri="{FF2B5EF4-FFF2-40B4-BE49-F238E27FC236}">
                  <a16:creationId xmlns:a16="http://schemas.microsoft.com/office/drawing/2014/main" id="{1053824E-7F07-6C48-86D2-F9CB4C83560C}"/>
                </a:ext>
              </a:extLst>
            </p:cNvPr>
            <p:cNvSpPr/>
            <p:nvPr/>
          </p:nvSpPr>
          <p:spPr>
            <a:xfrm>
              <a:off x="0" y="-1"/>
              <a:ext cx="265113" cy="533402"/>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3" name="Rectangle">
              <a:extLst>
                <a:ext uri="{FF2B5EF4-FFF2-40B4-BE49-F238E27FC236}">
                  <a16:creationId xmlns:a16="http://schemas.microsoft.com/office/drawing/2014/main" id="{85001ED4-22E3-BE43-8825-67162557EEF0}"/>
                </a:ext>
              </a:extLst>
            </p:cNvPr>
            <p:cNvSpPr/>
            <p:nvPr/>
          </p:nvSpPr>
          <p:spPr>
            <a:xfrm>
              <a:off x="0" y="636588"/>
              <a:ext cx="265113" cy="533401"/>
            </a:xfrm>
            <a:prstGeom prst="rect">
              <a:avLst/>
            </a:prstGeom>
            <a:solidFill>
              <a:srgbClr val="CA171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4" name="Rectangle">
              <a:extLst>
                <a:ext uri="{FF2B5EF4-FFF2-40B4-BE49-F238E27FC236}">
                  <a16:creationId xmlns:a16="http://schemas.microsoft.com/office/drawing/2014/main" id="{C1EB7B9C-2C4C-0046-BE5D-082920F49FFC}"/>
                </a:ext>
              </a:extLst>
            </p:cNvPr>
            <p:cNvSpPr/>
            <p:nvPr/>
          </p:nvSpPr>
          <p:spPr>
            <a:xfrm>
              <a:off x="0" y="1285875"/>
              <a:ext cx="265113" cy="533401"/>
            </a:xfrm>
            <a:prstGeom prst="rect">
              <a:avLst/>
            </a:prstGeom>
            <a:solidFill>
              <a:srgbClr val="EF7F2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5" name="Rectangle">
              <a:extLst>
                <a:ext uri="{FF2B5EF4-FFF2-40B4-BE49-F238E27FC236}">
                  <a16:creationId xmlns:a16="http://schemas.microsoft.com/office/drawing/2014/main" id="{F3E03E44-B46E-2F48-A5B8-6E49D9FE1036}"/>
                </a:ext>
              </a:extLst>
            </p:cNvPr>
            <p:cNvSpPr/>
            <p:nvPr/>
          </p:nvSpPr>
          <p:spPr>
            <a:xfrm>
              <a:off x="0" y="1928813"/>
              <a:ext cx="265113" cy="533401"/>
            </a:xfrm>
            <a:prstGeom prst="rect">
              <a:avLst/>
            </a:prstGeom>
            <a:solidFill>
              <a:srgbClr val="A7A9A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6" name="Rectangle">
              <a:extLst>
                <a:ext uri="{FF2B5EF4-FFF2-40B4-BE49-F238E27FC236}">
                  <a16:creationId xmlns:a16="http://schemas.microsoft.com/office/drawing/2014/main" id="{F532EB33-13F7-6344-A722-57F07BD494ED}"/>
                </a:ext>
              </a:extLst>
            </p:cNvPr>
            <p:cNvSpPr/>
            <p:nvPr/>
          </p:nvSpPr>
          <p:spPr>
            <a:xfrm>
              <a:off x="0" y="2563813"/>
              <a:ext cx="265113" cy="533401"/>
            </a:xfrm>
            <a:prstGeom prst="rect">
              <a:avLst/>
            </a:prstGeom>
            <a:solidFill>
              <a:srgbClr val="004A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7" name="Rectangle">
              <a:extLst>
                <a:ext uri="{FF2B5EF4-FFF2-40B4-BE49-F238E27FC236}">
                  <a16:creationId xmlns:a16="http://schemas.microsoft.com/office/drawing/2014/main" id="{4C4703B4-EAA1-4A41-98E1-091CF48B2545}"/>
                </a:ext>
              </a:extLst>
            </p:cNvPr>
            <p:cNvSpPr/>
            <p:nvPr/>
          </p:nvSpPr>
          <p:spPr>
            <a:xfrm>
              <a:off x="0" y="3209925"/>
              <a:ext cx="265113" cy="533401"/>
            </a:xfrm>
            <a:prstGeom prst="rect">
              <a:avLst/>
            </a:prstGeom>
            <a:solidFill>
              <a:srgbClr val="505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grpSp>
    </p:spTree>
    <p:extLst>
      <p:ext uri="{BB962C8B-B14F-4D97-AF65-F5344CB8AC3E}">
        <p14:creationId xmlns:p14="http://schemas.microsoft.com/office/powerpoint/2010/main" val="18020357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29582207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15486470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matchingName="Title only" userDrawn="1">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 name="Title 1">
            <a:extLst>
              <a:ext uri="{FF2B5EF4-FFF2-40B4-BE49-F238E27FC236}">
                <a16:creationId xmlns:a16="http://schemas.microsoft.com/office/drawing/2014/main" id="{245AE4A4-D408-412F-9344-0B5B0D019C2D}"/>
              </a:ext>
            </a:extLst>
          </p:cNvPr>
          <p:cNvSpPr>
            <a:spLocks noGrp="1"/>
          </p:cNvSpPr>
          <p:nvPr>
            <p:ph type="title" hasCustomPrompt="1"/>
          </p:nvPr>
        </p:nvSpPr>
        <p:spPr/>
        <p:txBody>
          <a:bodyPr>
            <a:normAutofit/>
          </a:bodyPr>
          <a:lstStyle>
            <a:lvl1pPr>
              <a:defRPr sz="2800" b="1">
                <a:latin typeface="+mn-lt"/>
              </a:defRPr>
            </a:lvl1pPr>
          </a:lstStyle>
          <a:p>
            <a:r>
              <a:rPr lang="en-US" dirty="0"/>
              <a:t>MASTER</a:t>
            </a:r>
          </a:p>
        </p:txBody>
      </p:sp>
    </p:spTree>
    <p:extLst>
      <p:ext uri="{BB962C8B-B14F-4D97-AF65-F5344CB8AC3E}">
        <p14:creationId xmlns:p14="http://schemas.microsoft.com/office/powerpoint/2010/main" val="313622854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Body Slide - Red">
  <p:cSld name="Body Slide - Red">
    <p:spTree>
      <p:nvGrpSpPr>
        <p:cNvPr id="1" name="Shape 200"/>
        <p:cNvGrpSpPr/>
        <p:nvPr/>
      </p:nvGrpSpPr>
      <p:grpSpPr>
        <a:xfrm>
          <a:off x="0" y="0"/>
          <a:ext cx="0" cy="0"/>
          <a:chOff x="0" y="0"/>
          <a:chExt cx="0" cy="0"/>
        </a:xfrm>
      </p:grpSpPr>
      <p:sp>
        <p:nvSpPr>
          <p:cNvPr id="201" name="Google Shape;201;p29"/>
          <p:cNvSpPr/>
          <p:nvPr/>
        </p:nvSpPr>
        <p:spPr>
          <a:xfrm>
            <a:off x="568400" y="657300"/>
            <a:ext cx="10396000" cy="5524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dirty="0">
              <a:solidFill>
                <a:srgbClr val="3C4043"/>
              </a:solidFill>
              <a:latin typeface="Google Sans"/>
              <a:ea typeface="Google Sans"/>
              <a:cs typeface="Google Sans"/>
              <a:sym typeface="Google Sans"/>
            </a:endParaRPr>
          </a:p>
        </p:txBody>
      </p:sp>
      <p:sp>
        <p:nvSpPr>
          <p:cNvPr id="202" name="Google Shape;202;p29"/>
          <p:cNvSpPr txBox="1"/>
          <p:nvPr/>
        </p:nvSpPr>
        <p:spPr>
          <a:xfrm>
            <a:off x="10579600" y="291700"/>
            <a:ext cx="1612400" cy="40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dirty="0">
              <a:solidFill>
                <a:srgbClr val="D9D9D9"/>
              </a:solidFill>
              <a:latin typeface="Roboto"/>
              <a:ea typeface="Roboto"/>
              <a:cs typeface="Roboto"/>
              <a:sym typeface="Roboto"/>
            </a:endParaRPr>
          </a:p>
        </p:txBody>
      </p:sp>
      <p:sp>
        <p:nvSpPr>
          <p:cNvPr id="203" name="Google Shape;203;p29"/>
          <p:cNvSpPr/>
          <p:nvPr/>
        </p:nvSpPr>
        <p:spPr>
          <a:xfrm>
            <a:off x="-29957" y="313820"/>
            <a:ext cx="77200" cy="62304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dirty="0">
              <a:solidFill>
                <a:srgbClr val="1D8E3E"/>
              </a:solidFill>
              <a:latin typeface="Helvetica Neue Light"/>
              <a:ea typeface="Helvetica Neue Light"/>
              <a:cs typeface="Helvetica Neue Light"/>
              <a:sym typeface="Helvetica Neue Light"/>
            </a:endParaRPr>
          </a:p>
        </p:txBody>
      </p:sp>
      <p:grpSp>
        <p:nvGrpSpPr>
          <p:cNvPr id="204" name="Google Shape;204;p29"/>
          <p:cNvGrpSpPr/>
          <p:nvPr/>
        </p:nvGrpSpPr>
        <p:grpSpPr>
          <a:xfrm>
            <a:off x="11292165" y="6405041"/>
            <a:ext cx="560655" cy="182680"/>
            <a:chOff x="0" y="0"/>
            <a:chExt cx="2077525" cy="676925"/>
          </a:xfrm>
        </p:grpSpPr>
        <p:sp>
          <p:nvSpPr>
            <p:cNvPr id="205" name="Google Shape;205;p2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95959"/>
                </a:solidFill>
                <a:latin typeface="Arial"/>
                <a:ea typeface="Arial"/>
                <a:cs typeface="Arial"/>
                <a:sym typeface="Arial"/>
              </a:endParaRPr>
            </a:p>
          </p:txBody>
        </p:sp>
        <p:sp>
          <p:nvSpPr>
            <p:cNvPr id="206" name="Google Shape;206;p2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95959"/>
                </a:solidFill>
                <a:latin typeface="Arial"/>
                <a:ea typeface="Arial"/>
                <a:cs typeface="Arial"/>
                <a:sym typeface="Arial"/>
              </a:endParaRPr>
            </a:p>
          </p:txBody>
        </p:sp>
        <p:sp>
          <p:nvSpPr>
            <p:cNvPr id="207" name="Google Shape;207;p2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95959"/>
                </a:solidFill>
                <a:latin typeface="Arial"/>
                <a:ea typeface="Arial"/>
                <a:cs typeface="Arial"/>
                <a:sym typeface="Arial"/>
              </a:endParaRPr>
            </a:p>
          </p:txBody>
        </p:sp>
        <p:sp>
          <p:nvSpPr>
            <p:cNvPr id="208" name="Google Shape;208;p2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95959"/>
                </a:solidFill>
                <a:latin typeface="Arial"/>
                <a:ea typeface="Arial"/>
                <a:cs typeface="Arial"/>
                <a:sym typeface="Arial"/>
              </a:endParaRPr>
            </a:p>
          </p:txBody>
        </p:sp>
        <p:sp>
          <p:nvSpPr>
            <p:cNvPr id="209" name="Google Shape;209;p2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95959"/>
                </a:solidFill>
                <a:latin typeface="Arial"/>
                <a:ea typeface="Arial"/>
                <a:cs typeface="Arial"/>
                <a:sym typeface="Arial"/>
              </a:endParaRPr>
            </a:p>
          </p:txBody>
        </p:sp>
        <p:sp>
          <p:nvSpPr>
            <p:cNvPr id="210" name="Google Shape;210;p2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95959"/>
                </a:solidFill>
                <a:latin typeface="Arial"/>
                <a:ea typeface="Arial"/>
                <a:cs typeface="Arial"/>
                <a:sym typeface="Arial"/>
              </a:endParaRPr>
            </a:p>
          </p:txBody>
        </p:sp>
      </p:grpSp>
    </p:spTree>
    <p:extLst>
      <p:ext uri="{BB962C8B-B14F-4D97-AF65-F5344CB8AC3E}">
        <p14:creationId xmlns:p14="http://schemas.microsoft.com/office/powerpoint/2010/main" val="62950322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02A6670F-F7A2-4C62-9240-44C8547AA8AA}"/>
              </a:ext>
            </a:extLst>
          </p:cNvPr>
          <p:cNvSpPr>
            <a:spLocks noGrp="1" noChangeArrowheads="1"/>
          </p:cNvSpPr>
          <p:nvPr>
            <p:ph type="ftr" sz="quarter" idx="10"/>
          </p:nvPr>
        </p:nvSpPr>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31249823-699D-410A-9B09-DBFF008FE67B}"/>
              </a:ext>
            </a:extLst>
          </p:cNvPr>
          <p:cNvSpPr>
            <a:spLocks noGrp="1" noChangeArrowheads="1"/>
          </p:cNvSpPr>
          <p:nvPr>
            <p:ph type="sldNum" sz="quarter" idx="11"/>
          </p:nvPr>
        </p:nvSpPr>
        <p:spPr/>
        <p:txBody>
          <a:bodyPr/>
          <a:lstStyle>
            <a:lvl1pPr>
              <a:defRPr smtClean="0"/>
            </a:lvl1pPr>
          </a:lstStyle>
          <a:p>
            <a:pPr>
              <a:defRPr/>
            </a:pPr>
            <a:fld id="{4AE1606B-F1DB-470C-86A5-81A3789A4935}" type="slidenum">
              <a:rPr lang="en-US" altLang="en-US"/>
              <a:pPr>
                <a:defRPr/>
              </a:pPr>
              <a:t>‹#›</a:t>
            </a:fld>
            <a:endParaRPr lang="en-US" altLang="en-US" dirty="0"/>
          </a:p>
        </p:txBody>
      </p:sp>
    </p:spTree>
    <p:extLst>
      <p:ext uri="{BB962C8B-B14F-4D97-AF65-F5344CB8AC3E}">
        <p14:creationId xmlns:p14="http://schemas.microsoft.com/office/powerpoint/2010/main" val="5282923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23434" y="506414"/>
            <a:ext cx="9825567" cy="5589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63FA7168-30ED-4C9D-A7A2-D0D6CC3C89B9}"/>
              </a:ext>
            </a:extLst>
          </p:cNvPr>
          <p:cNvSpPr>
            <a:spLocks noGrp="1" noChangeArrowheads="1"/>
          </p:cNvSpPr>
          <p:nvPr>
            <p:ph type="ftr" sz="quarter" idx="10"/>
          </p:nvPr>
        </p:nvSpPr>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C434A61C-0601-428F-A9EE-BFA5A630DA01}"/>
              </a:ext>
            </a:extLst>
          </p:cNvPr>
          <p:cNvSpPr>
            <a:spLocks noGrp="1" noChangeArrowheads="1"/>
          </p:cNvSpPr>
          <p:nvPr>
            <p:ph type="sldNum" sz="quarter" idx="11"/>
          </p:nvPr>
        </p:nvSpPr>
        <p:spPr/>
        <p:txBody>
          <a:bodyPr/>
          <a:lstStyle>
            <a:lvl1pPr>
              <a:defRPr smtClean="0"/>
            </a:lvl1pPr>
          </a:lstStyle>
          <a:p>
            <a:pPr>
              <a:defRPr/>
            </a:pPr>
            <a:fld id="{9E79D887-23B2-4277-A793-C23E79CB0C3C}" type="slidenum">
              <a:rPr lang="en-US" altLang="en-US"/>
              <a:pPr>
                <a:defRPr/>
              </a:pPr>
              <a:t>‹#›</a:t>
            </a:fld>
            <a:endParaRPr lang="en-US" altLang="en-US" dirty="0"/>
          </a:p>
        </p:txBody>
      </p:sp>
    </p:spTree>
    <p:extLst>
      <p:ext uri="{BB962C8B-B14F-4D97-AF65-F5344CB8AC3E}">
        <p14:creationId xmlns:p14="http://schemas.microsoft.com/office/powerpoint/2010/main" val="34131622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47A33BA-3DC3-7E90-8C68-2B915FDE00C4}"/>
              </a:ext>
            </a:extLst>
          </p:cNvPr>
          <p:cNvSpPr>
            <a:spLocks noGrp="1" noChangeArrowheads="1"/>
          </p:cNvSpPr>
          <p:nvPr>
            <p:ph type="ftr" sz="quarter" idx="10"/>
          </p:nvPr>
        </p:nvSpPr>
        <p:spPr>
          <a:ln/>
        </p:spPr>
        <p:txBody>
          <a:bodyPr/>
          <a:lstStyle>
            <a:lvl1pPr>
              <a:defRPr/>
            </a:lvl1pPr>
          </a:lstStyle>
          <a:p>
            <a:pPr>
              <a:defRPr/>
            </a:pPr>
            <a:r>
              <a:rPr lang="en-US" altLang="en-US" dirty="0"/>
              <a:t>© 2016 International Business Machines Corporation  </a:t>
            </a:r>
          </a:p>
        </p:txBody>
      </p:sp>
      <p:sp>
        <p:nvSpPr>
          <p:cNvPr id="4" name="Rectangle 6">
            <a:extLst>
              <a:ext uri="{FF2B5EF4-FFF2-40B4-BE49-F238E27FC236}">
                <a16:creationId xmlns:a16="http://schemas.microsoft.com/office/drawing/2014/main" id="{1177A126-4CF8-4485-519F-EC988D33E350}"/>
              </a:ext>
            </a:extLst>
          </p:cNvPr>
          <p:cNvSpPr>
            <a:spLocks noGrp="1" noChangeArrowheads="1"/>
          </p:cNvSpPr>
          <p:nvPr>
            <p:ph type="sldNum" sz="quarter" idx="11"/>
          </p:nvPr>
        </p:nvSpPr>
        <p:spPr>
          <a:ln/>
        </p:spPr>
        <p:txBody>
          <a:bodyPr/>
          <a:lstStyle>
            <a:lvl1pPr>
              <a:defRPr/>
            </a:lvl1pPr>
          </a:lstStyle>
          <a:p>
            <a:pPr>
              <a:defRPr/>
            </a:pPr>
            <a:fld id="{E6AD4CFD-487E-4ACE-80AA-881EF541D2A8}" type="slidenum">
              <a:rPr lang="en-US" altLang="en-US"/>
              <a:pPr>
                <a:defRPr/>
              </a:pPr>
              <a:t>‹#›</a:t>
            </a:fld>
            <a:endParaRPr lang="en-US" altLang="en-US" dirty="0"/>
          </a:p>
        </p:txBody>
      </p:sp>
    </p:spTree>
    <p:extLst>
      <p:ext uri="{BB962C8B-B14F-4D97-AF65-F5344CB8AC3E}">
        <p14:creationId xmlns:p14="http://schemas.microsoft.com/office/powerpoint/2010/main" val="319807039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C0B3094-6848-8747-9A1F-9CF352A6AA65}"/>
              </a:ext>
            </a:extLst>
          </p:cNvPr>
          <p:cNvSpPr>
            <a:spLocks noGrp="1"/>
          </p:cNvSpPr>
          <p:nvPr>
            <p:ph type="body" sz="quarter" idx="11" hasCustomPrompt="1"/>
          </p:nvPr>
        </p:nvSpPr>
        <p:spPr>
          <a:xfrm>
            <a:off x="0" y="2514409"/>
            <a:ext cx="12191998" cy="1610674"/>
          </a:xfrm>
          <a:prstGeom prst="rect">
            <a:avLst/>
          </a:prstGeom>
        </p:spPr>
        <p:txBody>
          <a:bodyPr vert="horz"/>
          <a:lstStyle>
            <a:lvl1pPr marL="0" indent="0" algn="ctr">
              <a:buNone/>
              <a:defRPr sz="2700" b="1" i="0" baseline="0">
                <a:solidFill>
                  <a:schemeClr val="tx1"/>
                </a:solidFill>
                <a:latin typeface="Arial"/>
                <a:cs typeface="Arial"/>
              </a:defRPr>
            </a:lvl1pPr>
          </a:lstStyle>
          <a:p>
            <a:pPr lvl="0"/>
            <a:r>
              <a:rPr lang="en-US" dirty="0"/>
              <a:t>Name Name, Degrees</a:t>
            </a:r>
          </a:p>
          <a:p>
            <a:pPr lvl="0"/>
            <a:r>
              <a:rPr lang="en-US" dirty="0"/>
              <a:t>Professional Title</a:t>
            </a:r>
          </a:p>
          <a:p>
            <a:pPr lvl="0"/>
            <a:r>
              <a:rPr lang="en-US" dirty="0"/>
              <a:t>Month Day, Year</a:t>
            </a:r>
          </a:p>
        </p:txBody>
      </p:sp>
      <p:sp>
        <p:nvSpPr>
          <p:cNvPr id="9" name="Text Placeholder 3">
            <a:extLst>
              <a:ext uri="{FF2B5EF4-FFF2-40B4-BE49-F238E27FC236}">
                <a16:creationId xmlns:a16="http://schemas.microsoft.com/office/drawing/2014/main" id="{B9242290-C1A0-0648-855D-4EB7895C70DB}"/>
              </a:ext>
            </a:extLst>
          </p:cNvPr>
          <p:cNvSpPr>
            <a:spLocks noGrp="1"/>
          </p:cNvSpPr>
          <p:nvPr>
            <p:ph type="body" sz="quarter" idx="12" hasCustomPrompt="1"/>
          </p:nvPr>
        </p:nvSpPr>
        <p:spPr>
          <a:xfrm>
            <a:off x="0" y="1208880"/>
            <a:ext cx="12191998" cy="1096998"/>
          </a:xfrm>
          <a:prstGeom prst="rect">
            <a:avLst/>
          </a:prstGeom>
        </p:spPr>
        <p:txBody>
          <a:bodyPr vert="horz"/>
          <a:lstStyle>
            <a:lvl1pPr marL="0" indent="0" algn="ctr">
              <a:buNone/>
              <a:defRPr sz="6500" b="1" i="0" baseline="0">
                <a:solidFill>
                  <a:srgbClr val="14487F"/>
                </a:solidFill>
                <a:latin typeface="Times New Roman" panose="02020603050405020304" pitchFamily="18" charset="0"/>
                <a:cs typeface="Times New Roman" panose="02020603050405020304" pitchFamily="18" charset="0"/>
              </a:defRPr>
            </a:lvl1pPr>
          </a:lstStyle>
          <a:p>
            <a:pPr lvl="0"/>
            <a:r>
              <a:rPr lang="en-US" dirty="0"/>
              <a:t>Presentation Title</a:t>
            </a:r>
          </a:p>
        </p:txBody>
      </p:sp>
    </p:spTree>
    <p:extLst>
      <p:ext uri="{BB962C8B-B14F-4D97-AF65-F5344CB8AC3E}">
        <p14:creationId xmlns:p14="http://schemas.microsoft.com/office/powerpoint/2010/main" val="39935535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F9BAADB3-44FC-134F-BE36-346BFA4D5FE2}"/>
              </a:ext>
            </a:extLst>
          </p:cNvPr>
          <p:cNvSpPr>
            <a:spLocks noGrp="1"/>
          </p:cNvSpPr>
          <p:nvPr>
            <p:ph type="body" sz="quarter" idx="11" hasCustomPrompt="1"/>
          </p:nvPr>
        </p:nvSpPr>
        <p:spPr>
          <a:xfrm>
            <a:off x="0" y="2514409"/>
            <a:ext cx="12191998" cy="1610674"/>
          </a:xfrm>
          <a:prstGeom prst="rect">
            <a:avLst/>
          </a:prstGeom>
        </p:spPr>
        <p:txBody>
          <a:bodyPr vert="horz"/>
          <a:lstStyle>
            <a:lvl1pPr marL="0" indent="0" algn="ctr">
              <a:buNone/>
              <a:defRPr sz="2700" b="1" i="0" baseline="0">
                <a:solidFill>
                  <a:schemeClr val="tx1"/>
                </a:solidFill>
                <a:latin typeface="Arial"/>
                <a:cs typeface="Arial"/>
              </a:defRPr>
            </a:lvl1pPr>
          </a:lstStyle>
          <a:p>
            <a:pPr lvl="0"/>
            <a:r>
              <a:rPr lang="en-US" dirty="0"/>
              <a:t>Name Name, Degrees</a:t>
            </a:r>
          </a:p>
          <a:p>
            <a:pPr lvl="0"/>
            <a:r>
              <a:rPr lang="en-US" dirty="0"/>
              <a:t>Professional Title</a:t>
            </a:r>
          </a:p>
          <a:p>
            <a:pPr lvl="0"/>
            <a:r>
              <a:rPr lang="en-US" dirty="0"/>
              <a:t>Month Day, Year</a:t>
            </a:r>
          </a:p>
        </p:txBody>
      </p:sp>
      <p:sp>
        <p:nvSpPr>
          <p:cNvPr id="4" name="Text Placeholder 3">
            <a:extLst>
              <a:ext uri="{FF2B5EF4-FFF2-40B4-BE49-F238E27FC236}">
                <a16:creationId xmlns:a16="http://schemas.microsoft.com/office/drawing/2014/main" id="{30162D17-D7F8-CA4C-9712-96AF93E13A6A}"/>
              </a:ext>
            </a:extLst>
          </p:cNvPr>
          <p:cNvSpPr>
            <a:spLocks noGrp="1"/>
          </p:cNvSpPr>
          <p:nvPr>
            <p:ph type="body" sz="quarter" idx="12" hasCustomPrompt="1"/>
          </p:nvPr>
        </p:nvSpPr>
        <p:spPr>
          <a:xfrm>
            <a:off x="0" y="1208880"/>
            <a:ext cx="12191998" cy="1096998"/>
          </a:xfrm>
          <a:prstGeom prst="rect">
            <a:avLst/>
          </a:prstGeom>
        </p:spPr>
        <p:txBody>
          <a:bodyPr vert="horz"/>
          <a:lstStyle>
            <a:lvl1pPr marL="0" indent="0" algn="ctr">
              <a:buNone/>
              <a:defRPr sz="6500" b="1" i="0" baseline="0">
                <a:solidFill>
                  <a:srgbClr val="14487F"/>
                </a:solidFill>
                <a:latin typeface="Times New Roman" panose="02020603050405020304" pitchFamily="18" charset="0"/>
                <a:cs typeface="Times New Roman" panose="02020603050405020304" pitchFamily="18" charset="0"/>
              </a:defRPr>
            </a:lvl1pPr>
          </a:lstStyle>
          <a:p>
            <a:pPr lvl="0"/>
            <a:r>
              <a:rPr lang="en-US" dirty="0"/>
              <a:t>Presentation Title</a:t>
            </a:r>
          </a:p>
        </p:txBody>
      </p:sp>
    </p:spTree>
    <p:extLst>
      <p:ext uri="{BB962C8B-B14F-4D97-AF65-F5344CB8AC3E}">
        <p14:creationId xmlns:p14="http://schemas.microsoft.com/office/powerpoint/2010/main" val="3687196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0" y="2841554"/>
            <a:ext cx="11961876"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0" y="3826265"/>
            <a:ext cx="11961876"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accent6"/>
                </a:solidFill>
                <a:latin typeface="+mn-lt"/>
                <a:cs typeface="Arial" pitchFamily="34" charset="0"/>
              </a:defRPr>
            </a:lvl1pPr>
          </a:lstStyle>
          <a:p>
            <a:r>
              <a:rPr lang="en-US" dirty="0"/>
              <a:t>SUBTITLE </a:t>
            </a:r>
            <a:r>
              <a:rPr lang="mr-IN" dirty="0"/>
              <a:t>–</a:t>
            </a:r>
            <a:r>
              <a:rPr lang="en-US" dirty="0"/>
              <a:t> ALL CAPS, TRACKING AT 1 PT  </a:t>
            </a:r>
          </a:p>
        </p:txBody>
      </p:sp>
      <p:sp>
        <p:nvSpPr>
          <p:cNvPr id="4" name="Slide Number Placeholder 3">
            <a:extLst>
              <a:ext uri="{FF2B5EF4-FFF2-40B4-BE49-F238E27FC236}">
                <a16:creationId xmlns:a16="http://schemas.microsoft.com/office/drawing/2014/main" id="{52724771-A539-E843-9675-BD1E23EA16F5}"/>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cxnSp>
        <p:nvCxnSpPr>
          <p:cNvPr id="7" name="Straight Connector 6">
            <a:extLst>
              <a:ext uri="{FF2B5EF4-FFF2-40B4-BE49-F238E27FC236}">
                <a16:creationId xmlns:a16="http://schemas.microsoft.com/office/drawing/2014/main" id="{E8D21989-9E9A-5D40-90F9-5C0FD5885B32}"/>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5293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D037FBB-13A0-414E-BFE3-C406718414D9}"/>
              </a:ext>
            </a:extLst>
          </p:cNvPr>
          <p:cNvSpPr>
            <a:spLocks noGrp="1"/>
          </p:cNvSpPr>
          <p:nvPr>
            <p:ph type="body" sz="quarter" idx="11" hasCustomPrompt="1"/>
          </p:nvPr>
        </p:nvSpPr>
        <p:spPr>
          <a:xfrm>
            <a:off x="0" y="2514409"/>
            <a:ext cx="12191998" cy="1610674"/>
          </a:xfrm>
          <a:prstGeom prst="rect">
            <a:avLst/>
          </a:prstGeom>
        </p:spPr>
        <p:txBody>
          <a:bodyPr vert="horz"/>
          <a:lstStyle>
            <a:lvl1pPr marL="0" indent="0" algn="ctr">
              <a:buNone/>
              <a:defRPr sz="2700" b="1" i="0" baseline="0">
                <a:solidFill>
                  <a:schemeClr val="tx1"/>
                </a:solidFill>
                <a:latin typeface="Arial"/>
                <a:cs typeface="Arial"/>
              </a:defRPr>
            </a:lvl1pPr>
          </a:lstStyle>
          <a:p>
            <a:pPr lvl="0"/>
            <a:r>
              <a:rPr lang="en-US" dirty="0"/>
              <a:t>Name Name, Degrees</a:t>
            </a:r>
          </a:p>
          <a:p>
            <a:pPr lvl="0"/>
            <a:r>
              <a:rPr lang="en-US" dirty="0"/>
              <a:t>Professional Title</a:t>
            </a:r>
          </a:p>
          <a:p>
            <a:pPr lvl="0"/>
            <a:r>
              <a:rPr lang="en-US" dirty="0"/>
              <a:t>Month Day, Year</a:t>
            </a:r>
          </a:p>
        </p:txBody>
      </p:sp>
      <p:sp>
        <p:nvSpPr>
          <p:cNvPr id="6" name="Text Placeholder 3">
            <a:extLst>
              <a:ext uri="{FF2B5EF4-FFF2-40B4-BE49-F238E27FC236}">
                <a16:creationId xmlns:a16="http://schemas.microsoft.com/office/drawing/2014/main" id="{A49047F1-2C36-2543-B85E-CF78ED042F7A}"/>
              </a:ext>
            </a:extLst>
          </p:cNvPr>
          <p:cNvSpPr>
            <a:spLocks noGrp="1"/>
          </p:cNvSpPr>
          <p:nvPr>
            <p:ph type="body" sz="quarter" idx="12" hasCustomPrompt="1"/>
          </p:nvPr>
        </p:nvSpPr>
        <p:spPr>
          <a:xfrm>
            <a:off x="0" y="1208880"/>
            <a:ext cx="12191998" cy="1096998"/>
          </a:xfrm>
          <a:prstGeom prst="rect">
            <a:avLst/>
          </a:prstGeom>
        </p:spPr>
        <p:txBody>
          <a:bodyPr vert="horz"/>
          <a:lstStyle>
            <a:lvl1pPr marL="0" indent="0" algn="ctr">
              <a:buNone/>
              <a:defRPr sz="6500" b="1" i="0" baseline="0">
                <a:solidFill>
                  <a:srgbClr val="14487F"/>
                </a:solidFill>
                <a:latin typeface="Times New Roman" panose="02020603050405020304" pitchFamily="18" charset="0"/>
                <a:cs typeface="Times New Roman" panose="02020603050405020304" pitchFamily="18" charset="0"/>
              </a:defRPr>
            </a:lvl1pPr>
          </a:lstStyle>
          <a:p>
            <a:pPr lvl="0"/>
            <a:r>
              <a:rPr lang="en-US" dirty="0"/>
              <a:t>Presentation Title</a:t>
            </a:r>
          </a:p>
        </p:txBody>
      </p:sp>
    </p:spTree>
    <p:extLst>
      <p:ext uri="{BB962C8B-B14F-4D97-AF65-F5344CB8AC3E}">
        <p14:creationId xmlns:p14="http://schemas.microsoft.com/office/powerpoint/2010/main" val="17359707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9BAF195-D1DD-6040-82D6-2D1C128C3627}"/>
              </a:ext>
            </a:extLst>
          </p:cNvPr>
          <p:cNvSpPr>
            <a:spLocks noGrp="1"/>
          </p:cNvSpPr>
          <p:nvPr>
            <p:ph type="body" sz="quarter" idx="11" hasCustomPrompt="1"/>
          </p:nvPr>
        </p:nvSpPr>
        <p:spPr>
          <a:xfrm>
            <a:off x="0" y="2514409"/>
            <a:ext cx="12191998" cy="1610674"/>
          </a:xfrm>
          <a:prstGeom prst="rect">
            <a:avLst/>
          </a:prstGeom>
        </p:spPr>
        <p:txBody>
          <a:bodyPr vert="horz"/>
          <a:lstStyle>
            <a:lvl1pPr marL="0" indent="0" algn="ctr">
              <a:buNone/>
              <a:defRPr sz="2700" b="1" i="0" baseline="0">
                <a:solidFill>
                  <a:schemeClr val="tx1"/>
                </a:solidFill>
                <a:latin typeface="Arial"/>
                <a:cs typeface="Arial"/>
              </a:defRPr>
            </a:lvl1pPr>
          </a:lstStyle>
          <a:p>
            <a:pPr lvl="0"/>
            <a:r>
              <a:rPr lang="en-US" dirty="0"/>
              <a:t>Name Name, Degrees</a:t>
            </a:r>
          </a:p>
          <a:p>
            <a:pPr lvl="0"/>
            <a:r>
              <a:rPr lang="en-US" dirty="0"/>
              <a:t>Professional Title</a:t>
            </a:r>
          </a:p>
          <a:p>
            <a:pPr lvl="0"/>
            <a:r>
              <a:rPr lang="en-US" dirty="0"/>
              <a:t>Month Day, Year</a:t>
            </a:r>
          </a:p>
        </p:txBody>
      </p:sp>
      <p:sp>
        <p:nvSpPr>
          <p:cNvPr id="6" name="Text Placeholder 3">
            <a:extLst>
              <a:ext uri="{FF2B5EF4-FFF2-40B4-BE49-F238E27FC236}">
                <a16:creationId xmlns:a16="http://schemas.microsoft.com/office/drawing/2014/main" id="{ED19E2E8-F278-8E41-B1A4-FCCD8DBC4FB6}"/>
              </a:ext>
            </a:extLst>
          </p:cNvPr>
          <p:cNvSpPr>
            <a:spLocks noGrp="1"/>
          </p:cNvSpPr>
          <p:nvPr>
            <p:ph type="body" sz="quarter" idx="12" hasCustomPrompt="1"/>
          </p:nvPr>
        </p:nvSpPr>
        <p:spPr>
          <a:xfrm>
            <a:off x="0" y="1208880"/>
            <a:ext cx="12191998" cy="1096998"/>
          </a:xfrm>
          <a:prstGeom prst="rect">
            <a:avLst/>
          </a:prstGeom>
        </p:spPr>
        <p:txBody>
          <a:bodyPr vert="horz"/>
          <a:lstStyle>
            <a:lvl1pPr marL="0" indent="0" algn="ctr">
              <a:buNone/>
              <a:defRPr sz="6500" b="1" i="0" baseline="0">
                <a:solidFill>
                  <a:srgbClr val="14487F"/>
                </a:solidFill>
                <a:latin typeface="Times New Roman" panose="02020603050405020304" pitchFamily="18" charset="0"/>
                <a:cs typeface="Times New Roman" panose="02020603050405020304" pitchFamily="18" charset="0"/>
              </a:defRPr>
            </a:lvl1pPr>
          </a:lstStyle>
          <a:p>
            <a:pPr lvl="0"/>
            <a:r>
              <a:rPr lang="en-US" dirty="0"/>
              <a:t>Presentation Title</a:t>
            </a:r>
          </a:p>
        </p:txBody>
      </p:sp>
    </p:spTree>
    <p:extLst>
      <p:ext uri="{BB962C8B-B14F-4D97-AF65-F5344CB8AC3E}">
        <p14:creationId xmlns:p14="http://schemas.microsoft.com/office/powerpoint/2010/main" val="16857545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701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EFFA737-AE3F-5D4D-A6C5-D2B3BBAE38AD}"/>
              </a:ext>
            </a:extLst>
          </p:cNvPr>
          <p:cNvSpPr>
            <a:spLocks noGrp="1"/>
          </p:cNvSpPr>
          <p:nvPr>
            <p:ph type="title" hasCustomPrompt="1"/>
          </p:nvPr>
        </p:nvSpPr>
        <p:spPr>
          <a:xfrm>
            <a:off x="472140" y="373275"/>
            <a:ext cx="10930972" cy="1143000"/>
          </a:xfrm>
          <a:prstGeom prst="rect">
            <a:avLst/>
          </a:prstGeom>
        </p:spPr>
        <p:txBody>
          <a:bodyPr vert="horz"/>
          <a:lstStyle>
            <a:lvl1pPr algn="l">
              <a:defRPr sz="5500" b="1">
                <a:solidFill>
                  <a:srgbClr val="14487F"/>
                </a:solidFill>
                <a:latin typeface="Times New Roman"/>
                <a:cs typeface="Times New Roman"/>
              </a:defRPr>
            </a:lvl1pPr>
          </a:lstStyle>
          <a:p>
            <a:r>
              <a:rPr lang="en-US" dirty="0"/>
              <a:t>Presentation Outline</a:t>
            </a:r>
          </a:p>
        </p:txBody>
      </p:sp>
      <p:sp>
        <p:nvSpPr>
          <p:cNvPr id="4" name="Text Placeholder 7">
            <a:extLst>
              <a:ext uri="{FF2B5EF4-FFF2-40B4-BE49-F238E27FC236}">
                <a16:creationId xmlns:a16="http://schemas.microsoft.com/office/drawing/2014/main" id="{A844865E-6E5F-554C-94D7-B31109547FC9}"/>
              </a:ext>
            </a:extLst>
          </p:cNvPr>
          <p:cNvSpPr>
            <a:spLocks noGrp="1"/>
          </p:cNvSpPr>
          <p:nvPr>
            <p:ph type="body" sz="quarter" idx="10" hasCustomPrompt="1"/>
          </p:nvPr>
        </p:nvSpPr>
        <p:spPr>
          <a:xfrm>
            <a:off x="476541" y="1516275"/>
            <a:ext cx="10930973" cy="4096328"/>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chemeClr val="tx1"/>
                </a:solidFill>
                <a:latin typeface="Arial"/>
                <a:cs typeface="Arial"/>
              </a:defRPr>
            </a:lvl1pPr>
          </a:lstStyle>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Tree>
    <p:extLst>
      <p:ext uri="{BB962C8B-B14F-4D97-AF65-F5344CB8AC3E}">
        <p14:creationId xmlns:p14="http://schemas.microsoft.com/office/powerpoint/2010/main" val="730790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971C-857D-4D47-A900-9FBACCBBEC18}"/>
              </a:ext>
            </a:extLst>
          </p:cNvPr>
          <p:cNvSpPr>
            <a:spLocks noGrp="1"/>
          </p:cNvSpPr>
          <p:nvPr>
            <p:ph type="title" hasCustomPrompt="1"/>
          </p:nvPr>
        </p:nvSpPr>
        <p:spPr>
          <a:xfrm>
            <a:off x="472140" y="373275"/>
            <a:ext cx="11243318" cy="1143000"/>
          </a:xfrm>
          <a:prstGeom prst="rect">
            <a:avLst/>
          </a:prstGeom>
        </p:spPr>
        <p:txBody>
          <a:bodyPr vert="horz"/>
          <a:lstStyle>
            <a:lvl1pPr algn="l">
              <a:defRPr sz="5500" b="1">
                <a:solidFill>
                  <a:srgbClr val="14487F"/>
                </a:solidFill>
                <a:latin typeface="Times New Roman"/>
                <a:cs typeface="Times New Roman"/>
              </a:defRPr>
            </a:lvl1pPr>
          </a:lstStyle>
          <a:p>
            <a:r>
              <a:rPr lang="en-US" dirty="0"/>
              <a:t>Slide Header</a:t>
            </a:r>
          </a:p>
        </p:txBody>
      </p:sp>
      <p:sp>
        <p:nvSpPr>
          <p:cNvPr id="3" name="Text Placeholder 7">
            <a:extLst>
              <a:ext uri="{FF2B5EF4-FFF2-40B4-BE49-F238E27FC236}">
                <a16:creationId xmlns:a16="http://schemas.microsoft.com/office/drawing/2014/main" id="{4175358B-E7E1-5D4F-809A-98E4C71122A1}"/>
              </a:ext>
            </a:extLst>
          </p:cNvPr>
          <p:cNvSpPr>
            <a:spLocks noGrp="1"/>
          </p:cNvSpPr>
          <p:nvPr>
            <p:ph type="body" sz="quarter" idx="10" hasCustomPrompt="1"/>
          </p:nvPr>
        </p:nvSpPr>
        <p:spPr>
          <a:xfrm>
            <a:off x="476542" y="1585893"/>
            <a:ext cx="11238916" cy="4694985"/>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rgbClr val="000000"/>
                </a:solidFill>
                <a:latin typeface="Arial"/>
                <a:cs typeface="Arial"/>
              </a:defRPr>
            </a:lvl1pPr>
          </a:lstStyle>
          <a:p>
            <a:pPr lvl="0"/>
            <a:r>
              <a:rPr lang="en-US" dirty="0"/>
              <a:t>Subhead</a:t>
            </a:r>
          </a:p>
          <a:p>
            <a:pPr lvl="0"/>
            <a:endParaRPr lang="en-US" dirty="0"/>
          </a:p>
          <a:p>
            <a:pPr lvl="0"/>
            <a:r>
              <a:rPr lang="en-US" dirty="0"/>
              <a:t>Subhead</a:t>
            </a:r>
            <a:br>
              <a:rPr lang="en-US" dirty="0"/>
            </a:b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Tree>
    <p:extLst>
      <p:ext uri="{BB962C8B-B14F-4D97-AF65-F5344CB8AC3E}">
        <p14:creationId xmlns:p14="http://schemas.microsoft.com/office/powerpoint/2010/main" val="23749262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18AC-370C-9642-AC3D-B78C0E782480}"/>
              </a:ext>
            </a:extLst>
          </p:cNvPr>
          <p:cNvSpPr>
            <a:spLocks noGrp="1"/>
          </p:cNvSpPr>
          <p:nvPr>
            <p:ph type="title" hasCustomPrompt="1"/>
          </p:nvPr>
        </p:nvSpPr>
        <p:spPr>
          <a:xfrm>
            <a:off x="472139" y="373275"/>
            <a:ext cx="11243317" cy="1143000"/>
          </a:xfrm>
          <a:prstGeom prst="rect">
            <a:avLst/>
          </a:prstGeom>
        </p:spPr>
        <p:txBody>
          <a:bodyPr vert="horz"/>
          <a:lstStyle>
            <a:lvl1pPr algn="l">
              <a:defRPr sz="5500" b="1">
                <a:solidFill>
                  <a:srgbClr val="14487F"/>
                </a:solidFill>
                <a:latin typeface="Times New Roman"/>
                <a:cs typeface="Times New Roman"/>
              </a:defRPr>
            </a:lvl1pPr>
          </a:lstStyle>
          <a:p>
            <a:r>
              <a:rPr lang="en-US" dirty="0"/>
              <a:t>Slide Header</a:t>
            </a:r>
          </a:p>
        </p:txBody>
      </p:sp>
      <p:sp>
        <p:nvSpPr>
          <p:cNvPr id="3" name="Text Placeholder 7">
            <a:extLst>
              <a:ext uri="{FF2B5EF4-FFF2-40B4-BE49-F238E27FC236}">
                <a16:creationId xmlns:a16="http://schemas.microsoft.com/office/drawing/2014/main" id="{436304A9-D506-DC4F-998E-90F855BB9CFC}"/>
              </a:ext>
            </a:extLst>
          </p:cNvPr>
          <p:cNvSpPr>
            <a:spLocks noGrp="1"/>
          </p:cNvSpPr>
          <p:nvPr>
            <p:ph type="body" sz="quarter" idx="10" hasCustomPrompt="1"/>
          </p:nvPr>
        </p:nvSpPr>
        <p:spPr>
          <a:xfrm>
            <a:off x="476542" y="1516275"/>
            <a:ext cx="11243318" cy="4096328"/>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rgbClr val="000000"/>
                </a:solidFill>
                <a:latin typeface="Arial"/>
                <a:cs typeface="Arial"/>
              </a:defRPr>
            </a:lvl1pPr>
          </a:lstStyle>
          <a:p>
            <a:pPr lvl="0"/>
            <a:r>
              <a:rPr lang="en-US" dirty="0"/>
              <a:t>Subhead</a:t>
            </a:r>
          </a:p>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Subhead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Tree>
    <p:extLst>
      <p:ext uri="{BB962C8B-B14F-4D97-AF65-F5344CB8AC3E}">
        <p14:creationId xmlns:p14="http://schemas.microsoft.com/office/powerpoint/2010/main" val="23022948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1FA11C4-B621-1E40-8E6B-DED2B3EECAB7}"/>
              </a:ext>
            </a:extLst>
          </p:cNvPr>
          <p:cNvSpPr>
            <a:spLocks noGrp="1"/>
          </p:cNvSpPr>
          <p:nvPr>
            <p:ph type="body" sz="quarter" idx="10" hasCustomPrompt="1"/>
          </p:nvPr>
        </p:nvSpPr>
        <p:spPr>
          <a:xfrm>
            <a:off x="1588957" y="2077214"/>
            <a:ext cx="10603043" cy="2234772"/>
          </a:xfrm>
          <a:prstGeom prst="rect">
            <a:avLst/>
          </a:prstGeom>
        </p:spPr>
        <p:txBody>
          <a:bodyPr vert="horz"/>
          <a:lstStyle>
            <a:lvl1pPr marL="0" indent="0">
              <a:buNone/>
              <a:defRPr sz="4500" b="1" i="0" baseline="0">
                <a:solidFill>
                  <a:schemeClr val="tx1"/>
                </a:solidFill>
                <a:latin typeface="Times New Roman"/>
                <a:cs typeface="Times New Roman"/>
              </a:defRPr>
            </a:lvl1pPr>
          </a:lstStyle>
          <a:p>
            <a:pPr lvl="0"/>
            <a:r>
              <a:rPr lang="en-US" dirty="0"/>
              <a:t>Quote about your topic line 1</a:t>
            </a:r>
            <a:br>
              <a:rPr lang="en-US" dirty="0"/>
            </a:br>
            <a:r>
              <a:rPr lang="en-US" dirty="0"/>
              <a:t>Quote about your topic line2</a:t>
            </a:r>
            <a:br>
              <a:rPr lang="en-US" dirty="0"/>
            </a:br>
            <a:r>
              <a:rPr lang="en-US" dirty="0"/>
              <a:t>                                  —author of quote</a:t>
            </a:r>
          </a:p>
        </p:txBody>
      </p:sp>
    </p:spTree>
    <p:extLst>
      <p:ext uri="{BB962C8B-B14F-4D97-AF65-F5344CB8AC3E}">
        <p14:creationId xmlns:p14="http://schemas.microsoft.com/office/powerpoint/2010/main" val="783567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C5BA84-8196-4541-82BD-6282C4E5AC77}"/>
              </a:ext>
            </a:extLst>
          </p:cNvPr>
          <p:cNvSpPr>
            <a:spLocks noGrp="1"/>
          </p:cNvSpPr>
          <p:nvPr>
            <p:ph type="title" hasCustomPrompt="1"/>
          </p:nvPr>
        </p:nvSpPr>
        <p:spPr>
          <a:xfrm>
            <a:off x="525235" y="373275"/>
            <a:ext cx="10998506"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Informational Slide Header</a:t>
            </a:r>
          </a:p>
        </p:txBody>
      </p:sp>
      <p:sp>
        <p:nvSpPr>
          <p:cNvPr id="7" name="Text Placeholder 7">
            <a:extLst>
              <a:ext uri="{FF2B5EF4-FFF2-40B4-BE49-F238E27FC236}">
                <a16:creationId xmlns:a16="http://schemas.microsoft.com/office/drawing/2014/main" id="{B3FD97D9-27F2-3B44-BF44-4B7925174555}"/>
              </a:ext>
            </a:extLst>
          </p:cNvPr>
          <p:cNvSpPr>
            <a:spLocks noGrp="1"/>
          </p:cNvSpPr>
          <p:nvPr>
            <p:ph type="body" sz="quarter" idx="10" hasCustomPrompt="1"/>
          </p:nvPr>
        </p:nvSpPr>
        <p:spPr>
          <a:xfrm>
            <a:off x="525235" y="1216471"/>
            <a:ext cx="10998506" cy="812556"/>
          </a:xfrm>
          <a:prstGeom prst="rect">
            <a:avLst/>
          </a:prstGeom>
        </p:spPr>
        <p:txBody>
          <a:bodyPr vert="horz"/>
          <a:lstStyle>
            <a:lvl1pPr marL="0" indent="0">
              <a:buNone/>
              <a:defRPr b="0">
                <a:latin typeface="Arial"/>
                <a:cs typeface="Arial"/>
              </a:defRPr>
            </a:lvl1pPr>
          </a:lstStyle>
          <a:p>
            <a:pPr lvl="0"/>
            <a:r>
              <a:rPr lang="en-US" dirty="0"/>
              <a:t>Subhead</a:t>
            </a:r>
          </a:p>
        </p:txBody>
      </p:sp>
      <p:sp>
        <p:nvSpPr>
          <p:cNvPr id="8" name="Chart Placeholder 3">
            <a:extLst>
              <a:ext uri="{FF2B5EF4-FFF2-40B4-BE49-F238E27FC236}">
                <a16:creationId xmlns:a16="http://schemas.microsoft.com/office/drawing/2014/main" id="{4A1606E5-D490-574C-8CF7-B7D392A7AC68}"/>
              </a:ext>
            </a:extLst>
          </p:cNvPr>
          <p:cNvSpPr>
            <a:spLocks noGrp="1"/>
          </p:cNvSpPr>
          <p:nvPr>
            <p:ph type="chart" sz="quarter" idx="11"/>
          </p:nvPr>
        </p:nvSpPr>
        <p:spPr>
          <a:xfrm>
            <a:off x="529485" y="2278506"/>
            <a:ext cx="10994256" cy="3627620"/>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23823836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47AEDF4F-6EE3-694C-862A-C5B567FF41DA}"/>
              </a:ext>
            </a:extLst>
          </p:cNvPr>
          <p:cNvSpPr>
            <a:spLocks noGrp="1"/>
          </p:cNvSpPr>
          <p:nvPr>
            <p:ph type="body" sz="quarter" idx="10" hasCustomPrompt="1"/>
          </p:nvPr>
        </p:nvSpPr>
        <p:spPr>
          <a:xfrm>
            <a:off x="1587" y="3221304"/>
            <a:ext cx="12190413" cy="1272798"/>
          </a:xfrm>
          <a:prstGeom prst="rect">
            <a:avLst/>
          </a:prstGeom>
        </p:spPr>
        <p:txBody>
          <a:bodyPr vert="horz"/>
          <a:lstStyle>
            <a:lvl1pPr marL="0" indent="0" algn="ctr">
              <a:buNone/>
              <a:defRPr sz="6300" b="1" baseline="0">
                <a:solidFill>
                  <a:schemeClr val="bg1"/>
                </a:solidFill>
                <a:latin typeface="Times New Roman"/>
                <a:cs typeface="Times New Roman"/>
              </a:defRPr>
            </a:lvl1pPr>
          </a:lstStyle>
          <a:p>
            <a:pPr lvl="0"/>
            <a:r>
              <a:rPr lang="en-US" dirty="0"/>
              <a:t>Section Divider</a:t>
            </a:r>
          </a:p>
        </p:txBody>
      </p:sp>
    </p:spTree>
    <p:extLst>
      <p:ext uri="{BB962C8B-B14F-4D97-AF65-F5344CB8AC3E}">
        <p14:creationId xmlns:p14="http://schemas.microsoft.com/office/powerpoint/2010/main" val="3521701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8E40ECB0-7BD6-6B45-91D4-8516EAAD76DB}"/>
              </a:ext>
            </a:extLst>
          </p:cNvPr>
          <p:cNvSpPr>
            <a:spLocks noGrp="1"/>
          </p:cNvSpPr>
          <p:nvPr>
            <p:ph type="body" sz="quarter" idx="10" hasCustomPrompt="1"/>
          </p:nvPr>
        </p:nvSpPr>
        <p:spPr>
          <a:xfrm>
            <a:off x="0" y="2892953"/>
            <a:ext cx="12192000" cy="1961177"/>
          </a:xfrm>
          <a:prstGeom prst="rect">
            <a:avLst/>
          </a:prstGeom>
        </p:spPr>
        <p:txBody>
          <a:bodyPr vert="horz"/>
          <a:lstStyle>
            <a:lvl1pPr marL="0" indent="0" algn="ctr">
              <a:buNone/>
              <a:defRPr sz="6300" b="1" baseline="0">
                <a:solidFill>
                  <a:srgbClr val="FFFFFF"/>
                </a:solidFill>
                <a:latin typeface="Times New Roman"/>
                <a:cs typeface="Times New Roman"/>
              </a:defRPr>
            </a:lvl1pPr>
          </a:lstStyle>
          <a:p>
            <a:pPr lvl="0"/>
            <a:r>
              <a:rPr lang="en-US" dirty="0"/>
              <a:t>Section Divider</a:t>
            </a:r>
            <a:br>
              <a:rPr lang="en-US" dirty="0"/>
            </a:br>
            <a:r>
              <a:rPr lang="en-US" dirty="0"/>
              <a:t>Two Lines</a:t>
            </a:r>
          </a:p>
        </p:txBody>
      </p:sp>
    </p:spTree>
    <p:extLst>
      <p:ext uri="{BB962C8B-B14F-4D97-AF65-F5344CB8AC3E}">
        <p14:creationId xmlns:p14="http://schemas.microsoft.com/office/powerpoint/2010/main" val="2859798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0" y="2841554"/>
            <a:ext cx="11961876" cy="799112"/>
          </a:xfrm>
          <a:prstGeom prst="rect">
            <a:avLst/>
          </a:prstGeom>
        </p:spPr>
        <p:txBody>
          <a:bodyPr vert="horz" wrap="square" lIns="3200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0" y="3826265"/>
            <a:ext cx="11961876" cy="584775"/>
          </a:xfrm>
          <a:prstGeom prst="rect">
            <a:avLst/>
          </a:prstGeom>
        </p:spPr>
        <p:txBody>
          <a:bodyPr vert="horz" wrap="square" lIns="3200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3" name="Slide Number Placeholder 2">
            <a:extLst>
              <a:ext uri="{FF2B5EF4-FFF2-40B4-BE49-F238E27FC236}">
                <a16:creationId xmlns:a16="http://schemas.microsoft.com/office/drawing/2014/main" id="{F4B00D6F-FA39-5349-8346-A38D9F585972}"/>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cxnSp>
        <p:nvCxnSpPr>
          <p:cNvPr id="7" name="Straight Connector 6">
            <a:extLst>
              <a:ext uri="{FF2B5EF4-FFF2-40B4-BE49-F238E27FC236}">
                <a16:creationId xmlns:a16="http://schemas.microsoft.com/office/drawing/2014/main" id="{7AFA7756-36D8-3547-AE9B-7F6E49C51D7A}"/>
              </a:ext>
              <a:ext uri="{C183D7F6-B498-43B3-948B-1728B52AA6E4}">
                <adec:decorative xmlns:adec="http://schemas.microsoft.com/office/drawing/2017/decorative" val="1"/>
              </a:ext>
            </a:extLst>
          </p:cNvPr>
          <p:cNvCxnSpPr/>
          <p:nvPr userDrawn="1"/>
        </p:nvCxnSpPr>
        <p:spPr>
          <a:xfrm>
            <a:off x="293919" y="2841554"/>
            <a:ext cx="59960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76385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30068-5736-4C4B-BFB4-F9833AED2318}"/>
              </a:ext>
            </a:extLst>
          </p:cNvPr>
          <p:cNvSpPr>
            <a:spLocks noGrp="1"/>
          </p:cNvSpPr>
          <p:nvPr>
            <p:ph type="title" hasCustomPrompt="1"/>
          </p:nvPr>
        </p:nvSpPr>
        <p:spPr>
          <a:xfrm>
            <a:off x="472140" y="373275"/>
            <a:ext cx="11205198" cy="990830"/>
          </a:xfrm>
          <a:prstGeom prst="rect">
            <a:avLst/>
          </a:prstGeom>
        </p:spPr>
        <p:txBody>
          <a:bodyPr vert="horz"/>
          <a:lstStyle>
            <a:lvl1pPr algn="l">
              <a:defRPr sz="5500" b="1">
                <a:solidFill>
                  <a:srgbClr val="14487F"/>
                </a:solidFill>
                <a:latin typeface="Times New Roman"/>
                <a:cs typeface="Times New Roman"/>
              </a:defRPr>
            </a:lvl1pPr>
          </a:lstStyle>
          <a:p>
            <a:r>
              <a:rPr lang="en-US" dirty="0"/>
              <a:t>Two Photo Slide Header</a:t>
            </a:r>
          </a:p>
        </p:txBody>
      </p:sp>
      <p:sp>
        <p:nvSpPr>
          <p:cNvPr id="9" name="Text Placeholder 10">
            <a:extLst>
              <a:ext uri="{FF2B5EF4-FFF2-40B4-BE49-F238E27FC236}">
                <a16:creationId xmlns:a16="http://schemas.microsoft.com/office/drawing/2014/main" id="{4CEFD523-0394-0945-9250-7DE3678CB850}"/>
              </a:ext>
            </a:extLst>
          </p:cNvPr>
          <p:cNvSpPr>
            <a:spLocks noGrp="1"/>
          </p:cNvSpPr>
          <p:nvPr>
            <p:ph type="body" sz="quarter" idx="10" hasCustomPrompt="1"/>
          </p:nvPr>
        </p:nvSpPr>
        <p:spPr>
          <a:xfrm>
            <a:off x="521376" y="5128188"/>
            <a:ext cx="5384747" cy="72641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nonummy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endParaRPr lang="en-US" dirty="0"/>
          </a:p>
        </p:txBody>
      </p:sp>
      <p:sp>
        <p:nvSpPr>
          <p:cNvPr id="10" name="Text Placeholder 10">
            <a:extLst>
              <a:ext uri="{FF2B5EF4-FFF2-40B4-BE49-F238E27FC236}">
                <a16:creationId xmlns:a16="http://schemas.microsoft.com/office/drawing/2014/main" id="{27618B19-A530-CB4D-B6AE-9170E439B96A}"/>
              </a:ext>
            </a:extLst>
          </p:cNvPr>
          <p:cNvSpPr>
            <a:spLocks noGrp="1"/>
          </p:cNvSpPr>
          <p:nvPr>
            <p:ph type="body" sz="quarter" idx="11" hasCustomPrompt="1"/>
          </p:nvPr>
        </p:nvSpPr>
        <p:spPr>
          <a:xfrm>
            <a:off x="6096000" y="5155845"/>
            <a:ext cx="5590594" cy="72641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nonummy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endParaRPr lang="en-US" dirty="0"/>
          </a:p>
        </p:txBody>
      </p:sp>
      <p:sp>
        <p:nvSpPr>
          <p:cNvPr id="11" name="Picture Placeholder 6">
            <a:extLst>
              <a:ext uri="{FF2B5EF4-FFF2-40B4-BE49-F238E27FC236}">
                <a16:creationId xmlns:a16="http://schemas.microsoft.com/office/drawing/2014/main" id="{50AFEF6D-4B2C-EB4C-BB6C-6B60400B244E}"/>
              </a:ext>
            </a:extLst>
          </p:cNvPr>
          <p:cNvSpPr>
            <a:spLocks noGrp="1"/>
          </p:cNvSpPr>
          <p:nvPr>
            <p:ph type="pic" sz="quarter" idx="12"/>
          </p:nvPr>
        </p:nvSpPr>
        <p:spPr>
          <a:xfrm>
            <a:off x="6096000" y="1522638"/>
            <a:ext cx="5590594" cy="3606191"/>
          </a:xfrm>
          <a:prstGeom prst="rect">
            <a:avLst/>
          </a:prstGeom>
        </p:spPr>
        <p:txBody>
          <a:bodyPr vert="horz"/>
          <a:lstStyle>
            <a:lvl1pPr>
              <a:defRPr>
                <a:latin typeface="Arial"/>
              </a:defRPr>
            </a:lvl1pPr>
          </a:lstStyle>
          <a:p>
            <a:endParaRPr lang="en-US" dirty="0"/>
          </a:p>
        </p:txBody>
      </p:sp>
      <p:sp>
        <p:nvSpPr>
          <p:cNvPr id="12" name="Picture Placeholder 6">
            <a:extLst>
              <a:ext uri="{FF2B5EF4-FFF2-40B4-BE49-F238E27FC236}">
                <a16:creationId xmlns:a16="http://schemas.microsoft.com/office/drawing/2014/main" id="{20B39ADB-24CE-A14C-8836-662AC71F7B4C}"/>
              </a:ext>
            </a:extLst>
          </p:cNvPr>
          <p:cNvSpPr>
            <a:spLocks noGrp="1"/>
          </p:cNvSpPr>
          <p:nvPr>
            <p:ph type="pic" sz="quarter" idx="13"/>
          </p:nvPr>
        </p:nvSpPr>
        <p:spPr>
          <a:xfrm>
            <a:off x="472139" y="1516275"/>
            <a:ext cx="5433985" cy="3606191"/>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29806534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30068-5736-4C4B-BFB4-F9833AED2318}"/>
              </a:ext>
            </a:extLst>
          </p:cNvPr>
          <p:cNvSpPr>
            <a:spLocks noGrp="1"/>
          </p:cNvSpPr>
          <p:nvPr>
            <p:ph type="title" hasCustomPrompt="1"/>
          </p:nvPr>
        </p:nvSpPr>
        <p:spPr>
          <a:xfrm>
            <a:off x="472140" y="373275"/>
            <a:ext cx="11205198" cy="990830"/>
          </a:xfrm>
          <a:prstGeom prst="rect">
            <a:avLst/>
          </a:prstGeom>
        </p:spPr>
        <p:txBody>
          <a:bodyPr vert="horz"/>
          <a:lstStyle>
            <a:lvl1pPr algn="l">
              <a:defRPr sz="5500" b="1">
                <a:solidFill>
                  <a:srgbClr val="14487F"/>
                </a:solidFill>
                <a:latin typeface="Times New Roman"/>
                <a:cs typeface="Times New Roman"/>
              </a:defRPr>
            </a:lvl1pPr>
          </a:lstStyle>
          <a:p>
            <a:r>
              <a:rPr lang="en-US" dirty="0"/>
              <a:t>Three Photo Slide Header</a:t>
            </a:r>
          </a:p>
        </p:txBody>
      </p:sp>
      <p:sp>
        <p:nvSpPr>
          <p:cNvPr id="7" name="Text Placeholder 10">
            <a:extLst>
              <a:ext uri="{FF2B5EF4-FFF2-40B4-BE49-F238E27FC236}">
                <a16:creationId xmlns:a16="http://schemas.microsoft.com/office/drawing/2014/main" id="{ACD3CFDA-68C6-3547-8EF2-CDBB1DCF21C9}"/>
              </a:ext>
            </a:extLst>
          </p:cNvPr>
          <p:cNvSpPr>
            <a:spLocks noGrp="1"/>
          </p:cNvSpPr>
          <p:nvPr>
            <p:ph type="body" sz="quarter" idx="10" hasCustomPrompt="1"/>
          </p:nvPr>
        </p:nvSpPr>
        <p:spPr>
          <a:xfrm>
            <a:off x="472140" y="5157381"/>
            <a:ext cx="3350352" cy="5109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14" name="Picture Placeholder 6">
            <a:extLst>
              <a:ext uri="{FF2B5EF4-FFF2-40B4-BE49-F238E27FC236}">
                <a16:creationId xmlns:a16="http://schemas.microsoft.com/office/drawing/2014/main" id="{8DF42C3B-6F4D-A34E-862B-1E3E760C6191}"/>
              </a:ext>
            </a:extLst>
          </p:cNvPr>
          <p:cNvSpPr>
            <a:spLocks noGrp="1"/>
          </p:cNvSpPr>
          <p:nvPr>
            <p:ph type="pic" sz="quarter" idx="13"/>
          </p:nvPr>
        </p:nvSpPr>
        <p:spPr>
          <a:xfrm>
            <a:off x="472140" y="1499781"/>
            <a:ext cx="3350352" cy="3626856"/>
          </a:xfrm>
          <a:prstGeom prst="rect">
            <a:avLst/>
          </a:prstGeom>
        </p:spPr>
        <p:txBody>
          <a:bodyPr vert="horz"/>
          <a:lstStyle>
            <a:lvl1pPr>
              <a:defRPr>
                <a:latin typeface="Arial"/>
              </a:defRPr>
            </a:lvl1pPr>
          </a:lstStyle>
          <a:p>
            <a:endParaRPr lang="en-US" dirty="0"/>
          </a:p>
        </p:txBody>
      </p:sp>
      <p:sp>
        <p:nvSpPr>
          <p:cNvPr id="21" name="Text Placeholder 10">
            <a:extLst>
              <a:ext uri="{FF2B5EF4-FFF2-40B4-BE49-F238E27FC236}">
                <a16:creationId xmlns:a16="http://schemas.microsoft.com/office/drawing/2014/main" id="{4CB40EAA-C16B-FB44-B893-47CF219992B8}"/>
              </a:ext>
            </a:extLst>
          </p:cNvPr>
          <p:cNvSpPr>
            <a:spLocks noGrp="1"/>
          </p:cNvSpPr>
          <p:nvPr>
            <p:ph type="body" sz="quarter" idx="14" hasCustomPrompt="1"/>
          </p:nvPr>
        </p:nvSpPr>
        <p:spPr>
          <a:xfrm>
            <a:off x="4414553" y="5157381"/>
            <a:ext cx="3350352" cy="5109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22" name="Picture Placeholder 6">
            <a:extLst>
              <a:ext uri="{FF2B5EF4-FFF2-40B4-BE49-F238E27FC236}">
                <a16:creationId xmlns:a16="http://schemas.microsoft.com/office/drawing/2014/main" id="{DD261DA6-2389-9B40-B8C1-D683A34B7E76}"/>
              </a:ext>
            </a:extLst>
          </p:cNvPr>
          <p:cNvSpPr>
            <a:spLocks noGrp="1"/>
          </p:cNvSpPr>
          <p:nvPr>
            <p:ph type="pic" sz="quarter" idx="15"/>
          </p:nvPr>
        </p:nvSpPr>
        <p:spPr>
          <a:xfrm>
            <a:off x="4414553" y="1499781"/>
            <a:ext cx="3350352" cy="3626856"/>
          </a:xfrm>
          <a:prstGeom prst="rect">
            <a:avLst/>
          </a:prstGeom>
        </p:spPr>
        <p:txBody>
          <a:bodyPr vert="horz"/>
          <a:lstStyle>
            <a:lvl1pPr>
              <a:defRPr>
                <a:latin typeface="Arial"/>
              </a:defRPr>
            </a:lvl1pPr>
          </a:lstStyle>
          <a:p>
            <a:endParaRPr lang="en-US" dirty="0"/>
          </a:p>
        </p:txBody>
      </p:sp>
      <p:sp>
        <p:nvSpPr>
          <p:cNvPr id="23" name="Text Placeholder 10">
            <a:extLst>
              <a:ext uri="{FF2B5EF4-FFF2-40B4-BE49-F238E27FC236}">
                <a16:creationId xmlns:a16="http://schemas.microsoft.com/office/drawing/2014/main" id="{6701E0F3-9DCB-5B4C-BB5D-94AE2CA4215C}"/>
              </a:ext>
            </a:extLst>
          </p:cNvPr>
          <p:cNvSpPr>
            <a:spLocks noGrp="1"/>
          </p:cNvSpPr>
          <p:nvPr>
            <p:ph type="body" sz="quarter" idx="16" hasCustomPrompt="1"/>
          </p:nvPr>
        </p:nvSpPr>
        <p:spPr>
          <a:xfrm>
            <a:off x="8356966" y="5157381"/>
            <a:ext cx="3350352" cy="5109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24" name="Picture Placeholder 6">
            <a:extLst>
              <a:ext uri="{FF2B5EF4-FFF2-40B4-BE49-F238E27FC236}">
                <a16:creationId xmlns:a16="http://schemas.microsoft.com/office/drawing/2014/main" id="{4A0D38E0-3381-F945-A4B0-22D201AFA45F}"/>
              </a:ext>
            </a:extLst>
          </p:cNvPr>
          <p:cNvSpPr>
            <a:spLocks noGrp="1"/>
          </p:cNvSpPr>
          <p:nvPr>
            <p:ph type="pic" sz="quarter" idx="17"/>
          </p:nvPr>
        </p:nvSpPr>
        <p:spPr>
          <a:xfrm>
            <a:off x="8356966" y="1499781"/>
            <a:ext cx="3350352" cy="3626856"/>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1930402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382C9DD4-E4BE-4E41-B897-E755547815CE}"/>
              </a:ext>
            </a:extLst>
          </p:cNvPr>
          <p:cNvSpPr>
            <a:spLocks noGrp="1"/>
          </p:cNvSpPr>
          <p:nvPr>
            <p:ph type="pic" sz="quarter" idx="18"/>
          </p:nvPr>
        </p:nvSpPr>
        <p:spPr>
          <a:xfrm>
            <a:off x="0" y="0"/>
            <a:ext cx="6096000" cy="6205928"/>
          </a:xfrm>
          <a:prstGeom prst="rect">
            <a:avLst/>
          </a:prstGeom>
        </p:spPr>
        <p:txBody>
          <a:bodyPr vert="horz"/>
          <a:lstStyle>
            <a:lvl1pPr>
              <a:defRPr>
                <a:latin typeface="Arial"/>
              </a:defRPr>
            </a:lvl1pPr>
          </a:lstStyle>
          <a:p>
            <a:endParaRPr lang="en-US" dirty="0"/>
          </a:p>
        </p:txBody>
      </p:sp>
      <p:sp>
        <p:nvSpPr>
          <p:cNvPr id="11" name="Picture Placeholder 6">
            <a:extLst>
              <a:ext uri="{FF2B5EF4-FFF2-40B4-BE49-F238E27FC236}">
                <a16:creationId xmlns:a16="http://schemas.microsoft.com/office/drawing/2014/main" id="{60F6BBEA-E01B-734A-9232-8867F8626219}"/>
              </a:ext>
            </a:extLst>
          </p:cNvPr>
          <p:cNvSpPr>
            <a:spLocks noGrp="1"/>
          </p:cNvSpPr>
          <p:nvPr>
            <p:ph type="pic" sz="quarter" idx="19"/>
          </p:nvPr>
        </p:nvSpPr>
        <p:spPr>
          <a:xfrm>
            <a:off x="6100997" y="0"/>
            <a:ext cx="6096000" cy="6205928"/>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20571998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382C9DD4-E4BE-4E41-B897-E755547815CE}"/>
              </a:ext>
            </a:extLst>
          </p:cNvPr>
          <p:cNvSpPr>
            <a:spLocks noGrp="1"/>
          </p:cNvSpPr>
          <p:nvPr>
            <p:ph type="pic" sz="quarter" idx="18"/>
          </p:nvPr>
        </p:nvSpPr>
        <p:spPr>
          <a:xfrm>
            <a:off x="0" y="0"/>
            <a:ext cx="6096000" cy="6205928"/>
          </a:xfrm>
          <a:prstGeom prst="rect">
            <a:avLst/>
          </a:prstGeom>
        </p:spPr>
        <p:txBody>
          <a:bodyPr vert="horz"/>
          <a:lstStyle>
            <a:lvl1pPr>
              <a:defRPr>
                <a:latin typeface="Arial"/>
              </a:defRPr>
            </a:lvl1pPr>
          </a:lstStyle>
          <a:p>
            <a:endParaRPr lang="en-US" dirty="0"/>
          </a:p>
        </p:txBody>
      </p:sp>
      <p:sp>
        <p:nvSpPr>
          <p:cNvPr id="11" name="Picture Placeholder 6">
            <a:extLst>
              <a:ext uri="{FF2B5EF4-FFF2-40B4-BE49-F238E27FC236}">
                <a16:creationId xmlns:a16="http://schemas.microsoft.com/office/drawing/2014/main" id="{60F6BBEA-E01B-734A-9232-8867F8626219}"/>
              </a:ext>
            </a:extLst>
          </p:cNvPr>
          <p:cNvSpPr>
            <a:spLocks noGrp="1"/>
          </p:cNvSpPr>
          <p:nvPr>
            <p:ph type="pic" sz="quarter" idx="19"/>
          </p:nvPr>
        </p:nvSpPr>
        <p:spPr>
          <a:xfrm>
            <a:off x="6100997" y="0"/>
            <a:ext cx="6096000" cy="3102964"/>
          </a:xfrm>
          <a:prstGeom prst="rect">
            <a:avLst/>
          </a:prstGeom>
        </p:spPr>
        <p:txBody>
          <a:bodyPr vert="horz"/>
          <a:lstStyle>
            <a:lvl1pPr>
              <a:defRPr>
                <a:latin typeface="Arial"/>
              </a:defRPr>
            </a:lvl1pPr>
          </a:lstStyle>
          <a:p>
            <a:endParaRPr lang="en-US" dirty="0"/>
          </a:p>
        </p:txBody>
      </p:sp>
      <p:sp>
        <p:nvSpPr>
          <p:cNvPr id="4" name="Picture Placeholder 6">
            <a:extLst>
              <a:ext uri="{FF2B5EF4-FFF2-40B4-BE49-F238E27FC236}">
                <a16:creationId xmlns:a16="http://schemas.microsoft.com/office/drawing/2014/main" id="{6E4E663B-E154-EA4B-9328-DD5CCF220768}"/>
              </a:ext>
            </a:extLst>
          </p:cNvPr>
          <p:cNvSpPr>
            <a:spLocks noGrp="1"/>
          </p:cNvSpPr>
          <p:nvPr>
            <p:ph type="pic" sz="quarter" idx="20"/>
          </p:nvPr>
        </p:nvSpPr>
        <p:spPr>
          <a:xfrm>
            <a:off x="6100997" y="3117954"/>
            <a:ext cx="6096000" cy="3102964"/>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23950531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Four Photo Collage Slide Header</a:t>
            </a:r>
          </a:p>
        </p:txBody>
      </p:sp>
      <p:sp>
        <p:nvSpPr>
          <p:cNvPr id="6" name="Picture Placeholder 6">
            <a:extLst>
              <a:ext uri="{FF2B5EF4-FFF2-40B4-BE49-F238E27FC236}">
                <a16:creationId xmlns:a16="http://schemas.microsoft.com/office/drawing/2014/main" id="{3CF9E1C7-6F89-DE4E-AD50-48A77F15992A}"/>
              </a:ext>
            </a:extLst>
          </p:cNvPr>
          <p:cNvSpPr>
            <a:spLocks noGrp="1"/>
          </p:cNvSpPr>
          <p:nvPr>
            <p:ph type="pic" sz="quarter" idx="18"/>
          </p:nvPr>
        </p:nvSpPr>
        <p:spPr>
          <a:xfrm>
            <a:off x="1718004" y="1551927"/>
            <a:ext cx="4377996" cy="2137643"/>
          </a:xfrm>
          <a:prstGeom prst="rect">
            <a:avLst/>
          </a:prstGeom>
        </p:spPr>
        <p:txBody>
          <a:bodyPr vert="horz"/>
          <a:lstStyle>
            <a:lvl1pPr>
              <a:defRPr>
                <a:latin typeface="Arial"/>
              </a:defRPr>
            </a:lvl1pPr>
          </a:lstStyle>
          <a:p>
            <a:endParaRPr lang="en-US" dirty="0"/>
          </a:p>
        </p:txBody>
      </p:sp>
      <p:sp>
        <p:nvSpPr>
          <p:cNvPr id="8" name="Picture Placeholder 6">
            <a:extLst>
              <a:ext uri="{FF2B5EF4-FFF2-40B4-BE49-F238E27FC236}">
                <a16:creationId xmlns:a16="http://schemas.microsoft.com/office/drawing/2014/main" id="{8DDCE3EB-681E-3F4E-8B0E-66FB63AB555B}"/>
              </a:ext>
            </a:extLst>
          </p:cNvPr>
          <p:cNvSpPr>
            <a:spLocks noGrp="1"/>
          </p:cNvSpPr>
          <p:nvPr>
            <p:ph type="pic" sz="quarter" idx="19"/>
          </p:nvPr>
        </p:nvSpPr>
        <p:spPr>
          <a:xfrm>
            <a:off x="3503874" y="3689570"/>
            <a:ext cx="2592126" cy="2171583"/>
          </a:xfrm>
          <a:prstGeom prst="rect">
            <a:avLst/>
          </a:prstGeom>
        </p:spPr>
        <p:txBody>
          <a:bodyPr vert="horz"/>
          <a:lstStyle>
            <a:lvl1pPr>
              <a:defRPr>
                <a:latin typeface="Arial"/>
              </a:defRPr>
            </a:lvl1pPr>
          </a:lstStyle>
          <a:p>
            <a:endParaRPr lang="en-US" dirty="0"/>
          </a:p>
        </p:txBody>
      </p:sp>
      <p:sp>
        <p:nvSpPr>
          <p:cNvPr id="7" name="Text Placeholder 10">
            <a:extLst>
              <a:ext uri="{FF2B5EF4-FFF2-40B4-BE49-F238E27FC236}">
                <a16:creationId xmlns:a16="http://schemas.microsoft.com/office/drawing/2014/main" id="{FE8B24B6-B2F0-4748-9FF5-B4B42FA07167}"/>
              </a:ext>
            </a:extLst>
          </p:cNvPr>
          <p:cNvSpPr>
            <a:spLocks noGrp="1"/>
          </p:cNvSpPr>
          <p:nvPr>
            <p:ph type="body" sz="quarter" idx="11" hasCustomPrompt="1"/>
          </p:nvPr>
        </p:nvSpPr>
        <p:spPr>
          <a:xfrm>
            <a:off x="1708777" y="3723511"/>
            <a:ext cx="1795096" cy="919602"/>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consectetuer</a:t>
            </a:r>
            <a:br>
              <a:rPr lang="en-US" sz="1050" dirty="0">
                <a:solidFill>
                  <a:srgbClr val="000000"/>
                </a:solidFill>
                <a:latin typeface="Arial"/>
                <a:cs typeface="Arial"/>
              </a:rPr>
            </a:b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9" name="Text Placeholder 10">
            <a:extLst>
              <a:ext uri="{FF2B5EF4-FFF2-40B4-BE49-F238E27FC236}">
                <a16:creationId xmlns:a16="http://schemas.microsoft.com/office/drawing/2014/main" id="{FB8605E6-9E4A-F847-91FC-4D876AEB1866}"/>
              </a:ext>
            </a:extLst>
          </p:cNvPr>
          <p:cNvSpPr>
            <a:spLocks noGrp="1"/>
          </p:cNvSpPr>
          <p:nvPr>
            <p:ph type="body" sz="quarter" idx="22" hasCustomPrompt="1"/>
          </p:nvPr>
        </p:nvSpPr>
        <p:spPr>
          <a:xfrm>
            <a:off x="1708777" y="4977345"/>
            <a:ext cx="1795096" cy="883809"/>
          </a:xfrm>
          <a:prstGeom prst="rect">
            <a:avLst/>
          </a:prstGeom>
        </p:spPr>
        <p:txBody>
          <a:bodyPr vert="horz"/>
          <a:lstStyle>
            <a:lvl1pPr marL="0" marR="0" indent="0" algn="r"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consectetuer</a:t>
            </a:r>
            <a:br>
              <a:rPr lang="en-US" sz="1050" dirty="0">
                <a:solidFill>
                  <a:srgbClr val="000000"/>
                </a:solidFill>
                <a:latin typeface="Arial"/>
                <a:cs typeface="Arial"/>
              </a:rPr>
            </a:b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11" name="Picture Placeholder 6">
            <a:extLst>
              <a:ext uri="{FF2B5EF4-FFF2-40B4-BE49-F238E27FC236}">
                <a16:creationId xmlns:a16="http://schemas.microsoft.com/office/drawing/2014/main" id="{D84E46B1-6F07-CA4B-ACEB-5BBA748A06C9}"/>
              </a:ext>
            </a:extLst>
          </p:cNvPr>
          <p:cNvSpPr>
            <a:spLocks noGrp="1"/>
          </p:cNvSpPr>
          <p:nvPr>
            <p:ph type="pic" sz="quarter" idx="23"/>
          </p:nvPr>
        </p:nvSpPr>
        <p:spPr>
          <a:xfrm>
            <a:off x="6123749" y="1551927"/>
            <a:ext cx="4377996" cy="2137643"/>
          </a:xfrm>
          <a:prstGeom prst="rect">
            <a:avLst/>
          </a:prstGeom>
        </p:spPr>
        <p:txBody>
          <a:bodyPr vert="horz"/>
          <a:lstStyle>
            <a:lvl1pPr>
              <a:defRPr>
                <a:latin typeface="Arial"/>
              </a:defRPr>
            </a:lvl1pPr>
          </a:lstStyle>
          <a:p>
            <a:endParaRPr lang="en-US" dirty="0"/>
          </a:p>
        </p:txBody>
      </p:sp>
      <p:sp>
        <p:nvSpPr>
          <p:cNvPr id="13" name="Picture Placeholder 6">
            <a:extLst>
              <a:ext uri="{FF2B5EF4-FFF2-40B4-BE49-F238E27FC236}">
                <a16:creationId xmlns:a16="http://schemas.microsoft.com/office/drawing/2014/main" id="{1816C019-3D20-0D4D-8E1E-0AD2889F91FB}"/>
              </a:ext>
            </a:extLst>
          </p:cNvPr>
          <p:cNvSpPr>
            <a:spLocks noGrp="1"/>
          </p:cNvSpPr>
          <p:nvPr>
            <p:ph type="pic" sz="quarter" idx="24"/>
          </p:nvPr>
        </p:nvSpPr>
        <p:spPr>
          <a:xfrm>
            <a:off x="6097445" y="3689570"/>
            <a:ext cx="2592126" cy="2171583"/>
          </a:xfrm>
          <a:prstGeom prst="rect">
            <a:avLst/>
          </a:prstGeom>
        </p:spPr>
        <p:txBody>
          <a:bodyPr vert="horz"/>
          <a:lstStyle>
            <a:lvl1pPr>
              <a:defRPr>
                <a:latin typeface="Arial"/>
              </a:defRPr>
            </a:lvl1pPr>
          </a:lstStyle>
          <a:p>
            <a:endParaRPr lang="en-US" dirty="0"/>
          </a:p>
        </p:txBody>
      </p:sp>
      <p:sp>
        <p:nvSpPr>
          <p:cNvPr id="14" name="Text Placeholder 10">
            <a:extLst>
              <a:ext uri="{FF2B5EF4-FFF2-40B4-BE49-F238E27FC236}">
                <a16:creationId xmlns:a16="http://schemas.microsoft.com/office/drawing/2014/main" id="{4B0C2756-66CD-0741-8930-BA867B31105D}"/>
              </a:ext>
            </a:extLst>
          </p:cNvPr>
          <p:cNvSpPr>
            <a:spLocks noGrp="1"/>
          </p:cNvSpPr>
          <p:nvPr>
            <p:ph type="body" sz="quarter" idx="25" hasCustomPrompt="1"/>
          </p:nvPr>
        </p:nvSpPr>
        <p:spPr>
          <a:xfrm>
            <a:off x="8691468" y="4977345"/>
            <a:ext cx="1795096" cy="883809"/>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consectetuer</a:t>
            </a:r>
            <a:br>
              <a:rPr lang="en-US" sz="1050" dirty="0">
                <a:solidFill>
                  <a:srgbClr val="000000"/>
                </a:solidFill>
                <a:latin typeface="Arial"/>
                <a:cs typeface="Arial"/>
              </a:rPr>
            </a:b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15" name="Text Placeholder 10">
            <a:extLst>
              <a:ext uri="{FF2B5EF4-FFF2-40B4-BE49-F238E27FC236}">
                <a16:creationId xmlns:a16="http://schemas.microsoft.com/office/drawing/2014/main" id="{DD9A0741-542B-0243-B680-DDB229950C59}"/>
              </a:ext>
            </a:extLst>
          </p:cNvPr>
          <p:cNvSpPr>
            <a:spLocks noGrp="1"/>
          </p:cNvSpPr>
          <p:nvPr>
            <p:ph type="body" sz="quarter" idx="26" hasCustomPrompt="1"/>
          </p:nvPr>
        </p:nvSpPr>
        <p:spPr>
          <a:xfrm>
            <a:off x="8708094" y="3723511"/>
            <a:ext cx="1795096" cy="919602"/>
          </a:xfrm>
          <a:prstGeom prst="rect">
            <a:avLst/>
          </a:prstGeom>
        </p:spPr>
        <p:txBody>
          <a:bodyPr vert="horz"/>
          <a:lstStyle>
            <a:lvl1pPr marL="0" marR="0" indent="0" algn="r"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consectetuer</a:t>
            </a:r>
            <a:br>
              <a:rPr lang="en-US" sz="1050" dirty="0">
                <a:solidFill>
                  <a:srgbClr val="000000"/>
                </a:solidFill>
                <a:latin typeface="Arial"/>
                <a:cs typeface="Arial"/>
              </a:rPr>
            </a:b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Tree>
    <p:extLst>
      <p:ext uri="{BB962C8B-B14F-4D97-AF65-F5344CB8AC3E}">
        <p14:creationId xmlns:p14="http://schemas.microsoft.com/office/powerpoint/2010/main" val="20397205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History of the School</a:t>
            </a:r>
          </a:p>
        </p:txBody>
      </p:sp>
      <p:sp>
        <p:nvSpPr>
          <p:cNvPr id="12" name="Text Placeholder 10">
            <a:extLst>
              <a:ext uri="{FF2B5EF4-FFF2-40B4-BE49-F238E27FC236}">
                <a16:creationId xmlns:a16="http://schemas.microsoft.com/office/drawing/2014/main" id="{B80C4940-3EDA-3F42-A159-DD3DCFFBAC25}"/>
              </a:ext>
            </a:extLst>
          </p:cNvPr>
          <p:cNvSpPr>
            <a:spLocks noGrp="1"/>
          </p:cNvSpPr>
          <p:nvPr>
            <p:ph type="body" sz="quarter" idx="10" hasCustomPrompt="1"/>
          </p:nvPr>
        </p:nvSpPr>
        <p:spPr>
          <a:xfrm>
            <a:off x="472139" y="4932067"/>
            <a:ext cx="3986816" cy="4429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adipisae</a:t>
            </a:r>
            <a:br>
              <a:rPr lang="en-US" sz="1050" dirty="0">
                <a:solidFill>
                  <a:srgbClr val="000000"/>
                </a:solidFill>
                <a:latin typeface="Arial"/>
                <a:cs typeface="Arial"/>
              </a:rPr>
            </a:br>
            <a:endParaRPr lang="en-US" dirty="0"/>
          </a:p>
        </p:txBody>
      </p:sp>
      <p:sp>
        <p:nvSpPr>
          <p:cNvPr id="16" name="Text Placeholder 10">
            <a:extLst>
              <a:ext uri="{FF2B5EF4-FFF2-40B4-BE49-F238E27FC236}">
                <a16:creationId xmlns:a16="http://schemas.microsoft.com/office/drawing/2014/main" id="{CF28E191-034B-494D-A16A-031AF603F9D1}"/>
              </a:ext>
            </a:extLst>
          </p:cNvPr>
          <p:cNvSpPr>
            <a:spLocks noGrp="1"/>
          </p:cNvSpPr>
          <p:nvPr>
            <p:ph type="body" sz="quarter" idx="11"/>
          </p:nvPr>
        </p:nvSpPr>
        <p:spPr>
          <a:xfrm>
            <a:off x="6277628" y="1516275"/>
            <a:ext cx="5549609" cy="432990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17" name="Picture Placeholder 6">
            <a:extLst>
              <a:ext uri="{FF2B5EF4-FFF2-40B4-BE49-F238E27FC236}">
                <a16:creationId xmlns:a16="http://schemas.microsoft.com/office/drawing/2014/main" id="{A1B7179C-7FCD-6548-A0A0-8D0E802CA832}"/>
              </a:ext>
            </a:extLst>
          </p:cNvPr>
          <p:cNvSpPr>
            <a:spLocks noGrp="1"/>
          </p:cNvSpPr>
          <p:nvPr>
            <p:ph type="pic" sz="quarter" idx="15"/>
          </p:nvPr>
        </p:nvSpPr>
        <p:spPr>
          <a:xfrm>
            <a:off x="472139" y="1516275"/>
            <a:ext cx="5140472" cy="3288481"/>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13023968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Our Mission</a:t>
            </a:r>
          </a:p>
        </p:txBody>
      </p:sp>
      <p:sp>
        <p:nvSpPr>
          <p:cNvPr id="12" name="Text Placeholder 10">
            <a:extLst>
              <a:ext uri="{FF2B5EF4-FFF2-40B4-BE49-F238E27FC236}">
                <a16:creationId xmlns:a16="http://schemas.microsoft.com/office/drawing/2014/main" id="{B80C4940-3EDA-3F42-A159-DD3DCFFBAC25}"/>
              </a:ext>
            </a:extLst>
          </p:cNvPr>
          <p:cNvSpPr>
            <a:spLocks noGrp="1"/>
          </p:cNvSpPr>
          <p:nvPr>
            <p:ph type="body" sz="quarter" idx="10" hasCustomPrompt="1"/>
          </p:nvPr>
        </p:nvSpPr>
        <p:spPr>
          <a:xfrm>
            <a:off x="472139" y="4932067"/>
            <a:ext cx="3986816" cy="4429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adipisae</a:t>
            </a:r>
            <a:br>
              <a:rPr lang="en-US" sz="1050" dirty="0">
                <a:solidFill>
                  <a:srgbClr val="000000"/>
                </a:solidFill>
                <a:latin typeface="Arial"/>
                <a:cs typeface="Arial"/>
              </a:rPr>
            </a:br>
            <a:endParaRPr lang="en-US" dirty="0"/>
          </a:p>
        </p:txBody>
      </p:sp>
      <p:sp>
        <p:nvSpPr>
          <p:cNvPr id="17" name="Picture Placeholder 6">
            <a:extLst>
              <a:ext uri="{FF2B5EF4-FFF2-40B4-BE49-F238E27FC236}">
                <a16:creationId xmlns:a16="http://schemas.microsoft.com/office/drawing/2014/main" id="{A1B7179C-7FCD-6548-A0A0-8D0E802CA832}"/>
              </a:ext>
            </a:extLst>
          </p:cNvPr>
          <p:cNvSpPr>
            <a:spLocks noGrp="1"/>
          </p:cNvSpPr>
          <p:nvPr>
            <p:ph type="pic" sz="quarter" idx="15"/>
          </p:nvPr>
        </p:nvSpPr>
        <p:spPr>
          <a:xfrm>
            <a:off x="472139" y="1516275"/>
            <a:ext cx="5140472" cy="3288481"/>
          </a:xfrm>
          <a:prstGeom prst="rect">
            <a:avLst/>
          </a:prstGeom>
        </p:spPr>
        <p:txBody>
          <a:bodyPr vert="horz"/>
          <a:lstStyle>
            <a:lvl1pPr>
              <a:defRPr>
                <a:latin typeface="Arial"/>
              </a:defRPr>
            </a:lvl1pPr>
          </a:lstStyle>
          <a:p>
            <a:endParaRPr lang="en-US" dirty="0"/>
          </a:p>
        </p:txBody>
      </p:sp>
      <p:sp>
        <p:nvSpPr>
          <p:cNvPr id="6" name="Text Placeholder 10">
            <a:extLst>
              <a:ext uri="{FF2B5EF4-FFF2-40B4-BE49-F238E27FC236}">
                <a16:creationId xmlns:a16="http://schemas.microsoft.com/office/drawing/2014/main" id="{600C128F-67BA-C14F-A2B2-F044019D9019}"/>
              </a:ext>
            </a:extLst>
          </p:cNvPr>
          <p:cNvSpPr>
            <a:spLocks noGrp="1"/>
          </p:cNvSpPr>
          <p:nvPr>
            <p:ph type="body" sz="quarter" idx="11" hasCustomPrompt="1"/>
          </p:nvPr>
        </p:nvSpPr>
        <p:spPr>
          <a:xfrm>
            <a:off x="6096000" y="1516275"/>
            <a:ext cx="4219009" cy="44190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atin typeface="Gentona Book"/>
                <a:cs typeface="Gentona Book"/>
              </a:defRPr>
            </a:lvl1pPr>
          </a:lstStyle>
          <a:p>
            <a:r>
              <a:rPr lang="en-US" sz="1050" dirty="0">
                <a:solidFill>
                  <a:srgbClr val="000000"/>
                </a:solidFill>
                <a:latin typeface="Arial"/>
                <a:cs typeface="Arial"/>
              </a:rPr>
              <a:t>The Johns Hopkins Bloomberg School of Public Health has a big mission: </a:t>
            </a:r>
            <a:r>
              <a:rPr lang="en-US" sz="1050" i="1" dirty="0">
                <a:solidFill>
                  <a:srgbClr val="000000"/>
                </a:solidFill>
                <a:latin typeface="Arial"/>
                <a:cs typeface="Arial"/>
              </a:rPr>
              <a:t>Protecting Health, Saving Lives – Millions at a Time</a:t>
            </a:r>
            <a:r>
              <a:rPr lang="en-US" sz="1050" dirty="0">
                <a:solidFill>
                  <a:srgbClr val="000000"/>
                </a:solidFill>
                <a:latin typeface="Arial"/>
                <a:cs typeface="Arial"/>
              </a:rPr>
              <a:t>.</a:t>
            </a:r>
          </a:p>
          <a:p>
            <a:endParaRPr lang="en-US" sz="1050" dirty="0">
              <a:solidFill>
                <a:srgbClr val="000000"/>
              </a:solidFill>
              <a:latin typeface="Arial"/>
              <a:cs typeface="Arial"/>
            </a:endParaRPr>
          </a:p>
          <a:p>
            <a:r>
              <a:rPr lang="en-US" sz="1050" dirty="0">
                <a:solidFill>
                  <a:srgbClr val="000000"/>
                </a:solidFill>
                <a:latin typeface="Arial"/>
                <a:cs typeface="Arial"/>
              </a:rPr>
              <a:t>Since its founding in 1916, the Bloomberg School has advanced research, education and practice to create solutions to public health problems around the world.</a:t>
            </a:r>
          </a:p>
          <a:p>
            <a:endParaRPr lang="en-US" sz="1050" dirty="0">
              <a:solidFill>
                <a:srgbClr val="000000"/>
              </a:solidFill>
              <a:latin typeface="Arial"/>
              <a:cs typeface="Arial"/>
            </a:endParaRPr>
          </a:p>
          <a:p>
            <a:r>
              <a:rPr lang="en-US" sz="1050" dirty="0">
                <a:solidFill>
                  <a:srgbClr val="000000"/>
                </a:solidFill>
                <a:latin typeface="Arial"/>
                <a:cs typeface="Arial"/>
              </a:rPr>
              <a:t>Faculty, staff and students have helped eradicate smallpox, made water safe to drink, improved child survival, reduced the spread of HIV and uncovered the dangers of tobacco smoke.</a:t>
            </a:r>
          </a:p>
          <a:p>
            <a:endParaRPr lang="en-US" sz="1050" dirty="0">
              <a:solidFill>
                <a:srgbClr val="000000"/>
              </a:solidFill>
              <a:latin typeface="Arial"/>
              <a:cs typeface="Arial"/>
            </a:endParaRPr>
          </a:p>
          <a:p>
            <a:r>
              <a:rPr lang="en-US" sz="1050" dirty="0">
                <a:solidFill>
                  <a:srgbClr val="000000"/>
                </a:solidFill>
                <a:latin typeface="Arial"/>
                <a:cs typeface="Arial"/>
              </a:rPr>
              <a:t>Researchers and scientists are now discovering ways to eliminate malaria, increase healthy behavior, reduce the toll of chronic disease, improve the health of mothers and infants, and change the biology of aging.</a:t>
            </a:r>
          </a:p>
          <a:p>
            <a:endParaRPr lang="en-US" sz="1050" dirty="0">
              <a:solidFill>
                <a:srgbClr val="000000"/>
              </a:solidFill>
              <a:latin typeface="Arial"/>
              <a:cs typeface="Arial"/>
            </a:endParaRPr>
          </a:p>
          <a:p>
            <a:r>
              <a:rPr lang="en-US" sz="1050" dirty="0">
                <a:solidFill>
                  <a:srgbClr val="000000"/>
                </a:solidFill>
                <a:latin typeface="Arial"/>
                <a:cs typeface="Arial"/>
              </a:rPr>
              <a:t>Every day, the Bloomberg School works to keep millions around the world safe from illness and injury by pioneering new research, deploying knowledge in the field and educating tomorrow’s public health leaders.</a:t>
            </a:r>
          </a:p>
          <a:p>
            <a:pPr>
              <a:lnSpc>
                <a:spcPct val="150000"/>
              </a:lnSpc>
              <a:defRPr/>
            </a:pPr>
            <a:endParaRPr lang="en-US" sz="1050" baseline="30000" dirty="0">
              <a:solidFill>
                <a:srgbClr val="000000"/>
              </a:solidFill>
              <a:latin typeface="Arial"/>
              <a:cs typeface="Arial"/>
            </a:endParaRPr>
          </a:p>
        </p:txBody>
      </p:sp>
    </p:spTree>
    <p:extLst>
      <p:ext uri="{BB962C8B-B14F-4D97-AF65-F5344CB8AC3E}">
        <p14:creationId xmlns:p14="http://schemas.microsoft.com/office/powerpoint/2010/main" val="8600268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School Facts</a:t>
            </a:r>
          </a:p>
        </p:txBody>
      </p:sp>
      <p:sp>
        <p:nvSpPr>
          <p:cNvPr id="12" name="Text Placeholder 10">
            <a:extLst>
              <a:ext uri="{FF2B5EF4-FFF2-40B4-BE49-F238E27FC236}">
                <a16:creationId xmlns:a16="http://schemas.microsoft.com/office/drawing/2014/main" id="{B80C4940-3EDA-3F42-A159-DD3DCFFBAC25}"/>
              </a:ext>
            </a:extLst>
          </p:cNvPr>
          <p:cNvSpPr>
            <a:spLocks noGrp="1"/>
          </p:cNvSpPr>
          <p:nvPr>
            <p:ph type="body" sz="quarter" idx="10" hasCustomPrompt="1"/>
          </p:nvPr>
        </p:nvSpPr>
        <p:spPr>
          <a:xfrm>
            <a:off x="472139" y="4932067"/>
            <a:ext cx="3986816" cy="4429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adipisae</a:t>
            </a:r>
            <a:br>
              <a:rPr lang="en-US" sz="1050" dirty="0">
                <a:solidFill>
                  <a:srgbClr val="000000"/>
                </a:solidFill>
                <a:latin typeface="Arial"/>
                <a:cs typeface="Arial"/>
              </a:rPr>
            </a:br>
            <a:endParaRPr lang="en-US" dirty="0"/>
          </a:p>
        </p:txBody>
      </p:sp>
      <p:sp>
        <p:nvSpPr>
          <p:cNvPr id="16" name="Text Placeholder 10">
            <a:extLst>
              <a:ext uri="{FF2B5EF4-FFF2-40B4-BE49-F238E27FC236}">
                <a16:creationId xmlns:a16="http://schemas.microsoft.com/office/drawing/2014/main" id="{CF28E191-034B-494D-A16A-031AF603F9D1}"/>
              </a:ext>
            </a:extLst>
          </p:cNvPr>
          <p:cNvSpPr>
            <a:spLocks noGrp="1"/>
          </p:cNvSpPr>
          <p:nvPr>
            <p:ph type="body" sz="quarter" idx="11"/>
          </p:nvPr>
        </p:nvSpPr>
        <p:spPr>
          <a:xfrm>
            <a:off x="6277628" y="1516275"/>
            <a:ext cx="5549609" cy="432990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17" name="Picture Placeholder 6">
            <a:extLst>
              <a:ext uri="{FF2B5EF4-FFF2-40B4-BE49-F238E27FC236}">
                <a16:creationId xmlns:a16="http://schemas.microsoft.com/office/drawing/2014/main" id="{A1B7179C-7FCD-6548-A0A0-8D0E802CA832}"/>
              </a:ext>
            </a:extLst>
          </p:cNvPr>
          <p:cNvSpPr>
            <a:spLocks noGrp="1"/>
          </p:cNvSpPr>
          <p:nvPr>
            <p:ph type="pic" sz="quarter" idx="15"/>
          </p:nvPr>
        </p:nvSpPr>
        <p:spPr>
          <a:xfrm>
            <a:off x="472139" y="1516275"/>
            <a:ext cx="5140472" cy="3288481"/>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10540296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Two Photo Slide Header</a:t>
            </a:r>
          </a:p>
        </p:txBody>
      </p:sp>
      <p:sp>
        <p:nvSpPr>
          <p:cNvPr id="17" name="Picture Placeholder 6">
            <a:extLst>
              <a:ext uri="{FF2B5EF4-FFF2-40B4-BE49-F238E27FC236}">
                <a16:creationId xmlns:a16="http://schemas.microsoft.com/office/drawing/2014/main" id="{A1B7179C-7FCD-6548-A0A0-8D0E802CA832}"/>
              </a:ext>
            </a:extLst>
          </p:cNvPr>
          <p:cNvSpPr>
            <a:spLocks noGrp="1"/>
          </p:cNvSpPr>
          <p:nvPr>
            <p:ph type="pic" sz="quarter" idx="15"/>
          </p:nvPr>
        </p:nvSpPr>
        <p:spPr>
          <a:xfrm>
            <a:off x="472139" y="1516276"/>
            <a:ext cx="5140472" cy="2590212"/>
          </a:xfrm>
          <a:prstGeom prst="rect">
            <a:avLst/>
          </a:prstGeom>
        </p:spPr>
        <p:txBody>
          <a:bodyPr vert="horz"/>
          <a:lstStyle>
            <a:lvl1pPr>
              <a:defRPr>
                <a:latin typeface="Arial"/>
              </a:defRPr>
            </a:lvl1pPr>
          </a:lstStyle>
          <a:p>
            <a:endParaRPr lang="en-US" dirty="0"/>
          </a:p>
        </p:txBody>
      </p:sp>
      <p:sp>
        <p:nvSpPr>
          <p:cNvPr id="6" name="Picture Placeholder 6">
            <a:extLst>
              <a:ext uri="{FF2B5EF4-FFF2-40B4-BE49-F238E27FC236}">
                <a16:creationId xmlns:a16="http://schemas.microsoft.com/office/drawing/2014/main" id="{B43C8BC8-BF5C-2846-B512-FF5BD22AC9EC}"/>
              </a:ext>
            </a:extLst>
          </p:cNvPr>
          <p:cNvSpPr>
            <a:spLocks noGrp="1"/>
          </p:cNvSpPr>
          <p:nvPr>
            <p:ph type="pic" sz="quarter" idx="16"/>
          </p:nvPr>
        </p:nvSpPr>
        <p:spPr>
          <a:xfrm>
            <a:off x="6036124" y="1516276"/>
            <a:ext cx="5140472" cy="2590212"/>
          </a:xfrm>
          <a:prstGeom prst="rect">
            <a:avLst/>
          </a:prstGeom>
        </p:spPr>
        <p:txBody>
          <a:bodyPr vert="horz"/>
          <a:lstStyle>
            <a:lvl1pPr>
              <a:defRPr>
                <a:latin typeface="Arial"/>
              </a:defRPr>
            </a:lvl1pPr>
          </a:lstStyle>
          <a:p>
            <a:endParaRPr lang="en-US" dirty="0"/>
          </a:p>
        </p:txBody>
      </p:sp>
      <p:sp>
        <p:nvSpPr>
          <p:cNvPr id="7" name="Text Placeholder 10">
            <a:extLst>
              <a:ext uri="{FF2B5EF4-FFF2-40B4-BE49-F238E27FC236}">
                <a16:creationId xmlns:a16="http://schemas.microsoft.com/office/drawing/2014/main" id="{E31EFF4D-A8B1-2344-AD8B-E723725EBCA7}"/>
              </a:ext>
            </a:extLst>
          </p:cNvPr>
          <p:cNvSpPr>
            <a:spLocks noGrp="1"/>
          </p:cNvSpPr>
          <p:nvPr>
            <p:ph type="body" sz="quarter" idx="11" hasCustomPrompt="1"/>
          </p:nvPr>
        </p:nvSpPr>
        <p:spPr>
          <a:xfrm>
            <a:off x="472139" y="4325509"/>
            <a:ext cx="5140472" cy="124742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atin typeface="Arial"/>
                <a:cs typeface="Arial"/>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r>
              <a:rPr lang="en-US" sz="1050" dirty="0">
                <a:solidFill>
                  <a:srgbClr val="000000"/>
                </a:solidFill>
                <a:latin typeface="Arial"/>
                <a:cs typeface="Arial"/>
              </a:rPr>
              <a:t> ad minim </a:t>
            </a:r>
            <a:r>
              <a:rPr lang="en-US" sz="1050" dirty="0" err="1">
                <a:solidFill>
                  <a:srgbClr val="000000"/>
                </a:solidFill>
                <a:latin typeface="Arial"/>
                <a:cs typeface="Arial"/>
              </a:rPr>
              <a:t>veniam</a:t>
            </a:r>
            <a:r>
              <a:rPr lang="en-US" sz="1050" dirty="0">
                <a:solidFill>
                  <a:srgbClr val="000000"/>
                </a:solidFill>
                <a:latin typeface="Arial"/>
                <a:cs typeface="Arial"/>
              </a:rPr>
              <a:t>, </a:t>
            </a:r>
            <a:r>
              <a:rPr lang="en-US" sz="1050" dirty="0" err="1">
                <a:solidFill>
                  <a:srgbClr val="000000"/>
                </a:solidFill>
                <a:latin typeface="Arial"/>
                <a:cs typeface="Arial"/>
              </a:rPr>
              <a:t>quis</a:t>
            </a:r>
            <a:r>
              <a:rPr lang="en-US" sz="1050" dirty="0">
                <a:solidFill>
                  <a:srgbClr val="000000"/>
                </a:solidFill>
                <a:latin typeface="Arial"/>
                <a:cs typeface="Arial"/>
              </a:rPr>
              <a:t> </a:t>
            </a:r>
            <a:r>
              <a:rPr lang="en-US" sz="1050" dirty="0" err="1">
                <a:solidFill>
                  <a:srgbClr val="000000"/>
                </a:solidFill>
                <a:latin typeface="Arial"/>
                <a:cs typeface="Arial"/>
              </a:rPr>
              <a:t>nostrud</a:t>
            </a:r>
            <a:r>
              <a:rPr lang="en-US" sz="1050" dirty="0">
                <a:solidFill>
                  <a:srgbClr val="000000"/>
                </a:solidFill>
                <a:latin typeface="Arial"/>
                <a:cs typeface="Arial"/>
              </a:rPr>
              <a:t> </a:t>
            </a:r>
            <a:r>
              <a:rPr lang="en-US" sz="1050" dirty="0" err="1">
                <a:solidFill>
                  <a:srgbClr val="000000"/>
                </a:solidFill>
                <a:latin typeface="Arial"/>
                <a:cs typeface="Arial"/>
              </a:rPr>
              <a:t>exerci</a:t>
            </a:r>
            <a:r>
              <a:rPr lang="en-US" sz="1050" dirty="0">
                <a:solidFill>
                  <a:srgbClr val="000000"/>
                </a:solidFill>
                <a:latin typeface="Arial"/>
                <a:cs typeface="Arial"/>
              </a:rPr>
              <a:t> </a:t>
            </a:r>
            <a:r>
              <a:rPr lang="en-US" sz="1050" dirty="0" err="1">
                <a:solidFill>
                  <a:srgbClr val="000000"/>
                </a:solidFill>
                <a:latin typeface="Arial"/>
                <a:cs typeface="Arial"/>
              </a:rPr>
              <a:t>tation</a:t>
            </a:r>
            <a:r>
              <a:rPr lang="en-US" sz="1050" dirty="0">
                <a:solidFill>
                  <a:srgbClr val="000000"/>
                </a:solidFill>
                <a:latin typeface="Arial"/>
                <a:cs typeface="Arial"/>
              </a:rPr>
              <a:t> </a:t>
            </a:r>
            <a:r>
              <a:rPr lang="en-US" sz="1050" dirty="0" err="1">
                <a:solidFill>
                  <a:srgbClr val="000000"/>
                </a:solidFill>
                <a:latin typeface="Arial"/>
                <a:cs typeface="Arial"/>
              </a:rPr>
              <a:t>ullamcorper</a:t>
            </a: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8" name="Text Placeholder 10">
            <a:extLst>
              <a:ext uri="{FF2B5EF4-FFF2-40B4-BE49-F238E27FC236}">
                <a16:creationId xmlns:a16="http://schemas.microsoft.com/office/drawing/2014/main" id="{80371CB4-0307-E842-86A8-B773ADD56BB6}"/>
              </a:ext>
            </a:extLst>
          </p:cNvPr>
          <p:cNvSpPr>
            <a:spLocks noGrp="1"/>
          </p:cNvSpPr>
          <p:nvPr>
            <p:ph type="body" sz="quarter" idx="17" hasCustomPrompt="1"/>
          </p:nvPr>
        </p:nvSpPr>
        <p:spPr>
          <a:xfrm>
            <a:off x="6036124" y="4325509"/>
            <a:ext cx="5140472" cy="124742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atin typeface="Arial"/>
                <a:cs typeface="Arial"/>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r>
              <a:rPr lang="en-US" sz="1050" dirty="0">
                <a:solidFill>
                  <a:srgbClr val="000000"/>
                </a:solidFill>
                <a:latin typeface="Arial"/>
                <a:cs typeface="Arial"/>
              </a:rPr>
              <a:t> ad minim </a:t>
            </a:r>
            <a:r>
              <a:rPr lang="en-US" sz="1050" dirty="0" err="1">
                <a:solidFill>
                  <a:srgbClr val="000000"/>
                </a:solidFill>
                <a:latin typeface="Arial"/>
                <a:cs typeface="Arial"/>
              </a:rPr>
              <a:t>veniam</a:t>
            </a:r>
            <a:r>
              <a:rPr lang="en-US" sz="1050" dirty="0">
                <a:solidFill>
                  <a:srgbClr val="000000"/>
                </a:solidFill>
                <a:latin typeface="Arial"/>
                <a:cs typeface="Arial"/>
              </a:rPr>
              <a:t>, </a:t>
            </a:r>
            <a:r>
              <a:rPr lang="en-US" sz="1050" dirty="0" err="1">
                <a:solidFill>
                  <a:srgbClr val="000000"/>
                </a:solidFill>
                <a:latin typeface="Arial"/>
                <a:cs typeface="Arial"/>
              </a:rPr>
              <a:t>quis</a:t>
            </a:r>
            <a:r>
              <a:rPr lang="en-US" sz="1050" dirty="0">
                <a:solidFill>
                  <a:srgbClr val="000000"/>
                </a:solidFill>
                <a:latin typeface="Arial"/>
                <a:cs typeface="Arial"/>
              </a:rPr>
              <a:t> </a:t>
            </a:r>
            <a:r>
              <a:rPr lang="en-US" sz="1050" dirty="0" err="1">
                <a:solidFill>
                  <a:srgbClr val="000000"/>
                </a:solidFill>
                <a:latin typeface="Arial"/>
                <a:cs typeface="Arial"/>
              </a:rPr>
              <a:t>nostrud</a:t>
            </a:r>
            <a:r>
              <a:rPr lang="en-US" sz="1050" dirty="0">
                <a:solidFill>
                  <a:srgbClr val="000000"/>
                </a:solidFill>
                <a:latin typeface="Arial"/>
                <a:cs typeface="Arial"/>
              </a:rPr>
              <a:t> </a:t>
            </a:r>
            <a:r>
              <a:rPr lang="en-US" sz="1050" dirty="0" err="1">
                <a:solidFill>
                  <a:srgbClr val="000000"/>
                </a:solidFill>
                <a:latin typeface="Arial"/>
                <a:cs typeface="Arial"/>
              </a:rPr>
              <a:t>exerci</a:t>
            </a:r>
            <a:r>
              <a:rPr lang="en-US" sz="1050" dirty="0">
                <a:solidFill>
                  <a:srgbClr val="000000"/>
                </a:solidFill>
                <a:latin typeface="Arial"/>
                <a:cs typeface="Arial"/>
              </a:rPr>
              <a:t> </a:t>
            </a:r>
            <a:r>
              <a:rPr lang="en-US" sz="1050" dirty="0" err="1">
                <a:solidFill>
                  <a:srgbClr val="000000"/>
                </a:solidFill>
                <a:latin typeface="Arial"/>
                <a:cs typeface="Arial"/>
              </a:rPr>
              <a:t>tation</a:t>
            </a:r>
            <a:r>
              <a:rPr lang="en-US" sz="1050" dirty="0">
                <a:solidFill>
                  <a:srgbClr val="000000"/>
                </a:solidFill>
                <a:latin typeface="Arial"/>
                <a:cs typeface="Arial"/>
              </a:rPr>
              <a:t> </a:t>
            </a:r>
            <a:r>
              <a:rPr lang="en-US" sz="1050" dirty="0" err="1">
                <a:solidFill>
                  <a:srgbClr val="000000"/>
                </a:solidFill>
                <a:latin typeface="Arial"/>
                <a:cs typeface="Arial"/>
              </a:rPr>
              <a:t>ullamcorper</a:t>
            </a: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20264322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Four Photo Slide Header</a:t>
            </a:r>
          </a:p>
        </p:txBody>
      </p:sp>
      <p:sp>
        <p:nvSpPr>
          <p:cNvPr id="9" name="Text Placeholder 10">
            <a:extLst>
              <a:ext uri="{FF2B5EF4-FFF2-40B4-BE49-F238E27FC236}">
                <a16:creationId xmlns:a16="http://schemas.microsoft.com/office/drawing/2014/main" id="{78418BE0-64C5-9346-84A9-9244C1A52633}"/>
              </a:ext>
            </a:extLst>
          </p:cNvPr>
          <p:cNvSpPr>
            <a:spLocks noGrp="1"/>
          </p:cNvSpPr>
          <p:nvPr>
            <p:ph type="body" sz="quarter" idx="11" hasCustomPrompt="1"/>
          </p:nvPr>
        </p:nvSpPr>
        <p:spPr>
          <a:xfrm>
            <a:off x="2500444" y="3198157"/>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15" name="Picture Placeholder 6">
            <a:extLst>
              <a:ext uri="{FF2B5EF4-FFF2-40B4-BE49-F238E27FC236}">
                <a16:creationId xmlns:a16="http://schemas.microsoft.com/office/drawing/2014/main" id="{2FAA525D-F6E7-2345-ADE9-8315FEB76E6B}"/>
              </a:ext>
            </a:extLst>
          </p:cNvPr>
          <p:cNvSpPr>
            <a:spLocks noGrp="1"/>
          </p:cNvSpPr>
          <p:nvPr>
            <p:ph type="pic" sz="quarter" idx="17"/>
          </p:nvPr>
        </p:nvSpPr>
        <p:spPr>
          <a:xfrm>
            <a:off x="2500444" y="1542486"/>
            <a:ext cx="3220455" cy="1655671"/>
          </a:xfrm>
          <a:prstGeom prst="rect">
            <a:avLst/>
          </a:prstGeom>
        </p:spPr>
        <p:txBody>
          <a:bodyPr vert="horz"/>
          <a:lstStyle>
            <a:lvl1pPr>
              <a:defRPr>
                <a:latin typeface="Arial"/>
              </a:defRPr>
            </a:lvl1pPr>
          </a:lstStyle>
          <a:p>
            <a:endParaRPr lang="en-US" dirty="0"/>
          </a:p>
        </p:txBody>
      </p:sp>
      <p:sp>
        <p:nvSpPr>
          <p:cNvPr id="20" name="Text Placeholder 10">
            <a:extLst>
              <a:ext uri="{FF2B5EF4-FFF2-40B4-BE49-F238E27FC236}">
                <a16:creationId xmlns:a16="http://schemas.microsoft.com/office/drawing/2014/main" id="{15610C87-334C-9249-B50C-9D5C99E3045B}"/>
              </a:ext>
            </a:extLst>
          </p:cNvPr>
          <p:cNvSpPr>
            <a:spLocks noGrp="1"/>
          </p:cNvSpPr>
          <p:nvPr>
            <p:ph type="body" sz="quarter" idx="18" hasCustomPrompt="1"/>
          </p:nvPr>
        </p:nvSpPr>
        <p:spPr>
          <a:xfrm>
            <a:off x="2500444" y="5542346"/>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21" name="Picture Placeholder 6">
            <a:extLst>
              <a:ext uri="{FF2B5EF4-FFF2-40B4-BE49-F238E27FC236}">
                <a16:creationId xmlns:a16="http://schemas.microsoft.com/office/drawing/2014/main" id="{FC38EB77-94B7-BF43-8457-3E87E254F495}"/>
              </a:ext>
            </a:extLst>
          </p:cNvPr>
          <p:cNvSpPr>
            <a:spLocks noGrp="1"/>
          </p:cNvSpPr>
          <p:nvPr>
            <p:ph type="pic" sz="quarter" idx="19"/>
          </p:nvPr>
        </p:nvSpPr>
        <p:spPr>
          <a:xfrm>
            <a:off x="2500444" y="3886675"/>
            <a:ext cx="3220455" cy="1655671"/>
          </a:xfrm>
          <a:prstGeom prst="rect">
            <a:avLst/>
          </a:prstGeom>
        </p:spPr>
        <p:txBody>
          <a:bodyPr vert="horz"/>
          <a:lstStyle>
            <a:lvl1pPr>
              <a:defRPr>
                <a:latin typeface="Arial"/>
              </a:defRPr>
            </a:lvl1pPr>
          </a:lstStyle>
          <a:p>
            <a:endParaRPr lang="en-US" dirty="0"/>
          </a:p>
        </p:txBody>
      </p:sp>
      <p:sp>
        <p:nvSpPr>
          <p:cNvPr id="22" name="Text Placeholder 10">
            <a:extLst>
              <a:ext uri="{FF2B5EF4-FFF2-40B4-BE49-F238E27FC236}">
                <a16:creationId xmlns:a16="http://schemas.microsoft.com/office/drawing/2014/main" id="{11993C8F-BC89-4A45-8952-29796BEDC165}"/>
              </a:ext>
            </a:extLst>
          </p:cNvPr>
          <p:cNvSpPr>
            <a:spLocks noGrp="1"/>
          </p:cNvSpPr>
          <p:nvPr>
            <p:ph type="body" sz="quarter" idx="20" hasCustomPrompt="1"/>
          </p:nvPr>
        </p:nvSpPr>
        <p:spPr>
          <a:xfrm>
            <a:off x="6514077" y="3198157"/>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23" name="Picture Placeholder 6">
            <a:extLst>
              <a:ext uri="{FF2B5EF4-FFF2-40B4-BE49-F238E27FC236}">
                <a16:creationId xmlns:a16="http://schemas.microsoft.com/office/drawing/2014/main" id="{8DD36A26-89AD-1A48-804E-80321B8E7917}"/>
              </a:ext>
            </a:extLst>
          </p:cNvPr>
          <p:cNvSpPr>
            <a:spLocks noGrp="1"/>
          </p:cNvSpPr>
          <p:nvPr>
            <p:ph type="pic" sz="quarter" idx="21"/>
          </p:nvPr>
        </p:nvSpPr>
        <p:spPr>
          <a:xfrm>
            <a:off x="6514077" y="1542486"/>
            <a:ext cx="3220455" cy="1655671"/>
          </a:xfrm>
          <a:prstGeom prst="rect">
            <a:avLst/>
          </a:prstGeom>
        </p:spPr>
        <p:txBody>
          <a:bodyPr vert="horz"/>
          <a:lstStyle>
            <a:lvl1pPr>
              <a:defRPr>
                <a:latin typeface="Arial"/>
              </a:defRPr>
            </a:lvl1pPr>
          </a:lstStyle>
          <a:p>
            <a:endParaRPr lang="en-US" dirty="0"/>
          </a:p>
        </p:txBody>
      </p:sp>
      <p:sp>
        <p:nvSpPr>
          <p:cNvPr id="24" name="Text Placeholder 10">
            <a:extLst>
              <a:ext uri="{FF2B5EF4-FFF2-40B4-BE49-F238E27FC236}">
                <a16:creationId xmlns:a16="http://schemas.microsoft.com/office/drawing/2014/main" id="{E36B8B13-725B-C141-83F3-1EF69FED7AEB}"/>
              </a:ext>
            </a:extLst>
          </p:cNvPr>
          <p:cNvSpPr>
            <a:spLocks noGrp="1"/>
          </p:cNvSpPr>
          <p:nvPr>
            <p:ph type="body" sz="quarter" idx="22" hasCustomPrompt="1"/>
          </p:nvPr>
        </p:nvSpPr>
        <p:spPr>
          <a:xfrm>
            <a:off x="6514077" y="5542346"/>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25" name="Picture Placeholder 6">
            <a:extLst>
              <a:ext uri="{FF2B5EF4-FFF2-40B4-BE49-F238E27FC236}">
                <a16:creationId xmlns:a16="http://schemas.microsoft.com/office/drawing/2014/main" id="{15A5F95E-7642-634C-BE2B-435B5B59CB75}"/>
              </a:ext>
            </a:extLst>
          </p:cNvPr>
          <p:cNvSpPr>
            <a:spLocks noGrp="1"/>
          </p:cNvSpPr>
          <p:nvPr>
            <p:ph type="pic" sz="quarter" idx="23"/>
          </p:nvPr>
        </p:nvSpPr>
        <p:spPr>
          <a:xfrm>
            <a:off x="6514077" y="3886675"/>
            <a:ext cx="3220455" cy="1655671"/>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392642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26841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9496"/>
          </a:xfrm>
          <a:prstGeom prst="rect">
            <a:avLst/>
          </a:prstGeom>
        </p:spPr>
        <p:txBody>
          <a:bodyPr wrap="square">
            <a:spAutoFit/>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2702D5F6-49AB-FF4F-91A9-ED3D1B4AF6A5}"/>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87585776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2B4F29-60D2-4541-B303-FA955398D1A5}"/>
              </a:ext>
            </a:extLst>
          </p:cNvPr>
          <p:cNvSpPr>
            <a:spLocks noGrp="1"/>
          </p:cNvSpPr>
          <p:nvPr>
            <p:ph type="title" hasCustomPrompt="1"/>
          </p:nvPr>
        </p:nvSpPr>
        <p:spPr>
          <a:xfrm>
            <a:off x="472139" y="373275"/>
            <a:ext cx="11355099" cy="1143000"/>
          </a:xfrm>
          <a:prstGeom prst="rect">
            <a:avLst/>
          </a:prstGeom>
        </p:spPr>
        <p:txBody>
          <a:bodyPr vert="horz"/>
          <a:lstStyle>
            <a:lvl1pPr algn="l">
              <a:defRPr sz="5500" b="1" baseline="0">
                <a:solidFill>
                  <a:srgbClr val="14487F"/>
                </a:solidFill>
                <a:latin typeface="Times New Roman"/>
                <a:cs typeface="Times New Roman"/>
              </a:defRPr>
            </a:lvl1pPr>
          </a:lstStyle>
          <a:p>
            <a:r>
              <a:rPr lang="en-US" dirty="0"/>
              <a:t>Six Photo Slide Header</a:t>
            </a:r>
          </a:p>
        </p:txBody>
      </p:sp>
      <p:sp>
        <p:nvSpPr>
          <p:cNvPr id="9" name="Text Placeholder 10">
            <a:extLst>
              <a:ext uri="{FF2B5EF4-FFF2-40B4-BE49-F238E27FC236}">
                <a16:creationId xmlns:a16="http://schemas.microsoft.com/office/drawing/2014/main" id="{78418BE0-64C5-9346-84A9-9244C1A52633}"/>
              </a:ext>
            </a:extLst>
          </p:cNvPr>
          <p:cNvSpPr>
            <a:spLocks noGrp="1"/>
          </p:cNvSpPr>
          <p:nvPr>
            <p:ph type="body" sz="quarter" idx="11" hasCustomPrompt="1"/>
          </p:nvPr>
        </p:nvSpPr>
        <p:spPr>
          <a:xfrm>
            <a:off x="472139" y="3198157"/>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15" name="Picture Placeholder 6">
            <a:extLst>
              <a:ext uri="{FF2B5EF4-FFF2-40B4-BE49-F238E27FC236}">
                <a16:creationId xmlns:a16="http://schemas.microsoft.com/office/drawing/2014/main" id="{2FAA525D-F6E7-2345-ADE9-8315FEB76E6B}"/>
              </a:ext>
            </a:extLst>
          </p:cNvPr>
          <p:cNvSpPr>
            <a:spLocks noGrp="1"/>
          </p:cNvSpPr>
          <p:nvPr>
            <p:ph type="pic" sz="quarter" idx="17"/>
          </p:nvPr>
        </p:nvSpPr>
        <p:spPr>
          <a:xfrm>
            <a:off x="472139" y="1542486"/>
            <a:ext cx="3220455" cy="1655671"/>
          </a:xfrm>
          <a:prstGeom prst="rect">
            <a:avLst/>
          </a:prstGeom>
        </p:spPr>
        <p:txBody>
          <a:bodyPr vert="horz"/>
          <a:lstStyle>
            <a:lvl1pPr>
              <a:defRPr>
                <a:latin typeface="Arial"/>
              </a:defRPr>
            </a:lvl1pPr>
          </a:lstStyle>
          <a:p>
            <a:endParaRPr lang="en-US" dirty="0"/>
          </a:p>
        </p:txBody>
      </p:sp>
      <p:sp>
        <p:nvSpPr>
          <p:cNvPr id="20" name="Text Placeholder 10">
            <a:extLst>
              <a:ext uri="{FF2B5EF4-FFF2-40B4-BE49-F238E27FC236}">
                <a16:creationId xmlns:a16="http://schemas.microsoft.com/office/drawing/2014/main" id="{15610C87-334C-9249-B50C-9D5C99E3045B}"/>
              </a:ext>
            </a:extLst>
          </p:cNvPr>
          <p:cNvSpPr>
            <a:spLocks noGrp="1"/>
          </p:cNvSpPr>
          <p:nvPr>
            <p:ph type="body" sz="quarter" idx="18" hasCustomPrompt="1"/>
          </p:nvPr>
        </p:nvSpPr>
        <p:spPr>
          <a:xfrm>
            <a:off x="472139" y="5542346"/>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21" name="Picture Placeholder 6">
            <a:extLst>
              <a:ext uri="{FF2B5EF4-FFF2-40B4-BE49-F238E27FC236}">
                <a16:creationId xmlns:a16="http://schemas.microsoft.com/office/drawing/2014/main" id="{FC38EB77-94B7-BF43-8457-3E87E254F495}"/>
              </a:ext>
            </a:extLst>
          </p:cNvPr>
          <p:cNvSpPr>
            <a:spLocks noGrp="1"/>
          </p:cNvSpPr>
          <p:nvPr>
            <p:ph type="pic" sz="quarter" idx="19"/>
          </p:nvPr>
        </p:nvSpPr>
        <p:spPr>
          <a:xfrm>
            <a:off x="472139" y="3886675"/>
            <a:ext cx="3220455" cy="1655671"/>
          </a:xfrm>
          <a:prstGeom prst="rect">
            <a:avLst/>
          </a:prstGeom>
        </p:spPr>
        <p:txBody>
          <a:bodyPr vert="horz"/>
          <a:lstStyle>
            <a:lvl1pPr>
              <a:defRPr>
                <a:latin typeface="Arial"/>
              </a:defRPr>
            </a:lvl1pPr>
          </a:lstStyle>
          <a:p>
            <a:endParaRPr lang="en-US" dirty="0"/>
          </a:p>
        </p:txBody>
      </p:sp>
      <p:sp>
        <p:nvSpPr>
          <p:cNvPr id="22" name="Text Placeholder 10">
            <a:extLst>
              <a:ext uri="{FF2B5EF4-FFF2-40B4-BE49-F238E27FC236}">
                <a16:creationId xmlns:a16="http://schemas.microsoft.com/office/drawing/2014/main" id="{11993C8F-BC89-4A45-8952-29796BEDC165}"/>
              </a:ext>
            </a:extLst>
          </p:cNvPr>
          <p:cNvSpPr>
            <a:spLocks noGrp="1"/>
          </p:cNvSpPr>
          <p:nvPr>
            <p:ph type="body" sz="quarter" idx="20" hasCustomPrompt="1"/>
          </p:nvPr>
        </p:nvSpPr>
        <p:spPr>
          <a:xfrm>
            <a:off x="4302892" y="3198157"/>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23" name="Picture Placeholder 6">
            <a:extLst>
              <a:ext uri="{FF2B5EF4-FFF2-40B4-BE49-F238E27FC236}">
                <a16:creationId xmlns:a16="http://schemas.microsoft.com/office/drawing/2014/main" id="{8DD36A26-89AD-1A48-804E-80321B8E7917}"/>
              </a:ext>
            </a:extLst>
          </p:cNvPr>
          <p:cNvSpPr>
            <a:spLocks noGrp="1"/>
          </p:cNvSpPr>
          <p:nvPr>
            <p:ph type="pic" sz="quarter" idx="21"/>
          </p:nvPr>
        </p:nvSpPr>
        <p:spPr>
          <a:xfrm>
            <a:off x="4302892" y="1542486"/>
            <a:ext cx="3220455" cy="1655671"/>
          </a:xfrm>
          <a:prstGeom prst="rect">
            <a:avLst/>
          </a:prstGeom>
        </p:spPr>
        <p:txBody>
          <a:bodyPr vert="horz"/>
          <a:lstStyle>
            <a:lvl1pPr>
              <a:defRPr>
                <a:latin typeface="Arial"/>
              </a:defRPr>
            </a:lvl1pPr>
          </a:lstStyle>
          <a:p>
            <a:endParaRPr lang="en-US" dirty="0"/>
          </a:p>
        </p:txBody>
      </p:sp>
      <p:sp>
        <p:nvSpPr>
          <p:cNvPr id="24" name="Text Placeholder 10">
            <a:extLst>
              <a:ext uri="{FF2B5EF4-FFF2-40B4-BE49-F238E27FC236}">
                <a16:creationId xmlns:a16="http://schemas.microsoft.com/office/drawing/2014/main" id="{E36B8B13-725B-C141-83F3-1EF69FED7AEB}"/>
              </a:ext>
            </a:extLst>
          </p:cNvPr>
          <p:cNvSpPr>
            <a:spLocks noGrp="1"/>
          </p:cNvSpPr>
          <p:nvPr>
            <p:ph type="body" sz="quarter" idx="22" hasCustomPrompt="1"/>
          </p:nvPr>
        </p:nvSpPr>
        <p:spPr>
          <a:xfrm>
            <a:off x="4302892" y="5542346"/>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25" name="Picture Placeholder 6">
            <a:extLst>
              <a:ext uri="{FF2B5EF4-FFF2-40B4-BE49-F238E27FC236}">
                <a16:creationId xmlns:a16="http://schemas.microsoft.com/office/drawing/2014/main" id="{15A5F95E-7642-634C-BE2B-435B5B59CB75}"/>
              </a:ext>
            </a:extLst>
          </p:cNvPr>
          <p:cNvSpPr>
            <a:spLocks noGrp="1"/>
          </p:cNvSpPr>
          <p:nvPr>
            <p:ph type="pic" sz="quarter" idx="23"/>
          </p:nvPr>
        </p:nvSpPr>
        <p:spPr>
          <a:xfrm>
            <a:off x="4302892" y="3886675"/>
            <a:ext cx="3220455" cy="1655671"/>
          </a:xfrm>
          <a:prstGeom prst="rect">
            <a:avLst/>
          </a:prstGeom>
        </p:spPr>
        <p:txBody>
          <a:bodyPr vert="horz"/>
          <a:lstStyle>
            <a:lvl1pPr>
              <a:defRPr>
                <a:latin typeface="Arial"/>
              </a:defRPr>
            </a:lvl1pPr>
          </a:lstStyle>
          <a:p>
            <a:endParaRPr lang="en-US" dirty="0"/>
          </a:p>
        </p:txBody>
      </p:sp>
      <p:sp>
        <p:nvSpPr>
          <p:cNvPr id="11" name="Text Placeholder 10">
            <a:extLst>
              <a:ext uri="{FF2B5EF4-FFF2-40B4-BE49-F238E27FC236}">
                <a16:creationId xmlns:a16="http://schemas.microsoft.com/office/drawing/2014/main" id="{A6006D86-1E0E-FA41-8644-3C764BDCEAA6}"/>
              </a:ext>
            </a:extLst>
          </p:cNvPr>
          <p:cNvSpPr>
            <a:spLocks noGrp="1"/>
          </p:cNvSpPr>
          <p:nvPr>
            <p:ph type="body" sz="quarter" idx="24" hasCustomPrompt="1"/>
          </p:nvPr>
        </p:nvSpPr>
        <p:spPr>
          <a:xfrm>
            <a:off x="8093496" y="3198157"/>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12" name="Picture Placeholder 6">
            <a:extLst>
              <a:ext uri="{FF2B5EF4-FFF2-40B4-BE49-F238E27FC236}">
                <a16:creationId xmlns:a16="http://schemas.microsoft.com/office/drawing/2014/main" id="{F1F5BAE4-ABE2-8B4D-90A2-9A6857343561}"/>
              </a:ext>
            </a:extLst>
          </p:cNvPr>
          <p:cNvSpPr>
            <a:spLocks noGrp="1"/>
          </p:cNvSpPr>
          <p:nvPr>
            <p:ph type="pic" sz="quarter" idx="25"/>
          </p:nvPr>
        </p:nvSpPr>
        <p:spPr>
          <a:xfrm>
            <a:off x="8093496" y="1542486"/>
            <a:ext cx="3220455" cy="1655671"/>
          </a:xfrm>
          <a:prstGeom prst="rect">
            <a:avLst/>
          </a:prstGeom>
        </p:spPr>
        <p:txBody>
          <a:bodyPr vert="horz"/>
          <a:lstStyle>
            <a:lvl1pPr>
              <a:defRPr>
                <a:latin typeface="Arial"/>
              </a:defRPr>
            </a:lvl1pPr>
          </a:lstStyle>
          <a:p>
            <a:endParaRPr lang="en-US" dirty="0"/>
          </a:p>
        </p:txBody>
      </p:sp>
      <p:sp>
        <p:nvSpPr>
          <p:cNvPr id="13" name="Text Placeholder 10">
            <a:extLst>
              <a:ext uri="{FF2B5EF4-FFF2-40B4-BE49-F238E27FC236}">
                <a16:creationId xmlns:a16="http://schemas.microsoft.com/office/drawing/2014/main" id="{B192CA11-830F-0544-A41B-77C4204E15BD}"/>
              </a:ext>
            </a:extLst>
          </p:cNvPr>
          <p:cNvSpPr>
            <a:spLocks noGrp="1"/>
          </p:cNvSpPr>
          <p:nvPr>
            <p:ph type="body" sz="quarter" idx="26" hasCustomPrompt="1"/>
          </p:nvPr>
        </p:nvSpPr>
        <p:spPr>
          <a:xfrm>
            <a:off x="8093496" y="5542346"/>
            <a:ext cx="3451468" cy="4616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dolore</a:t>
            </a:r>
          </a:p>
        </p:txBody>
      </p:sp>
      <p:sp>
        <p:nvSpPr>
          <p:cNvPr id="14" name="Picture Placeholder 6">
            <a:extLst>
              <a:ext uri="{FF2B5EF4-FFF2-40B4-BE49-F238E27FC236}">
                <a16:creationId xmlns:a16="http://schemas.microsoft.com/office/drawing/2014/main" id="{5B03E4F9-47C2-F74C-9EE8-E5595BAE5964}"/>
              </a:ext>
            </a:extLst>
          </p:cNvPr>
          <p:cNvSpPr>
            <a:spLocks noGrp="1"/>
          </p:cNvSpPr>
          <p:nvPr>
            <p:ph type="pic" sz="quarter" idx="27"/>
          </p:nvPr>
        </p:nvSpPr>
        <p:spPr>
          <a:xfrm>
            <a:off x="8093496" y="3886675"/>
            <a:ext cx="3220455" cy="1655671"/>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169941250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F1F5BAE4-ABE2-8B4D-90A2-9A6857343561}"/>
              </a:ext>
            </a:extLst>
          </p:cNvPr>
          <p:cNvSpPr>
            <a:spLocks noGrp="1"/>
          </p:cNvSpPr>
          <p:nvPr>
            <p:ph type="pic" sz="quarter" idx="25"/>
          </p:nvPr>
        </p:nvSpPr>
        <p:spPr>
          <a:xfrm>
            <a:off x="0" y="0"/>
            <a:ext cx="12192000" cy="6858000"/>
          </a:xfrm>
          <a:prstGeom prst="rect">
            <a:avLst/>
          </a:prstGeom>
        </p:spPr>
        <p:txBody>
          <a:bodyPr vert="horz"/>
          <a:lstStyle>
            <a:lvl1pPr>
              <a:defRPr>
                <a:latin typeface="Arial"/>
              </a:defRPr>
            </a:lvl1pPr>
          </a:lstStyle>
          <a:p>
            <a:endParaRPr lang="en-US" dirty="0"/>
          </a:p>
        </p:txBody>
      </p:sp>
      <p:sp>
        <p:nvSpPr>
          <p:cNvPr id="16" name="TextBox 15">
            <a:extLst>
              <a:ext uri="{FF2B5EF4-FFF2-40B4-BE49-F238E27FC236}">
                <a16:creationId xmlns:a16="http://schemas.microsoft.com/office/drawing/2014/main" id="{8E3DD794-FBDF-C446-8ED1-1A414F9C4FD6}"/>
              </a:ext>
            </a:extLst>
          </p:cNvPr>
          <p:cNvSpPr txBox="1"/>
          <p:nvPr userDrawn="1"/>
        </p:nvSpPr>
        <p:spPr>
          <a:xfrm>
            <a:off x="325338" y="1108961"/>
            <a:ext cx="8156518" cy="2298849"/>
          </a:xfrm>
          <a:prstGeom prst="rect">
            <a:avLst/>
          </a:prstGeom>
          <a:noFill/>
        </p:spPr>
        <p:txBody>
          <a:bodyPr wrap="square" lIns="82056" tIns="41028" rIns="82056" bIns="41028" rtlCol="0">
            <a:spAutoFit/>
          </a:bodyPr>
          <a:lstStyle/>
          <a:p>
            <a:r>
              <a:rPr lang="en-US" sz="4300" dirty="0">
                <a:solidFill>
                  <a:srgbClr val="002D72"/>
                </a:solidFill>
                <a:latin typeface="Times New Roman"/>
                <a:cs typeface="Times New Roman"/>
              </a:rPr>
              <a:t>Header/Full Bleed Image</a:t>
            </a:r>
            <a:br>
              <a:rPr lang="en-US" sz="4300" dirty="0">
                <a:solidFill>
                  <a:srgbClr val="002D72"/>
                </a:solidFill>
                <a:latin typeface="Times New Roman"/>
                <a:cs typeface="Times New Roman"/>
              </a:rPr>
            </a:br>
            <a:endParaRPr lang="en-US" sz="2900" b="1" dirty="0">
              <a:solidFill>
                <a:srgbClr val="002D72"/>
              </a:solidFill>
              <a:latin typeface="Arial"/>
              <a:cs typeface="Arial"/>
            </a:endParaRPr>
          </a:p>
          <a:p>
            <a:br>
              <a:rPr lang="en-US" sz="4300" dirty="0">
                <a:solidFill>
                  <a:srgbClr val="006949"/>
                </a:solidFill>
                <a:latin typeface="Times New Roman"/>
                <a:cs typeface="Times New Roman"/>
              </a:rPr>
            </a:br>
            <a:endParaRPr lang="en-US" sz="2900" b="1" dirty="0">
              <a:solidFill>
                <a:srgbClr val="000000"/>
              </a:solidFill>
              <a:latin typeface="Arial"/>
              <a:cs typeface="Arial"/>
            </a:endParaRPr>
          </a:p>
        </p:txBody>
      </p:sp>
    </p:spTree>
    <p:extLst>
      <p:ext uri="{BB962C8B-B14F-4D97-AF65-F5344CB8AC3E}">
        <p14:creationId xmlns:p14="http://schemas.microsoft.com/office/powerpoint/2010/main" val="27269007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2BE154D9-529D-EA46-BD2B-6434C454A973}"/>
              </a:ext>
            </a:extLst>
          </p:cNvPr>
          <p:cNvSpPr>
            <a:spLocks noGrp="1"/>
          </p:cNvSpPr>
          <p:nvPr>
            <p:ph type="pic" sz="quarter" idx="25"/>
          </p:nvPr>
        </p:nvSpPr>
        <p:spPr>
          <a:xfrm>
            <a:off x="0" y="0"/>
            <a:ext cx="12192000" cy="6222380"/>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220187802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FFBC5B-B9E6-4D47-BE28-9B034928596D}"/>
              </a:ext>
            </a:extLst>
          </p:cNvPr>
          <p:cNvSpPr txBox="1"/>
          <p:nvPr userDrawn="1"/>
        </p:nvSpPr>
        <p:spPr>
          <a:xfrm>
            <a:off x="0" y="2056437"/>
            <a:ext cx="12192000" cy="2745125"/>
          </a:xfrm>
          <a:prstGeom prst="rect">
            <a:avLst/>
          </a:prstGeom>
          <a:noFill/>
        </p:spPr>
        <p:txBody>
          <a:bodyPr wrap="square" lIns="82056" tIns="41028" rIns="82056" bIns="41028" rtlCol="0">
            <a:spAutoFit/>
          </a:bodyPr>
          <a:lstStyle/>
          <a:p>
            <a:pPr algn="ctr">
              <a:lnSpc>
                <a:spcPct val="80000"/>
              </a:lnSpc>
            </a:pPr>
            <a:r>
              <a:rPr lang="en-US" sz="6000" b="1" dirty="0">
                <a:solidFill>
                  <a:schemeClr val="tx1"/>
                </a:solidFill>
                <a:latin typeface="Times New Roman"/>
                <a:cs typeface="Times New Roman"/>
              </a:rPr>
              <a:t>Questions?</a:t>
            </a:r>
          </a:p>
          <a:p>
            <a:pPr algn="ctr">
              <a:lnSpc>
                <a:spcPct val="80000"/>
              </a:lnSpc>
            </a:pPr>
            <a:endParaRPr lang="en-US" sz="6000" b="1" dirty="0">
              <a:solidFill>
                <a:schemeClr val="tx1"/>
              </a:solidFill>
              <a:latin typeface="Times New Roman"/>
              <a:cs typeface="Times New Roman"/>
            </a:endParaRPr>
          </a:p>
          <a:p>
            <a:pPr algn="ctr">
              <a:lnSpc>
                <a:spcPct val="80000"/>
              </a:lnSpc>
            </a:pPr>
            <a:r>
              <a:rPr lang="en-US" sz="6000" b="1" dirty="0">
                <a:solidFill>
                  <a:schemeClr val="tx1"/>
                </a:solidFill>
                <a:latin typeface="Times New Roman"/>
                <a:cs typeface="Times New Roman"/>
              </a:rPr>
              <a:t>Thank You!</a:t>
            </a:r>
          </a:p>
          <a:p>
            <a:pPr algn="ctr"/>
            <a:endParaRPr lang="en-US" sz="2900" b="1" dirty="0">
              <a:solidFill>
                <a:srgbClr val="800000"/>
              </a:solidFill>
              <a:latin typeface="Arial"/>
              <a:cs typeface="Arial"/>
            </a:endParaRPr>
          </a:p>
        </p:txBody>
      </p:sp>
    </p:spTree>
    <p:extLst>
      <p:ext uri="{BB962C8B-B14F-4D97-AF65-F5344CB8AC3E}">
        <p14:creationId xmlns:p14="http://schemas.microsoft.com/office/powerpoint/2010/main" val="11674497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3CFBCF-3099-354C-B6EB-F4DC937BB3AD}"/>
              </a:ext>
            </a:extLst>
          </p:cNvPr>
          <p:cNvSpPr>
            <a:spLocks noGrp="1"/>
          </p:cNvSpPr>
          <p:nvPr>
            <p:ph type="title" hasCustomPrompt="1"/>
          </p:nvPr>
        </p:nvSpPr>
        <p:spPr>
          <a:xfrm>
            <a:off x="472140" y="373275"/>
            <a:ext cx="8229600" cy="1143000"/>
          </a:xfrm>
          <a:prstGeom prst="rect">
            <a:avLst/>
          </a:prstGeom>
        </p:spPr>
        <p:txBody>
          <a:bodyPr vert="horz"/>
          <a:lstStyle>
            <a:lvl1pPr algn="l">
              <a:defRPr sz="5500" b="1">
                <a:solidFill>
                  <a:srgbClr val="14487F"/>
                </a:solidFill>
                <a:latin typeface="Times New Roman"/>
                <a:cs typeface="Times New Roman"/>
              </a:defRPr>
            </a:lvl1pPr>
          </a:lstStyle>
          <a:p>
            <a:r>
              <a:rPr lang="en-US" dirty="0"/>
              <a:t>Contact</a:t>
            </a:r>
          </a:p>
        </p:txBody>
      </p:sp>
      <p:sp>
        <p:nvSpPr>
          <p:cNvPr id="5" name="Text Placeholder 7">
            <a:extLst>
              <a:ext uri="{FF2B5EF4-FFF2-40B4-BE49-F238E27FC236}">
                <a16:creationId xmlns:a16="http://schemas.microsoft.com/office/drawing/2014/main" id="{B3ED6549-BBFA-5740-8DBE-B0A3A71FC518}"/>
              </a:ext>
            </a:extLst>
          </p:cNvPr>
          <p:cNvSpPr>
            <a:spLocks noGrp="1"/>
          </p:cNvSpPr>
          <p:nvPr>
            <p:ph type="body" sz="quarter" idx="10" hasCustomPrompt="1"/>
          </p:nvPr>
        </p:nvSpPr>
        <p:spPr>
          <a:xfrm>
            <a:off x="476542" y="1516275"/>
            <a:ext cx="5589668" cy="4096328"/>
          </a:xfrm>
          <a:prstGeom prst="rect">
            <a:avLst/>
          </a:prstGeom>
        </p:spPr>
        <p:txBody>
          <a:bodyPr vert="horz"/>
          <a:lstStyle>
            <a:lvl1pPr marL="0" indent="0">
              <a:lnSpc>
                <a:spcPct val="100000"/>
              </a:lnSpc>
              <a:buNone/>
              <a:defRPr sz="3300" baseline="0">
                <a:latin typeface="Arial"/>
              </a:defRPr>
            </a:lvl1pPr>
          </a:lstStyle>
          <a:p>
            <a:pPr lvl="0"/>
            <a:r>
              <a:rPr lang="en-US" dirty="0"/>
              <a:t>Name</a:t>
            </a:r>
            <a:br>
              <a:rPr lang="en-US" dirty="0"/>
            </a:br>
            <a:r>
              <a:rPr lang="en-US" dirty="0"/>
              <a:t>Title/Position</a:t>
            </a:r>
            <a:br>
              <a:rPr lang="en-US" dirty="0"/>
            </a:br>
            <a:r>
              <a:rPr lang="en-US" dirty="0"/>
              <a:t>Name of Institution</a:t>
            </a:r>
            <a:br>
              <a:rPr lang="en-US" dirty="0"/>
            </a:br>
            <a:r>
              <a:rPr lang="en-US" dirty="0"/>
              <a:t>Address</a:t>
            </a:r>
            <a:br>
              <a:rPr lang="en-US" dirty="0"/>
            </a:br>
            <a:r>
              <a:rPr lang="en-US" dirty="0"/>
              <a:t>City, State 00000</a:t>
            </a:r>
          </a:p>
          <a:p>
            <a:pPr lvl="0"/>
            <a:r>
              <a:rPr lang="en-US" dirty="0"/>
              <a:t>000-000-0000</a:t>
            </a:r>
            <a:br>
              <a:rPr lang="en-US" dirty="0"/>
            </a:br>
            <a:r>
              <a:rPr lang="en-US" dirty="0" err="1"/>
              <a:t>www.jhsph.edu</a:t>
            </a:r>
            <a:endParaRPr lang="en-US" dirty="0"/>
          </a:p>
        </p:txBody>
      </p:sp>
    </p:spTree>
    <p:extLst>
      <p:ext uri="{BB962C8B-B14F-4D97-AF65-F5344CB8AC3E}">
        <p14:creationId xmlns:p14="http://schemas.microsoft.com/office/powerpoint/2010/main" val="25120012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23829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042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165607-C18A-7641-B015-00A664DE2905}"/>
              </a:ext>
            </a:extLst>
          </p:cNvPr>
          <p:cNvSpPr>
            <a:spLocks noGrp="1"/>
          </p:cNvSpPr>
          <p:nvPr>
            <p:ph type="title" hasCustomPrompt="1"/>
          </p:nvPr>
        </p:nvSpPr>
        <p:spPr/>
        <p:txBody>
          <a:bodyPr/>
          <a:lstStyle/>
          <a:p>
            <a:r>
              <a:rPr lang="en-US" dirty="0"/>
              <a:t>One-line Title</a:t>
            </a:r>
          </a:p>
        </p:txBody>
      </p:sp>
      <p:sp>
        <p:nvSpPr>
          <p:cNvPr id="6" name="Content Placeholder 5"/>
          <p:cNvSpPr>
            <a:spLocks noGrp="1"/>
          </p:cNvSpPr>
          <p:nvPr>
            <p:ph sz="quarter" idx="12" hasCustomPrompt="1"/>
          </p:nvPr>
        </p:nvSpPr>
        <p:spPr>
          <a:xfrm>
            <a:off x="274638" y="1012208"/>
            <a:ext cx="11687237"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A0FE5ED3-5434-6345-BEAA-F9BB7D01E276}"/>
              </a:ext>
              <a:ext uri="{C183D7F6-B498-43B3-948B-1728B52AA6E4}">
                <adec:decorative xmlns:adec="http://schemas.microsoft.com/office/drawing/2017/decorative" val="1"/>
              </a:ext>
            </a:extLst>
          </p:cNvPr>
          <p:cNvSpPr>
            <a:spLocks noGrp="1"/>
          </p:cNvSpPr>
          <p:nvPr>
            <p:ph type="sldNum" sz="quarter" idx="13"/>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441439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7" name="Content Placeholder 5">
            <a:extLst>
              <a:ext uri="{FF2B5EF4-FFF2-40B4-BE49-F238E27FC236}">
                <a16:creationId xmlns:a16="http://schemas.microsoft.com/office/drawing/2014/main" id="{C6E31123-1DFF-DC43-87EA-827AB962E49C}"/>
              </a:ext>
            </a:extLst>
          </p:cNvPr>
          <p:cNvSpPr>
            <a:spLocks noGrp="1"/>
          </p:cNvSpPr>
          <p:nvPr>
            <p:ph sz="quarter" idx="12" hasCustomPrompt="1"/>
          </p:nvPr>
        </p:nvSpPr>
        <p:spPr>
          <a:xfrm>
            <a:off x="274320" y="1012208"/>
            <a:ext cx="5605619"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5">
            <a:extLst>
              <a:ext uri="{FF2B5EF4-FFF2-40B4-BE49-F238E27FC236}">
                <a16:creationId xmlns:a16="http://schemas.microsoft.com/office/drawing/2014/main" id="{F359BA17-F764-3C41-A699-6970BFEF6A4A}"/>
              </a:ext>
            </a:extLst>
          </p:cNvPr>
          <p:cNvSpPr>
            <a:spLocks noGrp="1"/>
          </p:cNvSpPr>
          <p:nvPr>
            <p:ph sz="quarter" idx="13" hasCustomPrompt="1"/>
          </p:nvPr>
        </p:nvSpPr>
        <p:spPr>
          <a:xfrm>
            <a:off x="6225941" y="1012208"/>
            <a:ext cx="5741470" cy="4813600"/>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032C159F-EDC1-9145-BEEE-F83D91A2E49A}"/>
              </a:ext>
            </a:extLst>
          </p:cNvPr>
          <p:cNvSpPr>
            <a:spLocks noGrp="1"/>
          </p:cNvSpPr>
          <p:nvPr>
            <p:ph type="title" hasCustomPrompt="1"/>
          </p:nvPr>
        </p:nvSpPr>
        <p:spPr/>
        <p:txBody>
          <a:bodyPr/>
          <a:lstStyle/>
          <a:p>
            <a:r>
              <a:rPr lang="en-US" dirty="0"/>
              <a:t>One-line Title</a:t>
            </a:r>
          </a:p>
        </p:txBody>
      </p:sp>
      <p:sp>
        <p:nvSpPr>
          <p:cNvPr id="2" name="Slide Number Placeholder 1">
            <a:extLst>
              <a:ext uri="{FF2B5EF4-FFF2-40B4-BE49-F238E27FC236}">
                <a16:creationId xmlns:a16="http://schemas.microsoft.com/office/drawing/2014/main" id="{24AF275B-F7C5-5E43-BA45-7456E4F15F59}"/>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832456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CB2053-29D0-4243-89CA-858932ABE19B}"/>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1" name="Text Placeholder 6">
            <a:extLst>
              <a:ext uri="{FF2B5EF4-FFF2-40B4-BE49-F238E27FC236}">
                <a16:creationId xmlns:a16="http://schemas.microsoft.com/office/drawing/2014/main" id="{891A4BAA-1D3F-8644-B28B-29EFDBE43A61}"/>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CE836F12-C583-0446-A585-2B6107D28BD1}"/>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062138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29CFED-0FDE-A44D-BDE8-A501F73CC00B}"/>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0" name="Text Placeholder 6">
            <a:extLst>
              <a:ext uri="{FF2B5EF4-FFF2-40B4-BE49-F238E27FC236}">
                <a16:creationId xmlns:a16="http://schemas.microsoft.com/office/drawing/2014/main" id="{29BAB64F-4927-EA4E-84F9-40CF1AB2EE64}"/>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8" y="1629833"/>
            <a:ext cx="11687175" cy="4195975"/>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453F7A23-D618-B34C-A0E5-81ED09266134}"/>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734696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857C5-7809-8247-AC6E-781F23F6A3BB}"/>
              </a:ext>
            </a:extLst>
          </p:cNvPr>
          <p:cNvSpPr>
            <a:spLocks noGrp="1"/>
          </p:cNvSpPr>
          <p:nvPr>
            <p:ph type="title" hasCustomPrompt="1"/>
          </p:nvPr>
        </p:nvSpPr>
        <p:spPr>
          <a:xfrm>
            <a:off x="0" y="0"/>
            <a:ext cx="12192000" cy="830997"/>
          </a:xfrm>
        </p:spPr>
        <p:txBody>
          <a:bodyPr bIns="137160"/>
          <a:lstStyle/>
          <a:p>
            <a:r>
              <a:rPr lang="en-US" dirty="0"/>
              <a:t>One-line Title</a:t>
            </a:r>
          </a:p>
        </p:txBody>
      </p:sp>
      <p:sp>
        <p:nvSpPr>
          <p:cNvPr id="10" name="Text Placeholder 6">
            <a:extLst>
              <a:ext uri="{FF2B5EF4-FFF2-40B4-BE49-F238E27FC236}">
                <a16:creationId xmlns:a16="http://schemas.microsoft.com/office/drawing/2014/main" id="{C35710EB-84AB-2244-980F-D15EB77322E4}"/>
              </a:ext>
            </a:extLst>
          </p:cNvPr>
          <p:cNvSpPr>
            <a:spLocks noGrp="1"/>
          </p:cNvSpPr>
          <p:nvPr>
            <p:ph type="body" sz="quarter" idx="15" hasCustomPrompt="1"/>
          </p:nvPr>
        </p:nvSpPr>
        <p:spPr>
          <a:xfrm>
            <a:off x="0" y="850392"/>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9" y="1629833"/>
            <a:ext cx="5743390" cy="4195975"/>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hasCustomPrompt="1"/>
          </p:nvPr>
        </p:nvSpPr>
        <p:spPr>
          <a:xfrm>
            <a:off x="6230752" y="1635702"/>
            <a:ext cx="5731061" cy="4189974"/>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235F4AFC-25D4-C248-979D-A05502EF4BCE}"/>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074773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55C1C0-5982-0041-83FA-62F703F398D9}"/>
              </a:ext>
            </a:extLst>
          </p:cNvPr>
          <p:cNvSpPr>
            <a:spLocks noGrp="1"/>
          </p:cNvSpPr>
          <p:nvPr>
            <p:ph type="title" hasCustomPrompt="1"/>
          </p:nvPr>
        </p:nvSpPr>
        <p:spPr>
          <a:xfrm>
            <a:off x="0" y="0"/>
            <a:ext cx="12192000" cy="1200329"/>
          </a:xfrm>
        </p:spPr>
        <p:txBody>
          <a:bodyPr bIns="137160"/>
          <a:lstStyle/>
          <a:p>
            <a:r>
              <a:rPr lang="en-US" dirty="0"/>
              <a:t>Two-line Title</a:t>
            </a:r>
            <a:br>
              <a:rPr lang="en-US" dirty="0"/>
            </a:br>
            <a:endParaRPr lang="en-US" dirty="0"/>
          </a:p>
        </p:txBody>
      </p:sp>
      <p:sp>
        <p:nvSpPr>
          <p:cNvPr id="9" name="Text Placeholder 6">
            <a:extLst>
              <a:ext uri="{FF2B5EF4-FFF2-40B4-BE49-F238E27FC236}">
                <a16:creationId xmlns:a16="http://schemas.microsoft.com/office/drawing/2014/main" id="{01858BDD-0DB2-C74B-BE7A-4517CFF3ECFB}"/>
              </a:ext>
            </a:extLst>
          </p:cNvPr>
          <p:cNvSpPr>
            <a:spLocks noGrp="1"/>
          </p:cNvSpPr>
          <p:nvPr>
            <p:ph type="body" sz="quarter" idx="13"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1995390F-EEEB-404C-8A7D-A4C4C0F348BC}"/>
              </a:ext>
              <a:ext uri="{C183D7F6-B498-43B3-948B-1728B52AA6E4}">
                <adec:decorative xmlns:adec="http://schemas.microsoft.com/office/drawing/2017/decorative" val="1"/>
              </a:ext>
            </a:extLst>
          </p:cNvPr>
          <p:cNvSpPr>
            <a:spLocks noGrp="1"/>
          </p:cNvSpPr>
          <p:nvPr>
            <p:ph type="sldNum" sz="quarter" idx="14"/>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58119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C221F951-302B-1740-A47A-C36FFE5BE333}"/>
              </a:ext>
            </a:extLst>
          </p:cNvPr>
          <p:cNvSpPr>
            <a:spLocks noGrp="1"/>
          </p:cNvSpPr>
          <p:nvPr>
            <p:ph type="title" hasCustomPrompt="1"/>
          </p:nvPr>
        </p:nvSpPr>
        <p:spPr>
          <a:xfrm>
            <a:off x="0" y="0"/>
            <a:ext cx="12192000" cy="1200329"/>
          </a:xfrm>
        </p:spPr>
        <p:txBody>
          <a:bodyPr bIns="137160"/>
          <a:lstStyle/>
          <a:p>
            <a:r>
              <a:rPr lang="en-US" dirty="0"/>
              <a:t>Two-line Title</a:t>
            </a:r>
            <a:br>
              <a:rPr lang="en-US" dirty="0"/>
            </a:br>
            <a:endParaRPr lang="en-US" dirty="0"/>
          </a:p>
        </p:txBody>
      </p:sp>
      <p:sp>
        <p:nvSpPr>
          <p:cNvPr id="14" name="Text Placeholder 6">
            <a:extLst>
              <a:ext uri="{FF2B5EF4-FFF2-40B4-BE49-F238E27FC236}">
                <a16:creationId xmlns:a16="http://schemas.microsoft.com/office/drawing/2014/main" id="{3944C089-FE01-BB45-8623-D55F5ACF3E09}"/>
              </a:ext>
            </a:extLst>
          </p:cNvPr>
          <p:cNvSpPr>
            <a:spLocks noGrp="1"/>
          </p:cNvSpPr>
          <p:nvPr>
            <p:ph type="body" sz="quarter" idx="14"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8" y="2004737"/>
            <a:ext cx="11687175" cy="3821071"/>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8939297C-1A32-C346-8876-ACE4D75809A2}"/>
              </a:ext>
              <a:ext uri="{C183D7F6-B498-43B3-948B-1728B52AA6E4}">
                <adec:decorative xmlns:adec="http://schemas.microsoft.com/office/drawing/2017/decorative" val="1"/>
              </a:ext>
            </a:extLst>
          </p:cNvPr>
          <p:cNvSpPr>
            <a:spLocks noGrp="1"/>
          </p:cNvSpPr>
          <p:nvPr>
            <p:ph type="sldNum" sz="quarter" idx="15"/>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2834711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0ADF41DD-0A1D-714D-8BAA-4672F07030B3}"/>
              </a:ext>
            </a:extLst>
          </p:cNvPr>
          <p:cNvSpPr>
            <a:spLocks noGrp="1"/>
          </p:cNvSpPr>
          <p:nvPr>
            <p:ph type="title" hasCustomPrompt="1"/>
          </p:nvPr>
        </p:nvSpPr>
        <p:spPr>
          <a:xfrm>
            <a:off x="0" y="0"/>
            <a:ext cx="12192000" cy="1200329"/>
          </a:xfrm>
        </p:spPr>
        <p:txBody>
          <a:bodyPr bIns="137160"/>
          <a:lstStyle/>
          <a:p>
            <a:r>
              <a:rPr lang="en-US" dirty="0"/>
              <a:t>Two-line Title</a:t>
            </a:r>
            <a:br>
              <a:rPr lang="en-US" dirty="0"/>
            </a:br>
            <a:endParaRPr lang="en-US" dirty="0"/>
          </a:p>
        </p:txBody>
      </p:sp>
      <p:sp>
        <p:nvSpPr>
          <p:cNvPr id="13" name="Text Placeholder 6">
            <a:extLst>
              <a:ext uri="{FF2B5EF4-FFF2-40B4-BE49-F238E27FC236}">
                <a16:creationId xmlns:a16="http://schemas.microsoft.com/office/drawing/2014/main" id="{9EFB8FB4-2C27-E044-9C61-DC502097BA6E}"/>
              </a:ext>
            </a:extLst>
          </p:cNvPr>
          <p:cNvSpPr>
            <a:spLocks noGrp="1"/>
          </p:cNvSpPr>
          <p:nvPr>
            <p:ph type="body" sz="quarter" idx="15" hasCustomPrompt="1"/>
          </p:nvPr>
        </p:nvSpPr>
        <p:spPr>
          <a:xfrm>
            <a:off x="0" y="1225296"/>
            <a:ext cx="12192000" cy="477054"/>
          </a:xfrm>
          <a:prstGeom prst="rect">
            <a:avLst/>
          </a:prstGeom>
          <a:noFill/>
        </p:spPr>
        <p:txBody>
          <a:bodyPr lIns="274320" bIns="182880">
            <a:spAutoFit/>
          </a:bodyPr>
          <a:lstStyle>
            <a:lvl1pPr marL="0" indent="0">
              <a:buNone/>
              <a:defRPr sz="16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a:t>
            </a:r>
          </a:p>
        </p:txBody>
      </p:sp>
      <p:sp>
        <p:nvSpPr>
          <p:cNvPr id="6" name="Content Placeholder 5"/>
          <p:cNvSpPr>
            <a:spLocks noGrp="1"/>
          </p:cNvSpPr>
          <p:nvPr>
            <p:ph sz="quarter" idx="13" hasCustomPrompt="1"/>
          </p:nvPr>
        </p:nvSpPr>
        <p:spPr>
          <a:xfrm>
            <a:off x="274638" y="2004737"/>
            <a:ext cx="5741152" cy="3821071"/>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hasCustomPrompt="1"/>
          </p:nvPr>
        </p:nvSpPr>
        <p:spPr>
          <a:xfrm>
            <a:off x="6232991" y="2004184"/>
            <a:ext cx="5746284" cy="3821624"/>
          </a:xfrm>
          <a:prstGeom prst="rect">
            <a:avLst/>
          </a:prstGeom>
        </p:spPr>
        <p:txBody>
          <a:bodyPr lIns="0"/>
          <a:lstStyle>
            <a:lvl1pPr marL="228600" indent="-228600">
              <a:spcBef>
                <a:spcPts val="800"/>
              </a:spcBef>
              <a:buClr>
                <a:schemeClr val="accent4"/>
              </a:buClr>
              <a:defRPr>
                <a:solidFill>
                  <a:schemeClr val="tx1"/>
                </a:solidFill>
              </a:defRPr>
            </a:lvl1pPr>
            <a:lvl2pPr marL="685800" indent="-228600">
              <a:spcBef>
                <a:spcPts val="800"/>
              </a:spcBef>
              <a:buClr>
                <a:schemeClr val="accent4"/>
              </a:buClr>
              <a:defRPr>
                <a:solidFill>
                  <a:schemeClr val="tx1"/>
                </a:solidFill>
              </a:defRPr>
            </a:lvl2pPr>
            <a:lvl3pPr>
              <a:spcBef>
                <a:spcPts val="800"/>
              </a:spcBef>
              <a:buClr>
                <a:schemeClr val="accent4"/>
              </a:buClr>
              <a:defRPr>
                <a:solidFill>
                  <a:schemeClr val="tx1"/>
                </a:solidFill>
              </a:defRPr>
            </a:lvl3pPr>
            <a:lvl4pPr>
              <a:spcBef>
                <a:spcPts val="800"/>
              </a:spcBef>
              <a:buClr>
                <a:schemeClr val="accent4"/>
              </a:buClr>
              <a:defRPr>
                <a:solidFill>
                  <a:schemeClr val="tx1"/>
                </a:solidFill>
              </a:defRPr>
            </a:lvl4pPr>
            <a:lvl5pPr>
              <a:spcBef>
                <a:spcPts val="800"/>
              </a:spcBef>
              <a:buClr>
                <a:schemeClr val="accent4"/>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7180751A-74A5-194C-912F-85908B077B46}"/>
              </a:ext>
              <a:ext uri="{C183D7F6-B498-43B3-948B-1728B52AA6E4}">
                <adec:decorative xmlns:adec="http://schemas.microsoft.com/office/drawing/2017/decorative" val="1"/>
              </a:ext>
            </a:extLst>
          </p:cNvPr>
          <p:cNvSpPr>
            <a:spLocks noGrp="1"/>
          </p:cNvSpPr>
          <p:nvPr>
            <p:ph type="sldNum" sz="quarter" idx="16"/>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4084381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a:prstGeom prst="rect">
            <a:avLst/>
          </a:prstGeo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1EEA2C90-D1E9-EF43-800C-3632A976FEEB}"/>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05421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730133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2" name="Slide Number Placeholder 1">
            <a:extLst>
              <a:ext uri="{FF2B5EF4-FFF2-40B4-BE49-F238E27FC236}">
                <a16:creationId xmlns:a16="http://schemas.microsoft.com/office/drawing/2014/main" id="{65662656-F68B-3048-9672-86A788FFCACC}"/>
              </a:ext>
              <a:ext uri="{C183D7F6-B498-43B3-948B-1728B52AA6E4}">
                <adec:decorative xmlns:adec="http://schemas.microsoft.com/office/drawing/2017/decorative" val="1"/>
              </a:ext>
            </a:extLst>
          </p:cNvPr>
          <p:cNvSpPr>
            <a:spLocks noGrp="1"/>
          </p:cNvSpPr>
          <p:nvPr>
            <p:ph type="sldNum" sz="quarter" idx="11"/>
          </p:nvPr>
        </p:nvSpPr>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158944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0607A-73F9-ACA7-4394-0494466B01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7DB346-1393-60BE-1B1B-75960FADFF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CD029-C313-A196-45C9-9001470C980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06A062E-D0D7-C2F2-BA1C-75B03202C0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61807C-1243-CF79-73F4-721CCD448FC0}"/>
              </a:ext>
            </a:extLst>
          </p:cNvPr>
          <p:cNvSpPr>
            <a:spLocks noGrp="1"/>
          </p:cNvSpPr>
          <p:nvPr>
            <p:ph type="sldNum" sz="quarter" idx="12"/>
          </p:nvPr>
        </p:nvSpPr>
        <p:spPr/>
        <p:txBody>
          <a:bodyPr/>
          <a:lstStyle/>
          <a:p>
            <a:fld id="{D01E280F-F965-40F0-BC51-A84C0978B56E}" type="slidenum">
              <a:rPr lang="en-US" smtClean="0"/>
              <a:t>‹#›</a:t>
            </a:fld>
            <a:endParaRPr lang="en-US" dirty="0"/>
          </a:p>
        </p:txBody>
      </p:sp>
    </p:spTree>
    <p:extLst>
      <p:ext uri="{BB962C8B-B14F-4D97-AF65-F5344CB8AC3E}">
        <p14:creationId xmlns:p14="http://schemas.microsoft.com/office/powerpoint/2010/main" val="469892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0"/>
            <a:ext cx="12210197" cy="1254035"/>
          </a:xfrm>
          <a:prstGeom prst="rect">
            <a:avLst/>
          </a:prstGeom>
        </p:spPr>
      </p:pic>
      <p:sp>
        <p:nvSpPr>
          <p:cNvPr id="11" name="Title 1"/>
          <p:cNvSpPr>
            <a:spLocks noGrp="1"/>
          </p:cNvSpPr>
          <p:nvPr>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609600" y="12020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294563076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5DAA"/>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9509259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SLIDE 2 column_O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5DAB"/>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spTree>
    <p:extLst>
      <p:ext uri="{BB962C8B-B14F-4D97-AF65-F5344CB8AC3E}">
        <p14:creationId xmlns:p14="http://schemas.microsoft.com/office/powerpoint/2010/main" val="196027818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425918715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28234722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695E4A"/>
                </a:solidFill>
                <a:effectLst/>
                <a:latin typeface="Calibri" pitchFamily="34" charset="0"/>
              </a:defRPr>
            </a:lvl1pPr>
          </a:lstStyle>
          <a:p>
            <a:r>
              <a:rPr lang="en-US" dirty="0"/>
              <a:t>Bottom band: NIOSH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35"/>
          <a:stretch/>
        </p:blipFill>
        <p:spPr>
          <a:xfrm>
            <a:off x="0" y="6679437"/>
            <a:ext cx="12192000" cy="178567"/>
          </a:xfrm>
          <a:prstGeom prst="rect">
            <a:avLst/>
          </a:prstGeom>
        </p:spPr>
      </p:pic>
      <p:sp>
        <p:nvSpPr>
          <p:cNvPr id="6" name="TextBox 5"/>
          <p:cNvSpPr txBox="1"/>
          <p:nvPr userDrawn="1"/>
        </p:nvSpPr>
        <p:spPr>
          <a:xfrm>
            <a:off x="953038" y="1751529"/>
            <a:ext cx="8457129" cy="830997"/>
          </a:xfrm>
          <a:prstGeom prst="rect">
            <a:avLst/>
          </a:prstGeom>
          <a:noFill/>
        </p:spPr>
        <p:txBody>
          <a:bodyPr wrap="square" rtlCol="0">
            <a:spAutoFit/>
          </a:bodyPr>
          <a:lstStyle/>
          <a:p>
            <a:pPr marL="380982" indent="-380982">
              <a:buFont typeface="Arial" panose="020B0604020202020204" pitchFamily="34" charset="0"/>
              <a:buChar char="•"/>
            </a:pPr>
            <a:endParaRPr lang="en-US" sz="2400" dirty="0">
              <a:solidFill>
                <a:srgbClr val="000000"/>
              </a:solidFill>
              <a:latin typeface="Calibri" panose="020F0502020204030204" pitchFamily="34" charset="0"/>
            </a:endParaRPr>
          </a:p>
          <a:p>
            <a:pPr marL="990551" lvl="1" indent="-380982">
              <a:buClr>
                <a:schemeClr val="accent3"/>
              </a:buClr>
              <a:buFont typeface="Arial" panose="020B0604020202020204" pitchFamily="34" charset="0"/>
              <a:buChar char="•"/>
            </a:pPr>
            <a:endParaRPr lang="en-US" sz="2400" dirty="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609600" y="1545167"/>
            <a:ext cx="10972800" cy="4455584"/>
          </a:xfrm>
        </p:spPr>
        <p:txBody>
          <a:bodyPr/>
          <a:lstStyle>
            <a:lvl1pPr marL="457177" indent="-457177">
              <a:buClr>
                <a:srgbClr val="695E4A"/>
              </a:buClr>
              <a:buFont typeface="Wingdings" panose="05000000000000000000" pitchFamily="2" charset="2"/>
              <a:buChar char="§"/>
              <a:defRPr sz="2667">
                <a:solidFill>
                  <a:schemeClr val="accent4">
                    <a:lumMod val="75000"/>
                  </a:schemeClr>
                </a:solidFill>
              </a:defRPr>
            </a:lvl1pPr>
            <a:lvl2pPr>
              <a:buClr>
                <a:schemeClr val="accent3"/>
              </a:buClr>
              <a:defRPr sz="2667">
                <a:solidFill>
                  <a:schemeClr val="accent4">
                    <a:lumMod val="75000"/>
                  </a:schemeClr>
                </a:solidFill>
              </a:defRPr>
            </a:lvl2pPr>
            <a:lvl3pPr>
              <a:buClr>
                <a:srgbClr val="00B0F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2851261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594F40"/>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77" indent="-457177">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1" indent="-380982">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7" indent="-457177">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1" indent="-380982">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66"/>
          <a:stretch/>
        </p:blipFill>
        <p:spPr>
          <a:xfrm>
            <a:off x="2" y="6664271"/>
            <a:ext cx="12201121" cy="204061"/>
          </a:xfrm>
          <a:prstGeom prst="rect">
            <a:avLst/>
          </a:prstGeom>
        </p:spPr>
      </p:pic>
    </p:spTree>
    <p:extLst>
      <p:ext uri="{BB962C8B-B14F-4D97-AF65-F5344CB8AC3E}">
        <p14:creationId xmlns:p14="http://schemas.microsoft.com/office/powerpoint/2010/main" val="401635397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A2B6E-924C-4FDC-AE8C-7C32415461B3}" type="datetimeFigureOut">
              <a:rPr lang="en-US" smtClean="0"/>
              <a:t>5/21/2024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8C084F-276B-4C7F-A813-A3A432625D82}" type="slidenum">
              <a:rPr lang="en-US" smtClean="0"/>
              <a:t>‹#›</a:t>
            </a:fld>
            <a:endParaRPr lang="en-US" dirty="0"/>
          </a:p>
        </p:txBody>
      </p:sp>
    </p:spTree>
    <p:extLst>
      <p:ext uri="{BB962C8B-B14F-4D97-AF65-F5344CB8AC3E}">
        <p14:creationId xmlns:p14="http://schemas.microsoft.com/office/powerpoint/2010/main" val="3368745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8994359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2F2845-D717-4034-A8E0-A7CDDA83D149}" type="datetimeFigureOut">
              <a:rPr lang="en-US" smtClean="0"/>
              <a:t>5/21/2024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450AD9-B1F8-42FB-ADB5-7B2A1ED1816E}" type="slidenum">
              <a:rPr lang="en-US" smtClean="0"/>
              <a:t>‹#›</a:t>
            </a:fld>
            <a:endParaRPr lang="en-US" dirty="0"/>
          </a:p>
        </p:txBody>
      </p:sp>
    </p:spTree>
    <p:extLst>
      <p:ext uri="{BB962C8B-B14F-4D97-AF65-F5344CB8AC3E}">
        <p14:creationId xmlns:p14="http://schemas.microsoft.com/office/powerpoint/2010/main" val="2270306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_NIOSH">
    <p:bg>
      <p:bgPr>
        <a:solidFill>
          <a:schemeClr val="bg2"/>
        </a:solidFill>
        <a:effectLst/>
      </p:bgPr>
    </p:bg>
    <p:spTree>
      <p:nvGrpSpPr>
        <p:cNvPr id="1" name=""/>
        <p:cNvGrpSpPr/>
        <p:nvPr/>
      </p:nvGrpSpPr>
      <p:grpSpPr>
        <a:xfrm>
          <a:off x="0" y="0"/>
          <a:ext cx="0" cy="0"/>
          <a:chOff x="0" y="0"/>
          <a:chExt cx="0" cy="0"/>
        </a:xfrm>
      </p:grpSpPr>
      <p:pic>
        <p:nvPicPr>
          <p:cNvPr id="5" name="Picture 4"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86328"/>
          </a:xfrm>
          <a:prstGeom prst="rect">
            <a:avLst/>
          </a:prstGeom>
        </p:spPr>
      </p:pic>
      <p:sp>
        <p:nvSpPr>
          <p:cNvPr id="7" name="Title 1"/>
          <p:cNvSpPr>
            <a:spLocks noGrp="1"/>
          </p:cNvSpPr>
          <p:nvPr>
            <p:ph type="title"/>
          </p:nvPr>
        </p:nvSpPr>
        <p:spPr>
          <a:xfrm>
            <a:off x="609600" y="1386072"/>
            <a:ext cx="10972800" cy="1155779"/>
          </a:xfrm>
          <a:prstGeom prst="rect">
            <a:avLst/>
          </a:prstGeom>
        </p:spPr>
        <p:txBody>
          <a:bodyPr/>
          <a:lstStyle>
            <a:lvl1pPr algn="l">
              <a:lnSpc>
                <a:spcPts val="4000"/>
              </a:lnSpc>
              <a:defRPr sz="3733" b="1" baseline="0">
                <a:solidFill>
                  <a:srgbClr val="695E4A"/>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695E4A"/>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695E4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5"/>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Institute for Occupational Safety and Health</a:t>
            </a:r>
          </a:p>
        </p:txBody>
      </p:sp>
    </p:spTree>
    <p:extLst>
      <p:ext uri="{BB962C8B-B14F-4D97-AF65-F5344CB8AC3E}">
        <p14:creationId xmlns:p14="http://schemas.microsoft.com/office/powerpoint/2010/main" val="232731665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695E4A"/>
                </a:solidFill>
                <a:effectLst/>
                <a:latin typeface="Calibri" pitchFamily="34" charset="0"/>
              </a:defRPr>
            </a:lvl1pPr>
          </a:lstStyle>
          <a:p>
            <a:r>
              <a:rPr lang="en-US" dirty="0"/>
              <a:t>Bottom band: NIOSH</a:t>
            </a:r>
          </a:p>
        </p:txBody>
      </p:sp>
      <p:sp>
        <p:nvSpPr>
          <p:cNvPr id="6" name="TextBox 5"/>
          <p:cNvSpPr txBox="1"/>
          <p:nvPr userDrawn="1"/>
        </p:nvSpPr>
        <p:spPr>
          <a:xfrm>
            <a:off x="953036" y="1751529"/>
            <a:ext cx="8457128" cy="830997"/>
          </a:xfrm>
          <a:prstGeom prst="rect">
            <a:avLst/>
          </a:prstGeom>
          <a:noFill/>
        </p:spPr>
        <p:txBody>
          <a:bodyPr wrap="square" rtlCol="0">
            <a:spAutoFit/>
          </a:bodyPr>
          <a:lstStyle/>
          <a:p>
            <a:pPr marL="380981" indent="-380981">
              <a:buFont typeface="Arial" panose="020B0604020202020204" pitchFamily="34" charset="0"/>
              <a:buChar char="•"/>
            </a:pPr>
            <a:endParaRPr lang="en-US" sz="2400" dirty="0">
              <a:solidFill>
                <a:srgbClr val="000000"/>
              </a:solidFill>
              <a:latin typeface="Calibri" panose="020F0502020204030204" pitchFamily="34" charset="0"/>
            </a:endParaRPr>
          </a:p>
          <a:p>
            <a:pPr marL="990550" lvl="1" indent="-380981">
              <a:buClr>
                <a:schemeClr val="accent3"/>
              </a:buClr>
              <a:buFont typeface="Arial" panose="020B0604020202020204" pitchFamily="34" charset="0"/>
              <a:buChar char="•"/>
            </a:pPr>
            <a:endParaRPr lang="en-US" sz="2400" dirty="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609600" y="1545167"/>
            <a:ext cx="10972800" cy="4455584"/>
          </a:xfrm>
        </p:spPr>
        <p:txBody>
          <a:bodyPr/>
          <a:lstStyle>
            <a:lvl1pPr marL="457178" indent="-457178">
              <a:buClr>
                <a:srgbClr val="695E4A"/>
              </a:buClr>
              <a:buFont typeface="Wingdings" panose="05000000000000000000" pitchFamily="2" charset="2"/>
              <a:buChar char="§"/>
              <a:defRPr sz="2667">
                <a:solidFill>
                  <a:schemeClr val="accent4">
                    <a:lumMod val="75000"/>
                  </a:schemeClr>
                </a:solidFill>
              </a:defRPr>
            </a:lvl1pPr>
            <a:lvl2pPr>
              <a:buClr>
                <a:schemeClr val="accent3"/>
              </a:buClr>
              <a:defRPr sz="2667">
                <a:solidFill>
                  <a:schemeClr val="accent4">
                    <a:lumMod val="75000"/>
                  </a:schemeClr>
                </a:solidFill>
              </a:defRPr>
            </a:lvl2pPr>
            <a:lvl3pPr>
              <a:buClr>
                <a:srgbClr val="00B0F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1"/>
            <a:ext cx="12192000" cy="120721"/>
          </a:xfrm>
          <a:prstGeom prst="rect">
            <a:avLst/>
          </a:prstGeom>
        </p:spPr>
      </p:pic>
    </p:spTree>
    <p:extLst>
      <p:ext uri="{BB962C8B-B14F-4D97-AF65-F5344CB8AC3E}">
        <p14:creationId xmlns:p14="http://schemas.microsoft.com/office/powerpoint/2010/main" val="291973207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594F40"/>
                </a:solidFill>
                <a:effectLst/>
                <a:latin typeface="Calibri" pitchFamily="34" charset="0"/>
              </a:defRPr>
            </a:lvl1pPr>
          </a:lstStyle>
          <a:p>
            <a:endParaRPr lang="en-US" dirty="0"/>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1"/>
            <a:ext cx="12192000" cy="120721"/>
          </a:xfrm>
          <a:prstGeom prst="rect">
            <a:avLst/>
          </a:prstGeom>
        </p:spPr>
      </p:pic>
    </p:spTree>
    <p:extLst>
      <p:ext uri="{BB962C8B-B14F-4D97-AF65-F5344CB8AC3E}">
        <p14:creationId xmlns:p14="http://schemas.microsoft.com/office/powerpoint/2010/main" val="246003050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539291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B7BA23-CA1C-46E8-B70B-5ED0F1C9A7DB}"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3EDED3-2EC7-45A8-9597-259A0622D877}" type="slidenum">
              <a:rPr lang="en-US" smtClean="0"/>
              <a:t>‹#›</a:t>
            </a:fld>
            <a:endParaRPr lang="en-US" dirty="0"/>
          </a:p>
        </p:txBody>
      </p:sp>
    </p:spTree>
    <p:extLst>
      <p:ext uri="{BB962C8B-B14F-4D97-AF65-F5344CB8AC3E}">
        <p14:creationId xmlns:p14="http://schemas.microsoft.com/office/powerpoint/2010/main" val="788174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dirty="0">
                <a:solidFill>
                  <a:srgbClr val="695E4A"/>
                </a:solidFill>
                <a:latin typeface="Calibri" panose="020F0502020204030204" pitchFamily="34" charset="0"/>
              </a:rPr>
              <a:t>For more information, contact CDC</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1-800-CDC-INFO (232-4636)</a:t>
            </a: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TTY:  1-888-232-6348    www.cdc.gov</a:t>
            </a: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br>
              <a:rPr lang="en-US" sz="1600" dirty="0">
                <a:solidFill>
                  <a:srgbClr val="695E4A"/>
                </a:solidFill>
                <a:latin typeface="Calibri" panose="020F0502020204030204" pitchFamily="34" charset="0"/>
              </a:rPr>
            </a:br>
            <a:r>
              <a:rPr lang="en-US" sz="16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 name="Picture 1"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60048"/>
            <a:ext cx="12192000" cy="1192368"/>
          </a:xfrm>
          <a:prstGeom prst="rect">
            <a:avLst/>
          </a:prstGeom>
        </p:spPr>
      </p:pic>
    </p:spTree>
    <p:extLst>
      <p:ext uri="{BB962C8B-B14F-4D97-AF65-F5344CB8AC3E}">
        <p14:creationId xmlns:p14="http://schemas.microsoft.com/office/powerpoint/2010/main" val="286113211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_NIOSH">
    <p:bg>
      <p:bgPr>
        <a:solidFill>
          <a:schemeClr val="bg2"/>
        </a:solidFill>
        <a:effectLst/>
      </p:bgPr>
    </p:bg>
    <p:spTree>
      <p:nvGrpSpPr>
        <p:cNvPr id="1" name=""/>
        <p:cNvGrpSpPr/>
        <p:nvPr/>
      </p:nvGrpSpPr>
      <p:grpSpPr>
        <a:xfrm>
          <a:off x="0" y="0"/>
          <a:ext cx="0" cy="0"/>
          <a:chOff x="0" y="0"/>
          <a:chExt cx="0" cy="0"/>
        </a:xfrm>
      </p:grpSpPr>
      <p:pic>
        <p:nvPicPr>
          <p:cNvPr id="5" name="Picture 4" descr="Logos of the U.S. Department of Health and Human Services and the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186328"/>
          </a:xfrm>
          <a:prstGeom prst="rect">
            <a:avLst/>
          </a:prstGeom>
        </p:spPr>
      </p:pic>
      <p:sp>
        <p:nvSpPr>
          <p:cNvPr id="7" name="Title 1"/>
          <p:cNvSpPr>
            <a:spLocks noGrp="1"/>
          </p:cNvSpPr>
          <p:nvPr>
            <p:ph type="title"/>
          </p:nvPr>
        </p:nvSpPr>
        <p:spPr>
          <a:xfrm>
            <a:off x="609600" y="1386071"/>
            <a:ext cx="10972800" cy="1155779"/>
          </a:xfrm>
          <a:prstGeom prst="rect">
            <a:avLst/>
          </a:prstGeom>
        </p:spPr>
        <p:txBody>
          <a:bodyPr/>
          <a:lstStyle>
            <a:lvl1pPr algn="l">
              <a:lnSpc>
                <a:spcPts val="4000"/>
              </a:lnSpc>
              <a:defRPr sz="3733" b="1" baseline="0">
                <a:solidFill>
                  <a:srgbClr val="695E4A"/>
                </a:solidFill>
                <a:effectLst/>
                <a:latin typeface="Calibri" pitchFamily="34" charset="0"/>
              </a:defRPr>
            </a:lvl1pPr>
          </a:lstStyle>
          <a:p>
            <a:endParaRPr lang="en-US" dirty="0"/>
          </a:p>
        </p:txBody>
      </p:sp>
      <p:sp>
        <p:nvSpPr>
          <p:cNvPr id="8" name="Subtitle 2"/>
          <p:cNvSpPr>
            <a:spLocks noGrp="1"/>
          </p:cNvSpPr>
          <p:nvPr>
            <p:ph type="subTitle" idx="1"/>
          </p:nvPr>
        </p:nvSpPr>
        <p:spPr>
          <a:xfrm>
            <a:off x="609600" y="2859349"/>
            <a:ext cx="8534400" cy="457200"/>
          </a:xfrm>
          <a:prstGeom prst="rect">
            <a:avLst/>
          </a:prstGeom>
        </p:spPr>
        <p:txBody>
          <a:bodyPr/>
          <a:lstStyle>
            <a:lvl1pPr marL="0" indent="0" algn="l">
              <a:buNone/>
              <a:defRPr sz="2667" b="1" baseline="0">
                <a:solidFill>
                  <a:srgbClr val="695E4A"/>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695E4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609600" y="120204"/>
            <a:ext cx="9204101" cy="461665"/>
          </a:xfrm>
          <a:prstGeom prst="rect">
            <a:avLst/>
          </a:prstGeom>
          <a:noFill/>
        </p:spPr>
        <p:txBody>
          <a:bodyPr wrap="square" rtlCol="0">
            <a:spAutoFit/>
          </a:bodyPr>
          <a:lstStyle/>
          <a:p>
            <a:r>
              <a:rPr lang="en-US" sz="2400" b="1" dirty="0">
                <a:solidFill>
                  <a:schemeClr val="tx2">
                    <a:lumMod val="95000"/>
                  </a:schemeClr>
                </a:solidFill>
                <a:latin typeface="Calibri" panose="020F0502020204030204" pitchFamily="34" charset="0"/>
              </a:rPr>
              <a:t>National Institute for Occupational Safety and Health</a:t>
            </a:r>
          </a:p>
        </p:txBody>
      </p:sp>
    </p:spTree>
    <p:extLst>
      <p:ext uri="{BB962C8B-B14F-4D97-AF65-F5344CB8AC3E}">
        <p14:creationId xmlns:p14="http://schemas.microsoft.com/office/powerpoint/2010/main" val="323241927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695E4A"/>
                </a:solidFill>
                <a:effectLst/>
                <a:latin typeface="Calibri" pitchFamily="34" charset="0"/>
              </a:defRPr>
            </a:lvl1pPr>
          </a:lstStyle>
          <a:p>
            <a:r>
              <a:rPr lang="en-US" dirty="0"/>
              <a:t>Bottom band: NIOSH</a:t>
            </a:r>
          </a:p>
        </p:txBody>
      </p:sp>
      <p:sp>
        <p:nvSpPr>
          <p:cNvPr id="6" name="TextBox 5"/>
          <p:cNvSpPr txBox="1"/>
          <p:nvPr userDrawn="1"/>
        </p:nvSpPr>
        <p:spPr>
          <a:xfrm>
            <a:off x="953036" y="1751527"/>
            <a:ext cx="8457128" cy="830997"/>
          </a:xfrm>
          <a:prstGeom prst="rect">
            <a:avLst/>
          </a:prstGeom>
          <a:noFill/>
        </p:spPr>
        <p:txBody>
          <a:bodyPr wrap="square" rtlCol="0">
            <a:spAutoFit/>
          </a:bodyPr>
          <a:lstStyle/>
          <a:p>
            <a:pPr marL="380990" indent="-380990">
              <a:buFont typeface="Arial" panose="020B0604020202020204" pitchFamily="34" charset="0"/>
              <a:buChar char="•"/>
            </a:pPr>
            <a:endParaRPr lang="en-US" sz="2400" dirty="0">
              <a:solidFill>
                <a:srgbClr val="000000"/>
              </a:solidFill>
              <a:latin typeface="Calibri" panose="020F0502020204030204" pitchFamily="34" charset="0"/>
            </a:endParaRPr>
          </a:p>
          <a:p>
            <a:pPr marL="990575" lvl="1" indent="-380990">
              <a:buClr>
                <a:schemeClr val="accent3"/>
              </a:buClr>
              <a:buFont typeface="Arial" panose="020B0604020202020204" pitchFamily="34" charset="0"/>
              <a:buChar char="•"/>
            </a:pPr>
            <a:endParaRPr lang="en-US" sz="2400" dirty="0">
              <a:solidFill>
                <a:srgbClr val="000000"/>
              </a:solidFill>
              <a:latin typeface="Calibri" panose="020F0502020204030204" pitchFamily="34" charset="0"/>
            </a:endParaRPr>
          </a:p>
        </p:txBody>
      </p:sp>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695E4A"/>
              </a:buClr>
              <a:buFont typeface="Wingdings" panose="05000000000000000000" pitchFamily="2" charset="2"/>
              <a:buChar char="§"/>
              <a:defRPr sz="2667">
                <a:solidFill>
                  <a:schemeClr val="accent4">
                    <a:lumMod val="75000"/>
                  </a:schemeClr>
                </a:solidFill>
              </a:defRPr>
            </a:lvl1pPr>
            <a:lvl2pPr>
              <a:buClr>
                <a:schemeClr val="accent3"/>
              </a:buClr>
              <a:defRPr sz="2667">
                <a:solidFill>
                  <a:schemeClr val="accent4">
                    <a:lumMod val="75000"/>
                  </a:schemeClr>
                </a:solidFill>
              </a:defRPr>
            </a:lvl2pPr>
            <a:lvl3pPr>
              <a:buClr>
                <a:srgbClr val="00B0F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0"/>
            <a:ext cx="12192000" cy="120721"/>
          </a:xfrm>
          <a:prstGeom prst="rect">
            <a:avLst/>
          </a:prstGeom>
        </p:spPr>
      </p:pic>
    </p:spTree>
    <p:extLst>
      <p:ext uri="{BB962C8B-B14F-4D97-AF65-F5344CB8AC3E}">
        <p14:creationId xmlns:p14="http://schemas.microsoft.com/office/powerpoint/2010/main" val="22219186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594F40"/>
                </a:solidFill>
                <a:effectLst/>
                <a:latin typeface="Calibri" pitchFamily="34" charset="0"/>
              </a:defRPr>
            </a:lvl1pPr>
          </a:lstStyle>
          <a:p>
            <a:endParaRPr lang="en-US" dirty="0"/>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37280"/>
            <a:ext cx="12192000" cy="120721"/>
          </a:xfrm>
          <a:prstGeom prst="rect">
            <a:avLst/>
          </a:prstGeom>
        </p:spPr>
      </p:pic>
    </p:spTree>
    <p:extLst>
      <p:ext uri="{BB962C8B-B14F-4D97-AF65-F5344CB8AC3E}">
        <p14:creationId xmlns:p14="http://schemas.microsoft.com/office/powerpoint/2010/main" val="3909361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1405579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594F4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0918399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45165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9BBF95-2642-2E80-38C4-DC5368FB3860}"/>
              </a:ext>
            </a:extLst>
          </p:cNvPr>
          <p:cNvSpPr/>
          <p:nvPr userDrawn="1"/>
        </p:nvSpPr>
        <p:spPr>
          <a:xfrm>
            <a:off x="1219200" y="0"/>
            <a:ext cx="109728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pic>
        <p:nvPicPr>
          <p:cNvPr id="10" name="Picture 9" descr="A picture containing drawing, clipart, cartoon, symbol&#10;&#10;Description automatically generated">
            <a:extLst>
              <a:ext uri="{FF2B5EF4-FFF2-40B4-BE49-F238E27FC236}">
                <a16:creationId xmlns:a16="http://schemas.microsoft.com/office/drawing/2014/main" id="{AEDE3A14-844F-5455-11ED-BCB4F2B15964}"/>
              </a:ext>
            </a:extLst>
          </p:cNvPr>
          <p:cNvPicPr>
            <a:picLocks noChangeAspect="1"/>
          </p:cNvPicPr>
          <p:nvPr userDrawn="1"/>
        </p:nvPicPr>
        <p:blipFill>
          <a:blip r:embed="rId2"/>
          <a:stretch>
            <a:fillRect/>
          </a:stretch>
        </p:blipFill>
        <p:spPr>
          <a:xfrm>
            <a:off x="120793" y="92617"/>
            <a:ext cx="1011355" cy="1011355"/>
          </a:xfrm>
          <a:prstGeom prst="rect">
            <a:avLst/>
          </a:prstGeom>
        </p:spPr>
      </p:pic>
      <p:pic>
        <p:nvPicPr>
          <p:cNvPr id="12" name="Picture 11" descr="A close-up of a logo&#10;&#10;Description automatically generated with low confidence">
            <a:extLst>
              <a:ext uri="{FF2B5EF4-FFF2-40B4-BE49-F238E27FC236}">
                <a16:creationId xmlns:a16="http://schemas.microsoft.com/office/drawing/2014/main" id="{0E9146B2-ED2F-4C44-5637-B53B485CD12C}"/>
              </a:ext>
            </a:extLst>
          </p:cNvPr>
          <p:cNvPicPr>
            <a:picLocks noChangeAspect="1"/>
          </p:cNvPicPr>
          <p:nvPr userDrawn="1"/>
        </p:nvPicPr>
        <p:blipFill rotWithShape="1">
          <a:blip r:embed="rId3"/>
          <a:srcRect l="28448" r="3567"/>
          <a:stretch/>
        </p:blipFill>
        <p:spPr>
          <a:xfrm rot="16200000">
            <a:off x="-228708" y="5367867"/>
            <a:ext cx="1734743" cy="725759"/>
          </a:xfrm>
          <a:prstGeom prst="rect">
            <a:avLst/>
          </a:prstGeom>
        </p:spPr>
      </p:pic>
    </p:spTree>
    <p:extLst>
      <p:ext uri="{BB962C8B-B14F-4D97-AF65-F5344CB8AC3E}">
        <p14:creationId xmlns:p14="http://schemas.microsoft.com/office/powerpoint/2010/main" val="2512887304"/>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607908-7BEE-4B24-1577-319ED46E54DE}"/>
              </a:ext>
            </a:extLst>
          </p:cNvPr>
          <p:cNvSpPr/>
          <p:nvPr userDrawn="1"/>
        </p:nvSpPr>
        <p:spPr>
          <a:xfrm>
            <a:off x="0" y="0"/>
            <a:ext cx="12192003" cy="6858000"/>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Tree>
    <p:extLst>
      <p:ext uri="{BB962C8B-B14F-4D97-AF65-F5344CB8AC3E}">
        <p14:creationId xmlns:p14="http://schemas.microsoft.com/office/powerpoint/2010/main" val="2964734425"/>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7" name="Picture 6" descr="A picture containing sky, fog, blur, outdoor&#10;&#10;Description automatically generated">
            <a:extLst>
              <a:ext uri="{FF2B5EF4-FFF2-40B4-BE49-F238E27FC236}">
                <a16:creationId xmlns:a16="http://schemas.microsoft.com/office/drawing/2014/main" id="{73BAE884-AC7D-2FFC-5BD1-1651FA86BEC5}"/>
              </a:ext>
            </a:extLst>
          </p:cNvPr>
          <p:cNvPicPr>
            <a:picLocks noChangeAspect="1"/>
          </p:cNvPicPr>
          <p:nvPr userDrawn="1"/>
        </p:nvPicPr>
        <p:blipFill>
          <a:blip r:embed="rId2"/>
          <a:stretch>
            <a:fillRect/>
          </a:stretch>
        </p:blipFill>
        <p:spPr>
          <a:xfrm>
            <a:off x="5414" y="0"/>
            <a:ext cx="12181173" cy="6858000"/>
          </a:xfrm>
          <a:prstGeom prst="rect">
            <a:avLst/>
          </a:prstGeom>
        </p:spPr>
      </p:pic>
      <p:pic>
        <p:nvPicPr>
          <p:cNvPr id="10" name="Picture 9" descr="A picture containing drawing, clipart, cartoon, symbol&#10;&#10;Description automatically generated">
            <a:extLst>
              <a:ext uri="{FF2B5EF4-FFF2-40B4-BE49-F238E27FC236}">
                <a16:creationId xmlns:a16="http://schemas.microsoft.com/office/drawing/2014/main" id="{AEDE3A14-844F-5455-11ED-BCB4F2B15964}"/>
              </a:ext>
            </a:extLst>
          </p:cNvPr>
          <p:cNvPicPr>
            <a:picLocks noChangeAspect="1"/>
          </p:cNvPicPr>
          <p:nvPr userDrawn="1"/>
        </p:nvPicPr>
        <p:blipFill>
          <a:blip r:embed="rId3"/>
          <a:stretch>
            <a:fillRect/>
          </a:stretch>
        </p:blipFill>
        <p:spPr>
          <a:xfrm>
            <a:off x="300835" y="226938"/>
            <a:ext cx="742717" cy="742717"/>
          </a:xfrm>
          <a:prstGeom prst="rect">
            <a:avLst/>
          </a:prstGeom>
        </p:spPr>
      </p:pic>
      <p:sp>
        <p:nvSpPr>
          <p:cNvPr id="2" name="Rectangle 1">
            <a:extLst>
              <a:ext uri="{FF2B5EF4-FFF2-40B4-BE49-F238E27FC236}">
                <a16:creationId xmlns:a16="http://schemas.microsoft.com/office/drawing/2014/main" id="{9F6AEE4E-7DEF-6783-D7FD-25E3A3E0E8FB}"/>
              </a:ext>
            </a:extLst>
          </p:cNvPr>
          <p:cNvSpPr/>
          <p:nvPr userDrawn="1"/>
        </p:nvSpPr>
        <p:spPr>
          <a:xfrm>
            <a:off x="0" y="0"/>
            <a:ext cx="12192003" cy="6858000"/>
          </a:xfrm>
          <a:prstGeom prst="rect">
            <a:avLst/>
          </a:prstGeom>
          <a:gradFill flip="none" rotWithShape="1">
            <a:gsLst>
              <a:gs pos="0">
                <a:schemeClr val="accent5">
                  <a:lumMod val="40000"/>
                  <a:lumOff val="60000"/>
                </a:schemeClr>
              </a:gs>
              <a:gs pos="46000">
                <a:schemeClr val="accent5">
                  <a:lumMod val="95000"/>
                  <a:lumOff val="5000"/>
                  <a:alpha val="0"/>
                </a:schemeClr>
              </a:gs>
              <a:gs pos="100000">
                <a:schemeClr val="accent5">
                  <a:lumMod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Tree>
    <p:extLst>
      <p:ext uri="{BB962C8B-B14F-4D97-AF65-F5344CB8AC3E}">
        <p14:creationId xmlns:p14="http://schemas.microsoft.com/office/powerpoint/2010/main" val="2830027465"/>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7" name="Picture 6" descr="A picture containing sky, fog, blur, outdoor&#10;&#10;Description automatically generated">
            <a:extLst>
              <a:ext uri="{FF2B5EF4-FFF2-40B4-BE49-F238E27FC236}">
                <a16:creationId xmlns:a16="http://schemas.microsoft.com/office/drawing/2014/main" id="{73BAE884-AC7D-2FFC-5BD1-1651FA86BEC5}"/>
              </a:ext>
            </a:extLst>
          </p:cNvPr>
          <p:cNvPicPr>
            <a:picLocks noChangeAspect="1"/>
          </p:cNvPicPr>
          <p:nvPr userDrawn="1"/>
        </p:nvPicPr>
        <p:blipFill>
          <a:blip r:embed="rId2"/>
          <a:stretch>
            <a:fillRect/>
          </a:stretch>
        </p:blipFill>
        <p:spPr>
          <a:xfrm>
            <a:off x="5414" y="0"/>
            <a:ext cx="12181173" cy="6858000"/>
          </a:xfrm>
          <a:prstGeom prst="rect">
            <a:avLst/>
          </a:prstGeom>
        </p:spPr>
      </p:pic>
      <p:pic>
        <p:nvPicPr>
          <p:cNvPr id="2" name="Picture 1" descr="A picture containing drawing, clipart, cartoon, symbol&#10;&#10;Description automatically generated">
            <a:extLst>
              <a:ext uri="{FF2B5EF4-FFF2-40B4-BE49-F238E27FC236}">
                <a16:creationId xmlns:a16="http://schemas.microsoft.com/office/drawing/2014/main" id="{971DE385-536D-F0AC-1337-5252D9E8DC1A}"/>
              </a:ext>
            </a:extLst>
          </p:cNvPr>
          <p:cNvPicPr>
            <a:picLocks noChangeAspect="1"/>
          </p:cNvPicPr>
          <p:nvPr userDrawn="1"/>
        </p:nvPicPr>
        <p:blipFill>
          <a:blip r:embed="rId3"/>
          <a:stretch>
            <a:fillRect/>
          </a:stretch>
        </p:blipFill>
        <p:spPr>
          <a:xfrm>
            <a:off x="300835" y="226938"/>
            <a:ext cx="742717" cy="742717"/>
          </a:xfrm>
          <a:prstGeom prst="rect">
            <a:avLst/>
          </a:prstGeom>
        </p:spPr>
      </p:pic>
    </p:spTree>
    <p:extLst>
      <p:ext uri="{BB962C8B-B14F-4D97-AF65-F5344CB8AC3E}">
        <p14:creationId xmlns:p14="http://schemas.microsoft.com/office/powerpoint/2010/main" val="1347593516"/>
      </p:ext>
    </p:extLst>
  </p:cSld>
  <p:clrMapOvr>
    <a:masterClrMapping/>
  </p:clrMapOvr>
  <p:extLst>
    <p:ext uri="{DCECCB84-F9BA-43D5-87BE-67443E8EF086}">
      <p15:sldGuideLst xmlns:p15="http://schemas.microsoft.com/office/powerpoint/2012/main">
        <p15:guide id="1" orient="horz" pos="1620">
          <p15:clr>
            <a:srgbClr val="FBAE40"/>
          </p15:clr>
        </p15:guide>
        <p15:guide id="2" pos="5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427D69-7AD6-1844-96B7-1A99D68E1E8D}"/>
              </a:ext>
            </a:extLst>
          </p:cNvPr>
          <p:cNvSpPr/>
          <p:nvPr userDrawn="1"/>
        </p:nvSpPr>
        <p:spPr>
          <a:xfrm>
            <a:off x="3" y="0"/>
            <a:ext cx="6095999"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8" name="Picture Placeholder 7">
            <a:extLst>
              <a:ext uri="{FF2B5EF4-FFF2-40B4-BE49-F238E27FC236}">
                <a16:creationId xmlns:a16="http://schemas.microsoft.com/office/drawing/2014/main" id="{6B256372-8314-AF43-A9AB-859F61A3306D}"/>
              </a:ext>
            </a:extLst>
          </p:cNvPr>
          <p:cNvSpPr>
            <a:spLocks noGrp="1"/>
          </p:cNvSpPr>
          <p:nvPr>
            <p:ph type="pic" sz="quarter" idx="10" hasCustomPrompt="1"/>
          </p:nvPr>
        </p:nvSpPr>
        <p:spPr>
          <a:xfrm>
            <a:off x="1766471" y="1180911"/>
            <a:ext cx="8659060" cy="3953256"/>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26301559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565C1A21-D54D-2043-ADFB-0BF767AD136E}"/>
              </a:ext>
            </a:extLst>
          </p:cNvPr>
          <p:cNvSpPr>
            <a:spLocks noGrp="1"/>
          </p:cNvSpPr>
          <p:nvPr>
            <p:ph type="pic" sz="quarter" idx="10" hasCustomPrompt="1"/>
          </p:nvPr>
        </p:nvSpPr>
        <p:spPr>
          <a:xfrm>
            <a:off x="3928551" y="1378583"/>
            <a:ext cx="2763983" cy="3223015"/>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7" name="Picture Placeholder 7">
            <a:extLst>
              <a:ext uri="{FF2B5EF4-FFF2-40B4-BE49-F238E27FC236}">
                <a16:creationId xmlns:a16="http://schemas.microsoft.com/office/drawing/2014/main" id="{AB999C32-3FF1-C44F-95A6-7153E94A2ACD}"/>
              </a:ext>
            </a:extLst>
          </p:cNvPr>
          <p:cNvSpPr>
            <a:spLocks noGrp="1"/>
          </p:cNvSpPr>
          <p:nvPr>
            <p:ph type="pic" sz="quarter" idx="11" hasCustomPrompt="1"/>
          </p:nvPr>
        </p:nvSpPr>
        <p:spPr>
          <a:xfrm>
            <a:off x="982890" y="3067049"/>
            <a:ext cx="2924095" cy="2412371"/>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66281442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4DEA8C-7DC9-5F4C-BFF0-2CDE40B58007}"/>
              </a:ext>
            </a:extLst>
          </p:cNvPr>
          <p:cNvSpPr/>
          <p:nvPr userDrawn="1"/>
        </p:nvSpPr>
        <p:spPr>
          <a:xfrm>
            <a:off x="3" y="0"/>
            <a:ext cx="24765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6" name="Picture Placeholder 7">
            <a:extLst>
              <a:ext uri="{FF2B5EF4-FFF2-40B4-BE49-F238E27FC236}">
                <a16:creationId xmlns:a16="http://schemas.microsoft.com/office/drawing/2014/main" id="{0C7F2943-D899-5C4C-A4E5-275A570F64AD}"/>
              </a:ext>
            </a:extLst>
          </p:cNvPr>
          <p:cNvSpPr>
            <a:spLocks noGrp="1"/>
          </p:cNvSpPr>
          <p:nvPr>
            <p:ph type="pic" sz="quarter" idx="10" hasCustomPrompt="1"/>
          </p:nvPr>
        </p:nvSpPr>
        <p:spPr>
          <a:xfrm>
            <a:off x="938786" y="1002632"/>
            <a:ext cx="2856855" cy="485273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801F6DF5-ABAC-0E40-A160-9B51BA1E8C71}"/>
              </a:ext>
            </a:extLst>
          </p:cNvPr>
          <p:cNvSpPr>
            <a:spLocks noGrp="1"/>
          </p:cNvSpPr>
          <p:nvPr>
            <p:ph type="pic" sz="quarter" idx="11" hasCustomPrompt="1"/>
          </p:nvPr>
        </p:nvSpPr>
        <p:spPr>
          <a:xfrm>
            <a:off x="7884621" y="3"/>
            <a:ext cx="3658155" cy="2789695"/>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36443566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B0E608-55E0-A149-A15B-BF0132161EC1}"/>
              </a:ext>
            </a:extLst>
          </p:cNvPr>
          <p:cNvSpPr/>
          <p:nvPr userDrawn="1"/>
        </p:nvSpPr>
        <p:spPr>
          <a:xfrm>
            <a:off x="9639947" y="0"/>
            <a:ext cx="255205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8" name="Rectangle 7">
            <a:extLst>
              <a:ext uri="{FF2B5EF4-FFF2-40B4-BE49-F238E27FC236}">
                <a16:creationId xmlns:a16="http://schemas.microsoft.com/office/drawing/2014/main" id="{9A64C7E0-7613-4C44-9B6F-26FFF01DF370}"/>
              </a:ext>
            </a:extLst>
          </p:cNvPr>
          <p:cNvSpPr/>
          <p:nvPr userDrawn="1"/>
        </p:nvSpPr>
        <p:spPr>
          <a:xfrm>
            <a:off x="1" y="0"/>
            <a:ext cx="269670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6" name="Picture Placeholder 7">
            <a:extLst>
              <a:ext uri="{FF2B5EF4-FFF2-40B4-BE49-F238E27FC236}">
                <a16:creationId xmlns:a16="http://schemas.microsoft.com/office/drawing/2014/main" id="{63D62847-9B57-894D-8921-63B6B0FBC7E2}"/>
              </a:ext>
            </a:extLst>
          </p:cNvPr>
          <p:cNvSpPr>
            <a:spLocks noGrp="1"/>
          </p:cNvSpPr>
          <p:nvPr>
            <p:ph type="pic" sz="quarter" idx="10" hasCustomPrompt="1"/>
          </p:nvPr>
        </p:nvSpPr>
        <p:spPr>
          <a:xfrm>
            <a:off x="1016277" y="1446712"/>
            <a:ext cx="3400743" cy="3964576"/>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7" name="Picture Placeholder 7">
            <a:extLst>
              <a:ext uri="{FF2B5EF4-FFF2-40B4-BE49-F238E27FC236}">
                <a16:creationId xmlns:a16="http://schemas.microsoft.com/office/drawing/2014/main" id="{DB0440B2-C886-8544-B6E5-F0CAB0A8341B}"/>
              </a:ext>
            </a:extLst>
          </p:cNvPr>
          <p:cNvSpPr>
            <a:spLocks noGrp="1"/>
          </p:cNvSpPr>
          <p:nvPr>
            <p:ph type="pic" sz="quarter" idx="11" hasCustomPrompt="1"/>
          </p:nvPr>
        </p:nvSpPr>
        <p:spPr>
          <a:xfrm>
            <a:off x="8259873" y="1446712"/>
            <a:ext cx="2977123" cy="3964576"/>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5256649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1953083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AA13D18B-A31E-F347-9136-26477B5A1FA5}"/>
              </a:ext>
            </a:extLst>
          </p:cNvPr>
          <p:cNvSpPr>
            <a:spLocks noGrp="1"/>
          </p:cNvSpPr>
          <p:nvPr>
            <p:ph type="pic" sz="quarter" idx="10" hasCustomPrompt="1"/>
          </p:nvPr>
        </p:nvSpPr>
        <p:spPr>
          <a:xfrm>
            <a:off x="5676993" y="2723443"/>
            <a:ext cx="2933608" cy="345734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7" name="Picture Placeholder 7">
            <a:extLst>
              <a:ext uri="{FF2B5EF4-FFF2-40B4-BE49-F238E27FC236}">
                <a16:creationId xmlns:a16="http://schemas.microsoft.com/office/drawing/2014/main" id="{C689EB96-46AD-B24F-AED6-2D6899D8DBF6}"/>
              </a:ext>
            </a:extLst>
          </p:cNvPr>
          <p:cNvSpPr>
            <a:spLocks noGrp="1"/>
          </p:cNvSpPr>
          <p:nvPr>
            <p:ph type="pic" sz="quarter" idx="11" hasCustomPrompt="1"/>
          </p:nvPr>
        </p:nvSpPr>
        <p:spPr>
          <a:xfrm>
            <a:off x="7847273" y="763424"/>
            <a:ext cx="2933608" cy="345734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31936025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5A9C7B2-AE66-F147-A06B-4FD7D1F65E68}"/>
              </a:ext>
            </a:extLst>
          </p:cNvPr>
          <p:cNvSpPr/>
          <p:nvPr userDrawn="1"/>
        </p:nvSpPr>
        <p:spPr>
          <a:xfrm>
            <a:off x="9101139" y="-3"/>
            <a:ext cx="30908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6" name="Picture Placeholder 7">
            <a:extLst>
              <a:ext uri="{FF2B5EF4-FFF2-40B4-BE49-F238E27FC236}">
                <a16:creationId xmlns:a16="http://schemas.microsoft.com/office/drawing/2014/main" id="{990A59F2-2FCA-824E-A304-CF749253A5AE}"/>
              </a:ext>
            </a:extLst>
          </p:cNvPr>
          <p:cNvSpPr>
            <a:spLocks noGrp="1"/>
          </p:cNvSpPr>
          <p:nvPr>
            <p:ph type="pic" sz="quarter" idx="10" hasCustomPrompt="1"/>
          </p:nvPr>
        </p:nvSpPr>
        <p:spPr>
          <a:xfrm>
            <a:off x="4803516" y="1486805"/>
            <a:ext cx="2933608" cy="3884395"/>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4628CD81-AE44-6348-B418-66F2C259504A}"/>
              </a:ext>
            </a:extLst>
          </p:cNvPr>
          <p:cNvSpPr>
            <a:spLocks noGrp="1"/>
          </p:cNvSpPr>
          <p:nvPr>
            <p:ph type="pic" sz="quarter" idx="11" hasCustomPrompt="1"/>
          </p:nvPr>
        </p:nvSpPr>
        <p:spPr>
          <a:xfrm>
            <a:off x="7737124" y="1486804"/>
            <a:ext cx="2933608" cy="3884395"/>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41416592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DC57B87-A251-6D46-AF0F-F6C3A42EC303}"/>
              </a:ext>
            </a:extLst>
          </p:cNvPr>
          <p:cNvSpPr/>
          <p:nvPr userDrawn="1"/>
        </p:nvSpPr>
        <p:spPr>
          <a:xfrm>
            <a:off x="6096000" y="-3"/>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Tree>
    <p:extLst>
      <p:ext uri="{BB962C8B-B14F-4D97-AF65-F5344CB8AC3E}">
        <p14:creationId xmlns:p14="http://schemas.microsoft.com/office/powerpoint/2010/main" val="231997298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3"/>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C32FFC5B-AC9F-364A-B84D-5C10FE563197}"/>
              </a:ext>
            </a:extLst>
          </p:cNvPr>
          <p:cNvSpPr>
            <a:spLocks noGrp="1"/>
          </p:cNvSpPr>
          <p:nvPr>
            <p:ph type="pic" sz="quarter" idx="10" hasCustomPrompt="1"/>
          </p:nvPr>
        </p:nvSpPr>
        <p:spPr>
          <a:xfrm>
            <a:off x="5716991" y="948811"/>
            <a:ext cx="5625885" cy="4960380"/>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3" name="Picture Placeholder 7">
            <a:extLst>
              <a:ext uri="{FF2B5EF4-FFF2-40B4-BE49-F238E27FC236}">
                <a16:creationId xmlns:a16="http://schemas.microsoft.com/office/drawing/2014/main" id="{272C6F55-AADA-5F49-B437-B8D1A400C9FB}"/>
              </a:ext>
            </a:extLst>
          </p:cNvPr>
          <p:cNvSpPr>
            <a:spLocks noGrp="1"/>
          </p:cNvSpPr>
          <p:nvPr>
            <p:ph type="pic" sz="quarter" idx="11" hasCustomPrompt="1"/>
          </p:nvPr>
        </p:nvSpPr>
        <p:spPr>
          <a:xfrm>
            <a:off x="4415301" y="1989443"/>
            <a:ext cx="2603379" cy="287911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905730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987EE8C8-1935-894B-BC93-9371318259D3}"/>
              </a:ext>
            </a:extLst>
          </p:cNvPr>
          <p:cNvSpPr>
            <a:spLocks noGrp="1"/>
          </p:cNvSpPr>
          <p:nvPr>
            <p:ph type="pic" sz="quarter" idx="11" hasCustomPrompt="1"/>
          </p:nvPr>
        </p:nvSpPr>
        <p:spPr>
          <a:xfrm>
            <a:off x="926763" y="1194454"/>
            <a:ext cx="2885820" cy="4469097"/>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7" name="Picture Placeholder 7">
            <a:extLst>
              <a:ext uri="{FF2B5EF4-FFF2-40B4-BE49-F238E27FC236}">
                <a16:creationId xmlns:a16="http://schemas.microsoft.com/office/drawing/2014/main" id="{AFA28F5C-F276-EE40-9495-39740585AFBB}"/>
              </a:ext>
            </a:extLst>
          </p:cNvPr>
          <p:cNvSpPr>
            <a:spLocks noGrp="1"/>
          </p:cNvSpPr>
          <p:nvPr>
            <p:ph type="pic" sz="quarter" idx="12" hasCustomPrompt="1"/>
          </p:nvPr>
        </p:nvSpPr>
        <p:spPr>
          <a:xfrm>
            <a:off x="7617943" y="900761"/>
            <a:ext cx="2885820" cy="3317683"/>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16A82C9F-CA15-B345-8D79-2352CFD3A00E}"/>
              </a:ext>
            </a:extLst>
          </p:cNvPr>
          <p:cNvSpPr>
            <a:spLocks noGrp="1"/>
          </p:cNvSpPr>
          <p:nvPr>
            <p:ph type="pic" sz="quarter" idx="13" hasCustomPrompt="1"/>
          </p:nvPr>
        </p:nvSpPr>
        <p:spPr>
          <a:xfrm>
            <a:off x="8564420" y="3857219"/>
            <a:ext cx="2700819" cy="2100020"/>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3354008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6F0CAE-EF06-A84D-A769-9816236CA959}"/>
              </a:ext>
            </a:extLst>
          </p:cNvPr>
          <p:cNvSpPr/>
          <p:nvPr userDrawn="1"/>
        </p:nvSpPr>
        <p:spPr>
          <a:xfrm>
            <a:off x="6300789" y="0"/>
            <a:ext cx="589121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6" name="Picture Placeholder 7">
            <a:extLst>
              <a:ext uri="{FF2B5EF4-FFF2-40B4-BE49-F238E27FC236}">
                <a16:creationId xmlns:a16="http://schemas.microsoft.com/office/drawing/2014/main" id="{97EB2E37-A989-6245-930D-56A1A21D83A0}"/>
              </a:ext>
            </a:extLst>
          </p:cNvPr>
          <p:cNvSpPr>
            <a:spLocks noGrp="1"/>
          </p:cNvSpPr>
          <p:nvPr>
            <p:ph type="pic" sz="quarter" idx="11" hasCustomPrompt="1"/>
          </p:nvPr>
        </p:nvSpPr>
        <p:spPr>
          <a:xfrm>
            <a:off x="4601613" y="876663"/>
            <a:ext cx="3455281" cy="5104676"/>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3" name="Picture Placeholder 7">
            <a:extLst>
              <a:ext uri="{FF2B5EF4-FFF2-40B4-BE49-F238E27FC236}">
                <a16:creationId xmlns:a16="http://schemas.microsoft.com/office/drawing/2014/main" id="{781A8255-ED38-F447-8348-62BDB0345ABA}"/>
              </a:ext>
            </a:extLst>
          </p:cNvPr>
          <p:cNvSpPr>
            <a:spLocks noGrp="1"/>
          </p:cNvSpPr>
          <p:nvPr>
            <p:ph type="pic" sz="quarter" idx="12" hasCustomPrompt="1"/>
          </p:nvPr>
        </p:nvSpPr>
        <p:spPr>
          <a:xfrm>
            <a:off x="8439636" y="2156792"/>
            <a:ext cx="2699512" cy="254441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23073251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D2F686-CBF0-6F4F-9847-CD00E928BC3D}"/>
              </a:ext>
            </a:extLst>
          </p:cNvPr>
          <p:cNvSpPr/>
          <p:nvPr userDrawn="1"/>
        </p:nvSpPr>
        <p:spPr>
          <a:xfrm>
            <a:off x="9448800" y="0"/>
            <a:ext cx="27432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7" name="Picture Placeholder 7">
            <a:extLst>
              <a:ext uri="{FF2B5EF4-FFF2-40B4-BE49-F238E27FC236}">
                <a16:creationId xmlns:a16="http://schemas.microsoft.com/office/drawing/2014/main" id="{91CB1E63-6064-754D-80B6-B9A3DEA4D0FA}"/>
              </a:ext>
            </a:extLst>
          </p:cNvPr>
          <p:cNvSpPr>
            <a:spLocks noGrp="1"/>
          </p:cNvSpPr>
          <p:nvPr>
            <p:ph type="pic" sz="quarter" idx="10" hasCustomPrompt="1"/>
          </p:nvPr>
        </p:nvSpPr>
        <p:spPr>
          <a:xfrm>
            <a:off x="5610389" y="3208151"/>
            <a:ext cx="3581239" cy="2727703"/>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91B7256A-9590-5447-B02A-7B25E059FE01}"/>
              </a:ext>
            </a:extLst>
          </p:cNvPr>
          <p:cNvSpPr>
            <a:spLocks noGrp="1"/>
          </p:cNvSpPr>
          <p:nvPr>
            <p:ph type="pic" sz="quarter" idx="11" hasCustomPrompt="1"/>
          </p:nvPr>
        </p:nvSpPr>
        <p:spPr>
          <a:xfrm>
            <a:off x="8329499" y="811391"/>
            <a:ext cx="2933608" cy="345734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22984322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764E66D-3937-5349-B05C-9917FC173EFC}"/>
              </a:ext>
            </a:extLst>
          </p:cNvPr>
          <p:cNvSpPr>
            <a:spLocks noGrp="1"/>
          </p:cNvSpPr>
          <p:nvPr>
            <p:ph type="pic" sz="quarter" idx="10" hasCustomPrompt="1"/>
          </p:nvPr>
        </p:nvSpPr>
        <p:spPr>
          <a:xfrm>
            <a:off x="3458230" y="957258"/>
            <a:ext cx="2637772" cy="3486164"/>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9" name="Picture Placeholder 7">
            <a:extLst>
              <a:ext uri="{FF2B5EF4-FFF2-40B4-BE49-F238E27FC236}">
                <a16:creationId xmlns:a16="http://schemas.microsoft.com/office/drawing/2014/main" id="{BB28D288-F9BE-F44D-AB47-9ED1E1F02F4C}"/>
              </a:ext>
            </a:extLst>
          </p:cNvPr>
          <p:cNvSpPr>
            <a:spLocks noGrp="1"/>
          </p:cNvSpPr>
          <p:nvPr>
            <p:ph type="pic" sz="quarter" idx="13" hasCustomPrompt="1"/>
          </p:nvPr>
        </p:nvSpPr>
        <p:spPr>
          <a:xfrm>
            <a:off x="6096002" y="3078138"/>
            <a:ext cx="2637772" cy="282260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10" name="Picture Placeholder 7">
            <a:extLst>
              <a:ext uri="{FF2B5EF4-FFF2-40B4-BE49-F238E27FC236}">
                <a16:creationId xmlns:a16="http://schemas.microsoft.com/office/drawing/2014/main" id="{D55BDEAE-5329-D44D-9B7C-A474FF49A47A}"/>
              </a:ext>
            </a:extLst>
          </p:cNvPr>
          <p:cNvSpPr>
            <a:spLocks noGrp="1"/>
          </p:cNvSpPr>
          <p:nvPr>
            <p:ph type="pic" sz="quarter" idx="14" hasCustomPrompt="1"/>
          </p:nvPr>
        </p:nvSpPr>
        <p:spPr>
          <a:xfrm>
            <a:off x="820458" y="1477928"/>
            <a:ext cx="2637772" cy="3902144"/>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21824951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364AA4FE-52E5-6D49-93D7-B18003B3E47E}"/>
              </a:ext>
            </a:extLst>
          </p:cNvPr>
          <p:cNvSpPr>
            <a:spLocks noGrp="1"/>
          </p:cNvSpPr>
          <p:nvPr>
            <p:ph type="pic" sz="quarter" idx="10" hasCustomPrompt="1"/>
          </p:nvPr>
        </p:nvSpPr>
        <p:spPr>
          <a:xfrm>
            <a:off x="1047843" y="2867189"/>
            <a:ext cx="5048159" cy="304783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4" name="Picture Placeholder 7">
            <a:extLst>
              <a:ext uri="{FF2B5EF4-FFF2-40B4-BE49-F238E27FC236}">
                <a16:creationId xmlns:a16="http://schemas.microsoft.com/office/drawing/2014/main" id="{A6F77261-EE4E-8B48-8BF9-3055F61C6ECE}"/>
              </a:ext>
            </a:extLst>
          </p:cNvPr>
          <p:cNvSpPr>
            <a:spLocks noGrp="1"/>
          </p:cNvSpPr>
          <p:nvPr>
            <p:ph type="pic" sz="quarter" idx="11" hasCustomPrompt="1"/>
          </p:nvPr>
        </p:nvSpPr>
        <p:spPr>
          <a:xfrm>
            <a:off x="6096002" y="2867189"/>
            <a:ext cx="5048159" cy="304783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5101872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F23877F-5814-1540-9256-6BD49183CF2A}"/>
              </a:ext>
            </a:extLst>
          </p:cNvPr>
          <p:cNvSpPr>
            <a:spLocks noGrp="1"/>
          </p:cNvSpPr>
          <p:nvPr>
            <p:ph type="pic" sz="quarter" idx="11" hasCustomPrompt="1"/>
          </p:nvPr>
        </p:nvSpPr>
        <p:spPr>
          <a:xfrm>
            <a:off x="5363697" y="3106539"/>
            <a:ext cx="4942679" cy="2836223"/>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064F9B3C-AEB2-D944-ADDB-440E09E5604B}"/>
              </a:ext>
            </a:extLst>
          </p:cNvPr>
          <p:cNvSpPr>
            <a:spLocks noGrp="1"/>
          </p:cNvSpPr>
          <p:nvPr>
            <p:ph type="pic" sz="quarter" idx="12" hasCustomPrompt="1"/>
          </p:nvPr>
        </p:nvSpPr>
        <p:spPr>
          <a:xfrm>
            <a:off x="3815045" y="1158131"/>
            <a:ext cx="3097305" cy="2836223"/>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212593309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7765602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7AAD3EC-6129-2947-BE26-43E83839151C}"/>
              </a:ext>
            </a:extLst>
          </p:cNvPr>
          <p:cNvSpPr>
            <a:spLocks noGrp="1"/>
          </p:cNvSpPr>
          <p:nvPr>
            <p:ph type="pic" sz="quarter" idx="10" hasCustomPrompt="1"/>
          </p:nvPr>
        </p:nvSpPr>
        <p:spPr>
          <a:xfrm>
            <a:off x="6894795" y="1671637"/>
            <a:ext cx="3276600" cy="3557587"/>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4C86BDEA-8DB4-534C-8F87-037CF1E47349}"/>
              </a:ext>
            </a:extLst>
          </p:cNvPr>
          <p:cNvSpPr>
            <a:spLocks noGrp="1"/>
          </p:cNvSpPr>
          <p:nvPr>
            <p:ph type="pic" sz="quarter" idx="11" hasCustomPrompt="1"/>
          </p:nvPr>
        </p:nvSpPr>
        <p:spPr>
          <a:xfrm>
            <a:off x="5575911" y="639885"/>
            <a:ext cx="2637772" cy="2063504"/>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9" name="Picture Placeholder 7">
            <a:extLst>
              <a:ext uri="{FF2B5EF4-FFF2-40B4-BE49-F238E27FC236}">
                <a16:creationId xmlns:a16="http://schemas.microsoft.com/office/drawing/2014/main" id="{C18FE463-3432-EA4B-8F25-424506143061}"/>
              </a:ext>
            </a:extLst>
          </p:cNvPr>
          <p:cNvSpPr>
            <a:spLocks noGrp="1"/>
          </p:cNvSpPr>
          <p:nvPr>
            <p:ph type="pic" sz="quarter" idx="12" hasCustomPrompt="1"/>
          </p:nvPr>
        </p:nvSpPr>
        <p:spPr>
          <a:xfrm>
            <a:off x="8852511" y="4197473"/>
            <a:ext cx="2637772" cy="2063504"/>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1846632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5CC93CB-AC99-AB48-8245-BACCA1EAD4A1}"/>
              </a:ext>
            </a:extLst>
          </p:cNvPr>
          <p:cNvSpPr>
            <a:spLocks noGrp="1"/>
          </p:cNvSpPr>
          <p:nvPr>
            <p:ph type="pic" sz="quarter" idx="12" hasCustomPrompt="1"/>
          </p:nvPr>
        </p:nvSpPr>
        <p:spPr>
          <a:xfrm>
            <a:off x="6096001" y="726141"/>
            <a:ext cx="3787587" cy="270285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8" name="Picture Placeholder 7">
            <a:extLst>
              <a:ext uri="{FF2B5EF4-FFF2-40B4-BE49-F238E27FC236}">
                <a16:creationId xmlns:a16="http://schemas.microsoft.com/office/drawing/2014/main" id="{997E4E1A-7BA7-7249-A1E0-167F946AE2DF}"/>
              </a:ext>
            </a:extLst>
          </p:cNvPr>
          <p:cNvSpPr>
            <a:spLocks noGrp="1"/>
          </p:cNvSpPr>
          <p:nvPr>
            <p:ph type="pic" sz="quarter" idx="13" hasCustomPrompt="1"/>
          </p:nvPr>
        </p:nvSpPr>
        <p:spPr>
          <a:xfrm>
            <a:off x="7767920" y="3429003"/>
            <a:ext cx="3787587" cy="2836223"/>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3504742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F2AE37BF-7D2D-754B-A0D6-D12533BC3BEA}"/>
              </a:ext>
            </a:extLst>
          </p:cNvPr>
          <p:cNvSpPr>
            <a:spLocks noGrp="1"/>
          </p:cNvSpPr>
          <p:nvPr>
            <p:ph type="pic" sz="quarter" idx="12" hasCustomPrompt="1"/>
          </p:nvPr>
        </p:nvSpPr>
        <p:spPr>
          <a:xfrm>
            <a:off x="816352" y="2061930"/>
            <a:ext cx="3097305" cy="3953111"/>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4" name="Picture Placeholder 7">
            <a:extLst>
              <a:ext uri="{FF2B5EF4-FFF2-40B4-BE49-F238E27FC236}">
                <a16:creationId xmlns:a16="http://schemas.microsoft.com/office/drawing/2014/main" id="{BC78632E-2365-0E48-8169-B013D05E6221}"/>
              </a:ext>
            </a:extLst>
          </p:cNvPr>
          <p:cNvSpPr>
            <a:spLocks noGrp="1"/>
          </p:cNvSpPr>
          <p:nvPr>
            <p:ph type="pic" sz="quarter" idx="13" hasCustomPrompt="1"/>
          </p:nvPr>
        </p:nvSpPr>
        <p:spPr>
          <a:xfrm>
            <a:off x="3111877" y="842963"/>
            <a:ext cx="3097305" cy="3953111"/>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843634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497FC498-69A5-B840-BDC8-3CEE548BD48A}"/>
              </a:ext>
            </a:extLst>
          </p:cNvPr>
          <p:cNvSpPr>
            <a:spLocks noGrp="1"/>
          </p:cNvSpPr>
          <p:nvPr>
            <p:ph type="pic" sz="quarter" idx="12" hasCustomPrompt="1"/>
          </p:nvPr>
        </p:nvSpPr>
        <p:spPr>
          <a:xfrm>
            <a:off x="5700713" y="1060322"/>
            <a:ext cx="3954195" cy="3306609"/>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7" name="Picture Placeholder 7">
            <a:extLst>
              <a:ext uri="{FF2B5EF4-FFF2-40B4-BE49-F238E27FC236}">
                <a16:creationId xmlns:a16="http://schemas.microsoft.com/office/drawing/2014/main" id="{1001C3EB-2662-2249-A1FC-DC3E02AE96E8}"/>
              </a:ext>
            </a:extLst>
          </p:cNvPr>
          <p:cNvSpPr>
            <a:spLocks noGrp="1"/>
          </p:cNvSpPr>
          <p:nvPr>
            <p:ph type="pic" sz="quarter" idx="13" hasCustomPrompt="1"/>
          </p:nvPr>
        </p:nvSpPr>
        <p:spPr>
          <a:xfrm>
            <a:off x="8333403" y="3203446"/>
            <a:ext cx="2871615" cy="2873740"/>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429226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D41AA0-BF35-BD40-ABBA-456148E886DB}"/>
              </a:ext>
            </a:extLst>
          </p:cNvPr>
          <p:cNvSpPr/>
          <p:nvPr userDrawn="1"/>
        </p:nvSpPr>
        <p:spPr>
          <a:xfrm>
            <a:off x="0" y="0"/>
            <a:ext cx="12192000" cy="2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Open Sans" panose="020B0606030504020204" pitchFamily="34" charset="0"/>
            </a:endParaRPr>
          </a:p>
        </p:txBody>
      </p:sp>
      <p:sp>
        <p:nvSpPr>
          <p:cNvPr id="6" name="Picture Placeholder 7">
            <a:extLst>
              <a:ext uri="{FF2B5EF4-FFF2-40B4-BE49-F238E27FC236}">
                <a16:creationId xmlns:a16="http://schemas.microsoft.com/office/drawing/2014/main" id="{952D35DA-0D34-2F40-B1F4-ADCAE44FEACB}"/>
              </a:ext>
            </a:extLst>
          </p:cNvPr>
          <p:cNvSpPr>
            <a:spLocks noGrp="1"/>
          </p:cNvSpPr>
          <p:nvPr>
            <p:ph type="pic" sz="quarter" idx="12" hasCustomPrompt="1"/>
          </p:nvPr>
        </p:nvSpPr>
        <p:spPr>
          <a:xfrm>
            <a:off x="1016843" y="1026160"/>
            <a:ext cx="6641260" cy="3027680"/>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
        <p:nvSpPr>
          <p:cNvPr id="4" name="Picture Placeholder 7">
            <a:extLst>
              <a:ext uri="{FF2B5EF4-FFF2-40B4-BE49-F238E27FC236}">
                <a16:creationId xmlns:a16="http://schemas.microsoft.com/office/drawing/2014/main" id="{34112E89-9B35-5141-AC2E-62CB3F3F0256}"/>
              </a:ext>
            </a:extLst>
          </p:cNvPr>
          <p:cNvSpPr>
            <a:spLocks noGrp="1"/>
          </p:cNvSpPr>
          <p:nvPr>
            <p:ph type="pic" sz="quarter" idx="13" hasCustomPrompt="1"/>
          </p:nvPr>
        </p:nvSpPr>
        <p:spPr>
          <a:xfrm>
            <a:off x="7658101" y="1026160"/>
            <a:ext cx="3571875" cy="3027680"/>
          </a:xfrm>
          <a:prstGeom prst="rect">
            <a:avLst/>
          </a:prstGeom>
          <a:pattFill prst="pct10">
            <a:fgClr>
              <a:schemeClr val="accent2"/>
            </a:fgClr>
            <a:bgClr>
              <a:schemeClr val="bg1"/>
            </a:bgClr>
          </a:pattFill>
        </p:spPr>
        <p:txBody>
          <a:bodyPr anchor="ctr">
            <a:normAutofit/>
          </a:bodyPr>
          <a:lstStyle>
            <a:lvl1pPr marL="0" indent="0" algn="ctr">
              <a:buFontTx/>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t>Place Your Image Here</a:t>
            </a:r>
          </a:p>
        </p:txBody>
      </p:sp>
    </p:spTree>
    <p:extLst>
      <p:ext uri="{BB962C8B-B14F-4D97-AF65-F5344CB8AC3E}">
        <p14:creationId xmlns:p14="http://schemas.microsoft.com/office/powerpoint/2010/main" val="16580629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3578347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0081"/>
            <a:ext cx="10515600" cy="1050611"/>
          </a:xfrm>
          <a:prstGeom prst="rect">
            <a:avLst/>
          </a:prstGeom>
        </p:spPr>
        <p:txBody>
          <a:bodyPr/>
          <a:lstStyle>
            <a:lvl1pPr>
              <a:defRPr sz="3200">
                <a:solidFill>
                  <a:schemeClr val="tx1"/>
                </a:solidFill>
                <a:latin typeface="+mj-lt"/>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25629"/>
            <a:ext cx="10515600" cy="3978275"/>
          </a:xfrm>
          <a:prstGeom prst="rect">
            <a:avLst/>
          </a:prstGeom>
        </p:spPr>
        <p:txBody>
          <a:bodyPr/>
          <a:lstStyle>
            <a:lvl1pPr marL="0" indent="0">
              <a:lnSpc>
                <a:spcPct val="114000"/>
              </a:lnSpc>
              <a:spcBef>
                <a:spcPts val="0"/>
              </a:spcBef>
              <a:spcAft>
                <a:spcPts val="0"/>
              </a:spcAft>
              <a:buFontTx/>
              <a:buNone/>
              <a:defRPr sz="2000">
                <a:solidFill>
                  <a:schemeClr val="tx1"/>
                </a:solidFill>
                <a:latin typeface="+mn-lt"/>
                <a:ea typeface="Arial" charset="0"/>
                <a:cs typeface="Arial" charset="0"/>
              </a:defRPr>
            </a:lvl1pPr>
            <a:lvl2pPr marL="342883" indent="0">
              <a:lnSpc>
                <a:spcPct val="114000"/>
              </a:lnSpc>
              <a:spcAft>
                <a:spcPts val="0"/>
              </a:spcAft>
              <a:buFontTx/>
              <a:buNone/>
              <a:defRPr>
                <a:solidFill>
                  <a:schemeClr val="tx1"/>
                </a:solidFill>
                <a:latin typeface="+mn-lt"/>
                <a:ea typeface="Arial" charset="0"/>
                <a:cs typeface="Arial" charset="0"/>
              </a:defRPr>
            </a:lvl2pPr>
            <a:lvl3pPr marL="685765" indent="0">
              <a:lnSpc>
                <a:spcPct val="114000"/>
              </a:lnSpc>
              <a:spcAft>
                <a:spcPts val="0"/>
              </a:spcAft>
              <a:buFontTx/>
              <a:buNone/>
              <a:defRPr>
                <a:solidFill>
                  <a:schemeClr val="tx1"/>
                </a:solidFill>
                <a:latin typeface="+mn-lt"/>
                <a:ea typeface="Arial" charset="0"/>
                <a:cs typeface="Arial" charset="0"/>
              </a:defRPr>
            </a:lvl3pPr>
            <a:lvl4pPr marL="1028648" indent="0">
              <a:lnSpc>
                <a:spcPct val="114000"/>
              </a:lnSpc>
              <a:spcAft>
                <a:spcPts val="0"/>
              </a:spcAft>
              <a:buFontTx/>
              <a:buNone/>
              <a:defRPr>
                <a:solidFill>
                  <a:schemeClr val="tx1"/>
                </a:solidFill>
                <a:latin typeface="+mn-lt"/>
                <a:ea typeface="Arial" charset="0"/>
                <a:cs typeface="Arial" charset="0"/>
              </a:defRPr>
            </a:lvl4pPr>
            <a:lvl5pPr marL="1371532" indent="0">
              <a:lnSpc>
                <a:spcPct val="114000"/>
              </a:lnSpc>
              <a:spcAft>
                <a:spcPts val="0"/>
              </a:spcAft>
              <a:buFontTx/>
              <a:buNone/>
              <a:defRPr>
                <a:solidFill>
                  <a:schemeClr val="tx1"/>
                </a:solidFill>
                <a:latin typeface="+mn-lt"/>
                <a:ea typeface="Arial" charset="0"/>
                <a:cs typeface="Arial" charset="0"/>
              </a:defRPr>
            </a:lvl5pPr>
          </a:lstStyle>
          <a:p>
            <a:pPr lvl="0"/>
            <a:r>
              <a:rPr lang="en-US"/>
              <a:t>Click to edit Master text styles</a:t>
            </a:r>
          </a:p>
        </p:txBody>
      </p:sp>
      <p:sp>
        <p:nvSpPr>
          <p:cNvPr id="4"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2828473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40081"/>
            <a:ext cx="10515600" cy="1050611"/>
          </a:xfrm>
          <a:prstGeom prst="rect">
            <a:avLst/>
          </a:prstGeom>
        </p:spPr>
        <p:txBody>
          <a:bodyPr/>
          <a:lstStyle>
            <a:lvl1pPr>
              <a:defRPr sz="3200">
                <a:solidFill>
                  <a:schemeClr val="tx1"/>
                </a:solidFill>
                <a:latin typeface="+mj-lt"/>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838200" y="1825629"/>
            <a:ext cx="10515600" cy="3978275"/>
          </a:xfrm>
          <a:prstGeom prst="rect">
            <a:avLst/>
          </a:prstGeom>
        </p:spPr>
        <p:txBody>
          <a:bodyPr/>
          <a:lstStyle>
            <a:lvl1pPr>
              <a:lnSpc>
                <a:spcPct val="114000"/>
              </a:lnSpc>
              <a:spcAft>
                <a:spcPts val="0"/>
              </a:spcAft>
              <a:defRPr>
                <a:solidFill>
                  <a:schemeClr val="tx1"/>
                </a:solidFill>
                <a:latin typeface="+mn-lt"/>
                <a:ea typeface="Arial" charset="0"/>
                <a:cs typeface="Arial" charset="0"/>
              </a:defRPr>
            </a:lvl1pPr>
            <a:lvl2pPr>
              <a:lnSpc>
                <a:spcPct val="114000"/>
              </a:lnSpc>
              <a:spcAft>
                <a:spcPts val="0"/>
              </a:spcAft>
              <a:defRPr>
                <a:solidFill>
                  <a:schemeClr val="tx1"/>
                </a:solidFill>
                <a:latin typeface="+mn-lt"/>
                <a:ea typeface="Arial" charset="0"/>
                <a:cs typeface="Arial" charset="0"/>
              </a:defRPr>
            </a:lvl2pPr>
            <a:lvl3pPr>
              <a:lnSpc>
                <a:spcPct val="114000"/>
              </a:lnSpc>
              <a:spcAft>
                <a:spcPts val="0"/>
              </a:spcAft>
              <a:defRPr>
                <a:solidFill>
                  <a:schemeClr val="tx1"/>
                </a:solidFill>
                <a:latin typeface="+mn-lt"/>
                <a:ea typeface="Arial" charset="0"/>
                <a:cs typeface="Arial" charset="0"/>
              </a:defRPr>
            </a:lvl3pPr>
            <a:lvl4pPr>
              <a:lnSpc>
                <a:spcPct val="114000"/>
              </a:lnSpc>
              <a:spcAft>
                <a:spcPts val="0"/>
              </a:spcAft>
              <a:defRPr>
                <a:solidFill>
                  <a:schemeClr val="tx1"/>
                </a:solidFill>
                <a:latin typeface="+mn-lt"/>
                <a:ea typeface="Arial" charset="0"/>
                <a:cs typeface="Arial" charset="0"/>
              </a:defRPr>
            </a:lvl4pPr>
            <a:lvl5pPr>
              <a:lnSpc>
                <a:spcPct val="114000"/>
              </a:lnSpc>
              <a:spcAft>
                <a:spcPts val="0"/>
              </a:spcAft>
              <a:defRPr>
                <a:solidFill>
                  <a:schemeClr val="tx1"/>
                </a:solidFill>
                <a:latin typeface="+mn-lt"/>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4049762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30"/>
            <a:ext cx="5181600" cy="3965575"/>
          </a:xfrm>
          <a:prstGeom prst="rect">
            <a:avLst/>
          </a:prstGeom>
        </p:spPr>
        <p:txBody>
          <a:bodyPr/>
          <a:lstStyle>
            <a:lvl1pPr>
              <a:lnSpc>
                <a:spcPct val="114000"/>
              </a:lnSpc>
              <a:defRPr>
                <a:solidFill>
                  <a:schemeClr val="tx1"/>
                </a:solidFill>
                <a:latin typeface="+mn-lt"/>
                <a:ea typeface="Arial" charset="0"/>
                <a:cs typeface="Arial" charset="0"/>
              </a:defRPr>
            </a:lvl1pPr>
            <a:lvl2pPr>
              <a:lnSpc>
                <a:spcPct val="114000"/>
              </a:lnSpc>
              <a:defRPr>
                <a:solidFill>
                  <a:schemeClr val="tx1"/>
                </a:solidFill>
                <a:latin typeface="+mn-lt"/>
                <a:ea typeface="Arial" charset="0"/>
                <a:cs typeface="Arial" charset="0"/>
              </a:defRPr>
            </a:lvl2pPr>
            <a:lvl3pPr>
              <a:lnSpc>
                <a:spcPct val="114000"/>
              </a:lnSpc>
              <a:defRPr>
                <a:solidFill>
                  <a:schemeClr val="tx1"/>
                </a:solidFill>
                <a:latin typeface="+mn-lt"/>
                <a:ea typeface="Arial" charset="0"/>
                <a:cs typeface="Arial" charset="0"/>
              </a:defRPr>
            </a:lvl3pPr>
            <a:lvl4pPr>
              <a:lnSpc>
                <a:spcPct val="114000"/>
              </a:lnSpc>
              <a:defRPr>
                <a:solidFill>
                  <a:schemeClr val="tx1"/>
                </a:solidFill>
                <a:latin typeface="+mn-lt"/>
                <a:ea typeface="Arial" charset="0"/>
                <a:cs typeface="Arial" charset="0"/>
              </a:defRPr>
            </a:lvl4pPr>
            <a:lvl5pPr>
              <a:lnSpc>
                <a:spcPct val="114000"/>
              </a:lnSpc>
              <a:defRPr>
                <a:solidFill>
                  <a:schemeClr val="tx1"/>
                </a:solidFill>
                <a:latin typeface="+mn-lt"/>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30"/>
            <a:ext cx="5181600" cy="3965575"/>
          </a:xfrm>
          <a:prstGeom prst="rect">
            <a:avLst/>
          </a:prstGeom>
        </p:spPr>
        <p:txBody>
          <a:bodyPr/>
          <a:lstStyle>
            <a:lvl1pPr>
              <a:lnSpc>
                <a:spcPct val="114000"/>
              </a:lnSpc>
              <a:spcBef>
                <a:spcPts val="0"/>
              </a:spcBef>
              <a:defRPr>
                <a:solidFill>
                  <a:schemeClr val="tx1"/>
                </a:solidFill>
                <a:latin typeface="+mn-lt"/>
                <a:ea typeface="Arial" charset="0"/>
                <a:cs typeface="Arial" charset="0"/>
              </a:defRPr>
            </a:lvl1pPr>
            <a:lvl2pPr>
              <a:lnSpc>
                <a:spcPct val="114000"/>
              </a:lnSpc>
              <a:defRPr>
                <a:solidFill>
                  <a:schemeClr val="tx1"/>
                </a:solidFill>
                <a:latin typeface="+mn-lt"/>
                <a:ea typeface="Arial" charset="0"/>
                <a:cs typeface="Arial" charset="0"/>
              </a:defRPr>
            </a:lvl2pPr>
            <a:lvl3pPr>
              <a:lnSpc>
                <a:spcPct val="114000"/>
              </a:lnSpc>
              <a:defRPr>
                <a:solidFill>
                  <a:schemeClr val="tx1"/>
                </a:solidFill>
                <a:latin typeface="+mn-lt"/>
                <a:ea typeface="Arial" charset="0"/>
                <a:cs typeface="Arial" charset="0"/>
              </a:defRPr>
            </a:lvl3pPr>
            <a:lvl4pPr>
              <a:lnSpc>
                <a:spcPct val="114000"/>
              </a:lnSpc>
              <a:defRPr>
                <a:solidFill>
                  <a:schemeClr val="tx1"/>
                </a:solidFill>
                <a:latin typeface="+mn-lt"/>
                <a:ea typeface="Arial" charset="0"/>
                <a:cs typeface="Arial" charset="0"/>
              </a:defRPr>
            </a:lvl4pPr>
            <a:lvl5pPr>
              <a:lnSpc>
                <a:spcPct val="114000"/>
              </a:lnSpc>
              <a:defRPr>
                <a:solidFill>
                  <a:schemeClr val="tx1"/>
                </a:solidFill>
                <a:latin typeface="+mn-lt"/>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838200" y="640081"/>
            <a:ext cx="10515600" cy="1050611"/>
          </a:xfrm>
          <a:prstGeom prst="rect">
            <a:avLst/>
          </a:prstGeom>
        </p:spPr>
        <p:txBody>
          <a:bodyPr/>
          <a:lstStyle>
            <a:lvl1pPr>
              <a:defRPr sz="3200">
                <a:solidFill>
                  <a:schemeClr val="tx1"/>
                </a:solidFill>
                <a:latin typeface="+mj-lt"/>
                <a:ea typeface="Arial" charset="0"/>
                <a:cs typeface="Arial" charset="0"/>
              </a:defRPr>
            </a:lvl1pPr>
          </a:lstStyle>
          <a:p>
            <a:r>
              <a:rPr lang="en-US"/>
              <a:t>Click to edit Master title style</a:t>
            </a:r>
            <a:endParaRPr lang="en-US" dirty="0"/>
          </a:p>
        </p:txBody>
      </p:sp>
      <p:sp>
        <p:nvSpPr>
          <p:cNvPr id="8"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323314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esentation Title Slide with Footer">
    <p:spTree>
      <p:nvGrpSpPr>
        <p:cNvPr id="1" name=""/>
        <p:cNvGrpSpPr/>
        <p:nvPr/>
      </p:nvGrpSpPr>
      <p:grpSpPr>
        <a:xfrm>
          <a:off x="0" y="0"/>
          <a:ext cx="0" cy="0"/>
          <a:chOff x="0" y="0"/>
          <a:chExt cx="0" cy="0"/>
        </a:xfrm>
      </p:grpSpPr>
      <p:sp>
        <p:nvSpPr>
          <p:cNvPr id="2" name="Title 1"/>
          <p:cNvSpPr>
            <a:spLocks noGrp="1"/>
          </p:cNvSpPr>
          <p:nvPr>
            <p:ph type="ctrTitle"/>
          </p:nvPr>
        </p:nvSpPr>
        <p:spPr>
          <a:xfrm>
            <a:off x="805542" y="2708206"/>
            <a:ext cx="10588172" cy="625162"/>
          </a:xfrm>
          <a:prstGeom prst="rect">
            <a:avLst/>
          </a:prstGeom>
        </p:spPr>
        <p:txBody>
          <a:bodyPr anchor="b"/>
          <a:lstStyle>
            <a:lvl1pPr algn="ctr">
              <a:defRPr sz="4000">
                <a:solidFill>
                  <a:schemeClr val="tx1"/>
                </a:solidFill>
                <a:latin typeface="+mj-lt"/>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1480457" y="3528850"/>
            <a:ext cx="9144000" cy="478545"/>
          </a:xfrm>
          <a:prstGeom prst="rect">
            <a:avLst/>
          </a:prstGeom>
        </p:spPr>
        <p:txBody>
          <a:bodyPr/>
          <a:lstStyle>
            <a:lvl1pPr marL="0" indent="0" algn="ctr">
              <a:lnSpc>
                <a:spcPct val="114000"/>
              </a:lnSpc>
              <a:spcBef>
                <a:spcPts val="0"/>
              </a:spcBef>
              <a:buNone/>
              <a:defRPr sz="2000">
                <a:solidFill>
                  <a:schemeClr val="tx1"/>
                </a:solidFill>
                <a:latin typeface="+mn-lt"/>
                <a:ea typeface="Arial" charset="0"/>
                <a:cs typeface="Arial"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4"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106505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5B9B4C-3CAE-E240-8C9A-CD54C555021C}" type="datetimeFigureOut">
              <a:rPr lang="en-US" smtClean="0"/>
              <a:t>5/21/2024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62CD39-562C-FA44-A0BE-FECBEF995326}" type="slidenum">
              <a:rPr lang="en-US" smtClean="0"/>
              <a:t>‹#›</a:t>
            </a:fld>
            <a:endParaRPr lang="en-US" dirty="0"/>
          </a:p>
        </p:txBody>
      </p:sp>
    </p:spTree>
    <p:extLst>
      <p:ext uri="{BB962C8B-B14F-4D97-AF65-F5344CB8AC3E}">
        <p14:creationId xmlns:p14="http://schemas.microsoft.com/office/powerpoint/2010/main" val="3187216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ho We Are with Footer">
    <p:spTree>
      <p:nvGrpSpPr>
        <p:cNvPr id="1" name=""/>
        <p:cNvGrpSpPr/>
        <p:nvPr/>
      </p:nvGrpSpPr>
      <p:grpSpPr>
        <a:xfrm>
          <a:off x="0" y="0"/>
          <a:ext cx="0" cy="0"/>
          <a:chOff x="0" y="0"/>
          <a:chExt cx="0" cy="0"/>
        </a:xfrm>
      </p:grpSpPr>
      <p:sp>
        <p:nvSpPr>
          <p:cNvPr id="7" name="TextBox 6"/>
          <p:cNvSpPr txBox="1"/>
          <p:nvPr userDrawn="1"/>
        </p:nvSpPr>
        <p:spPr>
          <a:xfrm>
            <a:off x="874929" y="580611"/>
            <a:ext cx="2478948" cy="584775"/>
          </a:xfrm>
          <a:prstGeom prst="rect">
            <a:avLst/>
          </a:prstGeom>
          <a:noFill/>
        </p:spPr>
        <p:txBody>
          <a:bodyPr wrap="none" rtlCol="0">
            <a:spAutoFit/>
          </a:bodyPr>
          <a:lstStyle/>
          <a:p>
            <a:r>
              <a:rPr lang="en-US" sz="3200" b="0" i="0" u="none" strike="noStrike" kern="1200" baseline="0" dirty="0">
                <a:solidFill>
                  <a:srgbClr val="4A4B4F"/>
                </a:solidFill>
                <a:latin typeface="+mj-lt"/>
              </a:rPr>
              <a:t>Who We Are</a:t>
            </a:r>
            <a:endParaRPr lang="en-US" sz="3200" dirty="0">
              <a:latin typeface="+mj-lt"/>
            </a:endParaRPr>
          </a:p>
        </p:txBody>
      </p:sp>
      <p:sp>
        <p:nvSpPr>
          <p:cNvPr id="8" name="TextBox 7"/>
          <p:cNvSpPr txBox="1"/>
          <p:nvPr userDrawn="1"/>
        </p:nvSpPr>
        <p:spPr>
          <a:xfrm>
            <a:off x="896700" y="1841957"/>
            <a:ext cx="10511528" cy="1772793"/>
          </a:xfrm>
          <a:prstGeom prst="rect">
            <a:avLst/>
          </a:prstGeom>
          <a:noFill/>
        </p:spPr>
        <p:txBody>
          <a:bodyPr wrap="square" rtlCol="0">
            <a:spAutoFit/>
          </a:bodyPr>
          <a:lstStyle/>
          <a:p>
            <a:pPr marL="0" marR="0" lvl="0" indent="0" algn="l" defTabSz="914377" rtl="0" eaLnBrk="1" fontAlgn="auto" latinLnBrk="0" hangingPunct="1">
              <a:lnSpc>
                <a:spcPct val="114000"/>
              </a:lnSpc>
              <a:spcBef>
                <a:spcPts val="0"/>
              </a:spcBef>
              <a:spcAft>
                <a:spcPts val="0"/>
              </a:spcAft>
              <a:buClrTx/>
              <a:buSzTx/>
              <a:buFontTx/>
              <a:buNone/>
              <a:tabLst/>
              <a:defRPr/>
            </a:pPr>
            <a:r>
              <a:rPr lang="en-US" sz="2000" dirty="0"/>
              <a:t>The Center for Health, Work &amp; Environment is one of six Centers of Excellence for Total Worker Health® and houses the Mountain &amp; Plains Education and Research Center, one of 18 centers of its kind supported by the National Institute for Occupational Safety and Health (NIOSH).</a:t>
            </a:r>
          </a:p>
          <a:p>
            <a:endParaRPr lang="en-US" sz="1800" dirty="0"/>
          </a:p>
        </p:txBody>
      </p:sp>
      <p:sp>
        <p:nvSpPr>
          <p:cNvPr id="4"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26777971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inal Slide with Footer">
    <p:spTree>
      <p:nvGrpSpPr>
        <p:cNvPr id="1" name=""/>
        <p:cNvGrpSpPr/>
        <p:nvPr/>
      </p:nvGrpSpPr>
      <p:grpSpPr>
        <a:xfrm>
          <a:off x="0" y="0"/>
          <a:ext cx="0" cy="0"/>
          <a:chOff x="0" y="0"/>
          <a:chExt cx="0" cy="0"/>
        </a:xfrm>
      </p:grpSpPr>
      <p:sp>
        <p:nvSpPr>
          <p:cNvPr id="4" name="Oval 3"/>
          <p:cNvSpPr/>
          <p:nvPr/>
        </p:nvSpPr>
        <p:spPr>
          <a:xfrm>
            <a:off x="2171087" y="2745873"/>
            <a:ext cx="979517" cy="7346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282" y="2838267"/>
            <a:ext cx="733127" cy="549845"/>
          </a:xfrm>
          <a:prstGeom prst="rect">
            <a:avLst/>
          </a:prstGeom>
        </p:spPr>
      </p:pic>
      <p:sp>
        <p:nvSpPr>
          <p:cNvPr id="7" name="Oval 6"/>
          <p:cNvSpPr/>
          <p:nvPr/>
        </p:nvSpPr>
        <p:spPr>
          <a:xfrm>
            <a:off x="5777822" y="2745872"/>
            <a:ext cx="919473" cy="6896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352" y="2858021"/>
            <a:ext cx="620411" cy="465307"/>
          </a:xfrm>
          <a:prstGeom prst="rect">
            <a:avLst/>
          </a:prstGeom>
        </p:spPr>
      </p:pic>
      <p:sp>
        <p:nvSpPr>
          <p:cNvPr id="10" name="Oval 9"/>
          <p:cNvSpPr/>
          <p:nvPr/>
        </p:nvSpPr>
        <p:spPr>
          <a:xfrm>
            <a:off x="9003797" y="2745872"/>
            <a:ext cx="919472" cy="6896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9296" y="2893885"/>
            <a:ext cx="999549" cy="393572"/>
          </a:xfrm>
          <a:prstGeom prst="rect">
            <a:avLst/>
          </a:prstGeom>
        </p:spPr>
      </p:pic>
      <p:sp>
        <p:nvSpPr>
          <p:cNvPr id="12" name="Rectangle 11"/>
          <p:cNvSpPr/>
          <p:nvPr userDrawn="1"/>
        </p:nvSpPr>
        <p:spPr>
          <a:xfrm>
            <a:off x="1574617" y="3742797"/>
            <a:ext cx="2172454" cy="369332"/>
          </a:xfrm>
          <a:prstGeom prst="rect">
            <a:avLst/>
          </a:prstGeom>
        </p:spPr>
        <p:txBody>
          <a:bodyPr wrap="none">
            <a:spAutoFit/>
          </a:bodyPr>
          <a:lstStyle/>
          <a:p>
            <a:pPr algn="ctr"/>
            <a:r>
              <a:rPr lang="en-US" sz="1800" dirty="0">
                <a:latin typeface="Arial" charset="0"/>
                <a:ea typeface="Arial" charset="0"/>
                <a:cs typeface="Arial" charset="0"/>
                <a:hlinkClick r:id="rId5"/>
              </a:rPr>
              <a:t>chwe.ucdenver.edu</a:t>
            </a:r>
            <a:endParaRPr lang="en-US" sz="1800" dirty="0">
              <a:latin typeface="Arial" charset="0"/>
              <a:ea typeface="Arial" charset="0"/>
              <a:cs typeface="Arial" charset="0"/>
            </a:endParaRPr>
          </a:p>
        </p:txBody>
      </p:sp>
      <p:sp>
        <p:nvSpPr>
          <p:cNvPr id="13" name="Rectangle 12"/>
          <p:cNvSpPr/>
          <p:nvPr userDrawn="1"/>
        </p:nvSpPr>
        <p:spPr>
          <a:xfrm>
            <a:off x="8653503" y="3742797"/>
            <a:ext cx="1701107" cy="369332"/>
          </a:xfrm>
          <a:prstGeom prst="rect">
            <a:avLst/>
          </a:prstGeom>
        </p:spPr>
        <p:txBody>
          <a:bodyPr wrap="none">
            <a:spAutoFit/>
          </a:bodyPr>
          <a:lstStyle/>
          <a:p>
            <a:pPr algn="ctr"/>
            <a:r>
              <a:rPr lang="en-US" sz="1800" dirty="0">
                <a:latin typeface="Arial" charset="0"/>
                <a:ea typeface="Arial" charset="0"/>
                <a:cs typeface="Arial" charset="0"/>
                <a:hlinkClick r:id="rId6"/>
              </a:rPr>
              <a:t>@CHWENews</a:t>
            </a:r>
            <a:endParaRPr lang="en-US" sz="1800" dirty="0">
              <a:latin typeface="Arial" charset="0"/>
              <a:ea typeface="Arial" charset="0"/>
              <a:cs typeface="Arial" charset="0"/>
            </a:endParaRPr>
          </a:p>
        </p:txBody>
      </p:sp>
      <p:sp>
        <p:nvSpPr>
          <p:cNvPr id="14" name="Rectangle 13"/>
          <p:cNvSpPr/>
          <p:nvPr userDrawn="1"/>
        </p:nvSpPr>
        <p:spPr>
          <a:xfrm>
            <a:off x="5387004" y="3742797"/>
            <a:ext cx="1701107" cy="369332"/>
          </a:xfrm>
          <a:prstGeom prst="rect">
            <a:avLst/>
          </a:prstGeom>
        </p:spPr>
        <p:txBody>
          <a:bodyPr wrap="none">
            <a:spAutoFit/>
          </a:bodyPr>
          <a:lstStyle/>
          <a:p>
            <a:pPr algn="ctr"/>
            <a:r>
              <a:rPr lang="en-US" sz="1800" dirty="0">
                <a:latin typeface="Arial" charset="0"/>
                <a:ea typeface="Arial" charset="0"/>
                <a:cs typeface="Arial" charset="0"/>
                <a:hlinkClick r:id="rId7"/>
              </a:rPr>
              <a:t>@CHWENews</a:t>
            </a:r>
            <a:endParaRPr lang="en-US" sz="1800" dirty="0">
              <a:latin typeface="Arial" charset="0"/>
              <a:ea typeface="Arial" charset="0"/>
              <a:cs typeface="Arial" charset="0"/>
            </a:endParaRPr>
          </a:p>
        </p:txBody>
      </p:sp>
      <p:sp>
        <p:nvSpPr>
          <p:cNvPr id="3" name="TextBox 2"/>
          <p:cNvSpPr txBox="1"/>
          <p:nvPr userDrawn="1"/>
        </p:nvSpPr>
        <p:spPr>
          <a:xfrm>
            <a:off x="3739808" y="1335025"/>
            <a:ext cx="4712384" cy="584775"/>
          </a:xfrm>
          <a:prstGeom prst="rect">
            <a:avLst/>
          </a:prstGeom>
          <a:noFill/>
        </p:spPr>
        <p:txBody>
          <a:bodyPr wrap="square" rtlCol="0">
            <a:spAutoFit/>
          </a:bodyPr>
          <a:lstStyle/>
          <a:p>
            <a:pPr algn="ctr"/>
            <a:r>
              <a:rPr lang="en-US" sz="3200" dirty="0">
                <a:latin typeface="Arial" charset="0"/>
                <a:ea typeface="Arial" charset="0"/>
                <a:cs typeface="Arial" charset="0"/>
              </a:rPr>
              <a:t>Stay </a:t>
            </a:r>
            <a:r>
              <a:rPr lang="en-US" sz="3200" dirty="0">
                <a:latin typeface="+mj-lt"/>
                <a:ea typeface="Arial" charset="0"/>
                <a:cs typeface="Arial" charset="0"/>
              </a:rPr>
              <a:t>Connected</a:t>
            </a:r>
          </a:p>
        </p:txBody>
      </p:sp>
      <p:sp>
        <p:nvSpPr>
          <p:cNvPr id="15" name="Text Placeholder 2"/>
          <p:cNvSpPr>
            <a:spLocks noGrp="1"/>
          </p:cNvSpPr>
          <p:nvPr>
            <p:ph type="body" sz="quarter" idx="10" hasCustomPrompt="1"/>
          </p:nvPr>
        </p:nvSpPr>
        <p:spPr>
          <a:xfrm>
            <a:off x="5793826" y="6512001"/>
            <a:ext cx="604351" cy="293244"/>
          </a:xfrm>
          <a:prstGeom prst="rect">
            <a:avLst/>
          </a:prstGeom>
        </p:spPr>
        <p:txBody>
          <a:bodyPr/>
          <a:lstStyle>
            <a:lvl1pPr marL="0" indent="0" algn="ctr">
              <a:buNone/>
              <a:defRPr sz="1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fld id="{A7FFA622-ECAF-C44E-9464-6B5D5164EFE9}" type="slidenum">
              <a:rPr lang="en-US" smtClean="0"/>
              <a:t>‹#›</a:t>
            </a:fld>
            <a:endParaRPr lang="en-US" dirty="0"/>
          </a:p>
        </p:txBody>
      </p:sp>
    </p:spTree>
    <p:extLst>
      <p:ext uri="{BB962C8B-B14F-4D97-AF65-F5344CB8AC3E}">
        <p14:creationId xmlns:p14="http://schemas.microsoft.com/office/powerpoint/2010/main" val="22368834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81642" y="319190"/>
            <a:ext cx="8195289" cy="2955639"/>
          </a:xfrm>
        </p:spPr>
        <p:txBody>
          <a:bodyPr anchor="t">
            <a:normAutofit/>
          </a:bodyPr>
          <a:lstStyle>
            <a:lvl1pPr algn="l">
              <a:defRPr sz="4800">
                <a:solidFill>
                  <a:schemeClr val="tx2"/>
                </a:solidFill>
              </a:defRPr>
            </a:lvl1pPr>
          </a:lstStyle>
          <a:p>
            <a:r>
              <a:rPr lang="en-US" dirty="0"/>
              <a:t>Click to Edit </a:t>
            </a:r>
            <a:br>
              <a:rPr lang="en-US" dirty="0"/>
            </a:br>
            <a:r>
              <a:rPr lang="en-US" dirty="0"/>
              <a:t>Master Title Style</a:t>
            </a:r>
          </a:p>
        </p:txBody>
      </p:sp>
      <p:sp>
        <p:nvSpPr>
          <p:cNvPr id="8" name="Subtitle 2"/>
          <p:cNvSpPr>
            <a:spLocks noGrp="1"/>
          </p:cNvSpPr>
          <p:nvPr>
            <p:ph type="subTitle" idx="1" hasCustomPrompt="1"/>
          </p:nvPr>
        </p:nvSpPr>
        <p:spPr>
          <a:xfrm>
            <a:off x="381640" y="3429002"/>
            <a:ext cx="5686005" cy="2454349"/>
          </a:xfrm>
        </p:spPr>
        <p:txBody>
          <a:bodyPr anchor="ctr">
            <a:normAutofit/>
          </a:bodyPr>
          <a:lstStyle>
            <a:lvl1pPr marL="0" indent="0" algn="ctr">
              <a:spcBef>
                <a:spcPts val="0"/>
              </a:spcBef>
              <a:buNone/>
              <a:defRPr sz="2400">
                <a:solidFill>
                  <a:schemeClr val="tx1"/>
                </a:solidFill>
                <a:latin typeface="Tahoma" pitchFamily="34" charset="0"/>
                <a:ea typeface="Tahoma" pitchFamily="34" charset="0"/>
                <a:cs typeface="Tahom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Style</a:t>
            </a:r>
          </a:p>
        </p:txBody>
      </p:sp>
      <p:sp>
        <p:nvSpPr>
          <p:cNvPr id="4" name="TextBox 1"/>
          <p:cNvSpPr txBox="1"/>
          <p:nvPr userDrawn="1"/>
        </p:nvSpPr>
        <p:spPr>
          <a:xfrm>
            <a:off x="353881" y="6185432"/>
            <a:ext cx="6199133" cy="420756"/>
          </a:xfrm>
          <a:prstGeom prst="rect">
            <a:avLst/>
          </a:prstGeom>
          <a:noFill/>
        </p:spPr>
        <p:txBody>
          <a:bodyPr wrap="none" rtlCol="0">
            <a:spAutoFit/>
          </a:bodyPr>
          <a:ls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r>
              <a:rPr lang="en-US" sz="1067" baseline="0" dirty="0">
                <a:solidFill>
                  <a:schemeClr val="bg1"/>
                </a:solidFill>
                <a:latin typeface="Tahoma" panose="020B0604030504040204" pitchFamily="34" charset="0"/>
                <a:ea typeface="Tahoma" panose="020B0604030504040204" pitchFamily="34" charset="0"/>
                <a:cs typeface="Tahoma" panose="020B0604030504040204" pitchFamily="34" charset="0"/>
              </a:rPr>
              <a:t>The opinions expressed in this presentation are those of the speaker. The International Foundation</a:t>
            </a:r>
            <a:br>
              <a:rPr lang="en-US" sz="1067" baseline="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067" baseline="0" dirty="0">
                <a:solidFill>
                  <a:schemeClr val="bg1"/>
                </a:solidFill>
                <a:latin typeface="Tahoma" panose="020B0604030504040204" pitchFamily="34" charset="0"/>
                <a:ea typeface="Tahoma" panose="020B0604030504040204" pitchFamily="34" charset="0"/>
                <a:cs typeface="Tahoma" panose="020B0604030504040204" pitchFamily="34" charset="0"/>
              </a:rPr>
              <a:t>disclaims responsibility for views expressed and statements made by the program speakers.</a:t>
            </a:r>
          </a:p>
        </p:txBody>
      </p:sp>
    </p:spTree>
    <p:extLst>
      <p:ext uri="{BB962C8B-B14F-4D97-AF65-F5344CB8AC3E}">
        <p14:creationId xmlns:p14="http://schemas.microsoft.com/office/powerpoint/2010/main" val="351949630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276166"/>
            <a:ext cx="10972800" cy="5480709"/>
          </a:xfrm>
        </p:spPr>
        <p:txBody>
          <a:bodyPr>
            <a:normAutofit/>
          </a:bodyPr>
          <a:lstStyle>
            <a:lvl1pPr>
              <a:defRPr sz="3733"/>
            </a:lvl1pPr>
            <a:lvl2pPr>
              <a:defRPr sz="3200"/>
            </a:lvl2pPr>
            <a:lvl3pPr>
              <a:defRPr sz="2667"/>
            </a:lvl3pPr>
            <a:lvl4pPr>
              <a:defRPr sz="2400"/>
            </a:lvl4pPr>
            <a:lvl5pPr>
              <a:defRPr sz="2133"/>
            </a:lvl5p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hasCustomPrompt="1"/>
          </p:nvPr>
        </p:nvSpPr>
        <p:spPr>
          <a:xfrm>
            <a:off x="203199" y="1304"/>
            <a:ext cx="11751159" cy="1146107"/>
          </a:xfrm>
          <a:prstGeom prst="rect">
            <a:avLst/>
          </a:prstGeom>
        </p:spPr>
        <p:txBody>
          <a:bodyPr vert="horz" lIns="91440" tIns="45720" rIns="91440" bIns="45720" numCol="1" rtlCol="0" anchor="ctr">
            <a:normAutofit/>
          </a:bodyPr>
          <a:lstStyle>
            <a:lvl1pPr algn="l">
              <a:lnSpc>
                <a:spcPct val="90000"/>
              </a:lnSpc>
              <a:defRPr sz="42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8440755"/>
      </p:ext>
    </p:extLst>
  </p:cSld>
  <p:clrMapOvr>
    <a:masterClrMapping/>
  </p:clrMapOvr>
  <p:extLst>
    <p:ext uri="{DCECCB84-F9BA-43D5-87BE-67443E8EF086}">
      <p15:sldGuideLst xmlns:p15="http://schemas.microsoft.com/office/powerpoint/2012/main">
        <p15:guide id="3"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609600" y="2161079"/>
            <a:ext cx="10972800" cy="4586067"/>
          </a:xfrm>
        </p:spPr>
        <p:txBody>
          <a:bodyPr>
            <a:normAutofit/>
          </a:bodyPr>
          <a:lstStyle>
            <a:lvl1pPr>
              <a:defRPr sz="3733"/>
            </a:lvl1pPr>
            <a:lvl2pPr>
              <a:defRPr sz="3200"/>
            </a:lvl2pPr>
            <a:lvl3pPr>
              <a:defRPr sz="2667"/>
            </a:lvl3pPr>
            <a:lvl4pPr>
              <a:defRPr sz="2400"/>
            </a:lvl4pPr>
            <a:lvl5pPr>
              <a:defRPr sz="2133"/>
            </a:lvl5p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203199" y="0"/>
            <a:ext cx="11751159" cy="2043531"/>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39429007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BEA7207-FE27-4E0D-861A-6FBA82D916BC}"/>
              </a:ext>
            </a:extLst>
          </p:cNvPr>
          <p:cNvSpPr>
            <a:spLocks noGrp="1"/>
          </p:cNvSpPr>
          <p:nvPr>
            <p:ph type="title" hasCustomPrompt="1"/>
          </p:nvPr>
        </p:nvSpPr>
        <p:spPr>
          <a:xfrm>
            <a:off x="1194924" y="2146315"/>
            <a:ext cx="9802152" cy="2567200"/>
          </a:xfrm>
        </p:spPr>
        <p:txBody>
          <a:bodyPr anchor="ct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521041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03201" y="226193"/>
            <a:ext cx="11761972" cy="556436"/>
          </a:xfrm>
        </p:spPr>
        <p:txBody>
          <a:bodyPr anchor="ctr">
            <a:noAutofit/>
          </a:bodyPr>
          <a:lstStyle>
            <a:lvl1pPr algn="ctr">
              <a:defRPr sz="32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915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682497" y="4609794"/>
            <a:ext cx="8827007" cy="755652"/>
          </a:xfrm>
        </p:spPr>
        <p:txBody>
          <a:bodyPr anchor="t"/>
          <a:lstStyle>
            <a:lvl1pPr algn="l">
              <a:defRPr sz="2667" b="1">
                <a:solidFill>
                  <a:schemeClr val="tx1"/>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1682497" y="5456606"/>
            <a:ext cx="8827007" cy="124329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a:t>
            </a:r>
          </a:p>
        </p:txBody>
      </p:sp>
      <p:sp>
        <p:nvSpPr>
          <p:cNvPr id="5" name="Content Placeholder 5"/>
          <p:cNvSpPr>
            <a:spLocks noGrp="1"/>
          </p:cNvSpPr>
          <p:nvPr>
            <p:ph sz="quarter" idx="10" hasCustomPrompt="1"/>
          </p:nvPr>
        </p:nvSpPr>
        <p:spPr>
          <a:xfrm>
            <a:off x="1682497" y="256972"/>
            <a:ext cx="8827007" cy="4266185"/>
          </a:xfrm>
        </p:spPr>
        <p:txBody>
          <a:bodyPr/>
          <a:lstStyle>
            <a:lvl1pPr>
              <a:buNone/>
              <a:defRPr/>
            </a:lvl1pPr>
          </a:lstStyle>
          <a:p>
            <a:pPr lvl="0"/>
            <a:r>
              <a:rPr lang="en-US" dirty="0"/>
              <a:t>Picture</a:t>
            </a:r>
          </a:p>
        </p:txBody>
      </p:sp>
    </p:spTree>
    <p:extLst>
      <p:ext uri="{BB962C8B-B14F-4D97-AF65-F5344CB8AC3E}">
        <p14:creationId xmlns:p14="http://schemas.microsoft.com/office/powerpoint/2010/main" val="7075460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3452447"/>
            <a:ext cx="5486400" cy="2432539"/>
          </a:xfrm>
        </p:spPr>
        <p:txBody>
          <a:bodyPr anchor="ctr">
            <a:normAutofit/>
          </a:bodyPr>
          <a:lstStyle>
            <a:lvl1pPr marL="0" indent="0" algn="ctr">
              <a:spcBef>
                <a:spcPts val="400"/>
              </a:spcBef>
              <a:buNone/>
              <a:defRPr sz="2400">
                <a:solidFill>
                  <a:schemeClr val="tx1"/>
                </a:solidFill>
                <a:latin typeface="Tahoma" pitchFamily="34" charset="0"/>
                <a:ea typeface="Tahoma" pitchFamily="34" charset="0"/>
                <a:cs typeface="Tahoma"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Style</a:t>
            </a:r>
          </a:p>
        </p:txBody>
      </p:sp>
      <p:sp>
        <p:nvSpPr>
          <p:cNvPr id="7" name="Title 1"/>
          <p:cNvSpPr>
            <a:spLocks noGrp="1"/>
          </p:cNvSpPr>
          <p:nvPr>
            <p:ph type="ctrTitle" hasCustomPrompt="1"/>
          </p:nvPr>
        </p:nvSpPr>
        <p:spPr>
          <a:xfrm>
            <a:off x="609600" y="303455"/>
            <a:ext cx="9245600" cy="2782059"/>
          </a:xfrm>
        </p:spPr>
        <p:txBody>
          <a:bodyPr anchor="t">
            <a:normAutofit/>
          </a:bodyPr>
          <a:lstStyle>
            <a:lvl1pPr algn="l">
              <a:defRPr sz="5333">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16772813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276166"/>
            <a:ext cx="10972800" cy="5480709"/>
          </a:xfrm>
        </p:spPr>
        <p:txBody>
          <a:bodyPr>
            <a:normAutofit/>
          </a:bodyPr>
          <a:lstStyle>
            <a:lvl1pPr>
              <a:defRPr sz="3733"/>
            </a:lvl1pPr>
            <a:lvl2pPr>
              <a:defRPr sz="3200"/>
            </a:lvl2pPr>
            <a:lvl3pPr>
              <a:defRPr sz="2667"/>
            </a:lvl3pPr>
            <a:lvl4pPr>
              <a:defRPr sz="2400"/>
            </a:lvl4pPr>
            <a:lvl5pPr>
              <a:defRPr sz="2133"/>
            </a:lvl5pPr>
          </a:lstStyle>
          <a:p>
            <a:pPr lvl="0"/>
            <a:r>
              <a:rPr lang="en-US" dirty="0"/>
              <a:t>Click to Edit Master Text Style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hasCustomPrompt="1"/>
          </p:nvPr>
        </p:nvSpPr>
        <p:spPr>
          <a:xfrm>
            <a:off x="203200" y="1304"/>
            <a:ext cx="9652000" cy="1146107"/>
          </a:xfrm>
          <a:prstGeom prst="rect">
            <a:avLst/>
          </a:prstGeom>
        </p:spPr>
        <p:txBody>
          <a:bodyPr vert="horz" lIns="91440" tIns="45720" rIns="91440" bIns="45720" numCol="1" rtlCol="0" anchor="ctr">
            <a:normAutofit/>
          </a:bodyPr>
          <a:lstStyle>
            <a:lvl1pPr algn="l">
              <a:lnSpc>
                <a:spcPct val="90000"/>
              </a:lnSpc>
              <a:defRPr sz="4267">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53734094"/>
      </p:ext>
    </p:extLst>
  </p:cSld>
  <p:clrMapOvr>
    <a:masterClrMapping/>
  </p:clrMapOvr>
  <p:extLst>
    <p:ext uri="{DCECCB84-F9BA-43D5-87BE-67443E8EF086}">
      <p15:sldGuideLst xmlns:p15="http://schemas.microsoft.com/office/powerpoint/2012/main">
        <p15:guide id="3"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63" Type="http://schemas.openxmlformats.org/officeDocument/2006/relationships/image" Target="../media/image30.png"/><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5" Type="http://schemas.openxmlformats.org/officeDocument/2006/relationships/slideLayout" Target="../slideLayouts/slideLayout120.xml"/><Relationship Id="rId61" Type="http://schemas.openxmlformats.org/officeDocument/2006/relationships/slideLayout" Target="../slideLayouts/slideLayout176.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slideLayout" Target="../slideLayouts/slideLayout171.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theme" Target="../theme/theme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9" Type="http://schemas.openxmlformats.org/officeDocument/2006/relationships/slideLayout" Target="../slideLayouts/slideLayout215.xml"/><Relationship Id="rId21" Type="http://schemas.openxmlformats.org/officeDocument/2006/relationships/slideLayout" Target="../slideLayouts/slideLayout197.xml"/><Relationship Id="rId34" Type="http://schemas.openxmlformats.org/officeDocument/2006/relationships/slideLayout" Target="../slideLayouts/slideLayout210.xml"/><Relationship Id="rId42" Type="http://schemas.openxmlformats.org/officeDocument/2006/relationships/slideLayout" Target="../slideLayouts/slideLayout218.xml"/><Relationship Id="rId47" Type="http://schemas.openxmlformats.org/officeDocument/2006/relationships/slideLayout" Target="../slideLayouts/slideLayout223.xml"/><Relationship Id="rId50" Type="http://schemas.openxmlformats.org/officeDocument/2006/relationships/slideLayout" Target="../slideLayouts/slideLayout226.xml"/><Relationship Id="rId55" Type="http://schemas.openxmlformats.org/officeDocument/2006/relationships/slideLayout" Target="../slideLayouts/slideLayout231.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9" Type="http://schemas.openxmlformats.org/officeDocument/2006/relationships/slideLayout" Target="../slideLayouts/slideLayout205.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40" Type="http://schemas.openxmlformats.org/officeDocument/2006/relationships/slideLayout" Target="../slideLayouts/slideLayout216.xml"/><Relationship Id="rId45" Type="http://schemas.openxmlformats.org/officeDocument/2006/relationships/slideLayout" Target="../slideLayouts/slideLayout221.xml"/><Relationship Id="rId53" Type="http://schemas.openxmlformats.org/officeDocument/2006/relationships/slideLayout" Target="../slideLayouts/slideLayout229.xml"/><Relationship Id="rId58" Type="http://schemas.openxmlformats.org/officeDocument/2006/relationships/image" Target="../media/image30.png"/><Relationship Id="rId5" Type="http://schemas.openxmlformats.org/officeDocument/2006/relationships/slideLayout" Target="../slideLayouts/slideLayout181.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43" Type="http://schemas.openxmlformats.org/officeDocument/2006/relationships/slideLayout" Target="../slideLayouts/slideLayout219.xml"/><Relationship Id="rId48" Type="http://schemas.openxmlformats.org/officeDocument/2006/relationships/slideLayout" Target="../slideLayouts/slideLayout224.xml"/><Relationship Id="rId56" Type="http://schemas.openxmlformats.org/officeDocument/2006/relationships/slideLayout" Target="../slideLayouts/slideLayout232.xml"/><Relationship Id="rId8" Type="http://schemas.openxmlformats.org/officeDocument/2006/relationships/slideLayout" Target="../slideLayouts/slideLayout184.xml"/><Relationship Id="rId51" Type="http://schemas.openxmlformats.org/officeDocument/2006/relationships/slideLayout" Target="../slideLayouts/slideLayout227.xml"/><Relationship Id="rId3" Type="http://schemas.openxmlformats.org/officeDocument/2006/relationships/slideLayout" Target="../slideLayouts/slideLayout179.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slideLayout" Target="../slideLayouts/slideLayout214.xml"/><Relationship Id="rId46" Type="http://schemas.openxmlformats.org/officeDocument/2006/relationships/slideLayout" Target="../slideLayouts/slideLayout222.xml"/><Relationship Id="rId20" Type="http://schemas.openxmlformats.org/officeDocument/2006/relationships/slideLayout" Target="../slideLayouts/slideLayout196.xml"/><Relationship Id="rId41" Type="http://schemas.openxmlformats.org/officeDocument/2006/relationships/slideLayout" Target="../slideLayouts/slideLayout217.xml"/><Relationship Id="rId54" Type="http://schemas.openxmlformats.org/officeDocument/2006/relationships/slideLayout" Target="../slideLayouts/slideLayout230.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49" Type="http://schemas.openxmlformats.org/officeDocument/2006/relationships/slideLayout" Target="../slideLayouts/slideLayout225.xml"/><Relationship Id="rId57" Type="http://schemas.openxmlformats.org/officeDocument/2006/relationships/theme" Target="../theme/theme12.xml"/><Relationship Id="rId10" Type="http://schemas.openxmlformats.org/officeDocument/2006/relationships/slideLayout" Target="../slideLayouts/slideLayout186.xml"/><Relationship Id="rId31" Type="http://schemas.openxmlformats.org/officeDocument/2006/relationships/slideLayout" Target="../slideLayouts/slideLayout207.xml"/><Relationship Id="rId44" Type="http://schemas.openxmlformats.org/officeDocument/2006/relationships/slideLayout" Target="../slideLayouts/slideLayout220.xml"/><Relationship Id="rId52" Type="http://schemas.openxmlformats.org/officeDocument/2006/relationships/slideLayout" Target="../slideLayouts/slideLayout2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image" Target="../media/image50.png"/><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image" Target="../media/image49.png"/><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image" Target="../media/image48.png"/><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theme" Target="../theme/theme13.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theme" Target="../theme/theme14.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5" Type="http://schemas.openxmlformats.org/officeDocument/2006/relationships/slideLayout" Target="../slideLayouts/slideLayout273.xml"/><Relationship Id="rId10" Type="http://schemas.openxmlformats.org/officeDocument/2006/relationships/theme" Target="../theme/theme15.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26" Type="http://schemas.openxmlformats.org/officeDocument/2006/relationships/slideLayout" Target="../slideLayouts/slideLayout303.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5" Type="http://schemas.openxmlformats.org/officeDocument/2006/relationships/slideLayout" Target="../slideLayouts/slideLayout302.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29" Type="http://schemas.openxmlformats.org/officeDocument/2006/relationships/slideLayout" Target="../slideLayouts/slideLayout306.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slideLayout" Target="../slideLayouts/slideLayout301.xml"/><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slideLayout" Target="../slideLayouts/slideLayout300.xml"/><Relationship Id="rId28" Type="http://schemas.openxmlformats.org/officeDocument/2006/relationships/slideLayout" Target="../slideLayouts/slideLayout305.xml"/><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slideLayout" Target="../slideLayouts/slideLayout299.xml"/><Relationship Id="rId27" Type="http://schemas.openxmlformats.org/officeDocument/2006/relationships/slideLayout" Target="../slideLayouts/slideLayout304.xml"/><Relationship Id="rId30"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5.emf"/><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ags" Target="../tags/tag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3.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theme" Target="../theme/theme6.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94.xml"/><Relationship Id="rId7"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100.xml"/><Relationship Id="rId7"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75B9B4C-3CAE-E240-8C9A-CD54C555021C}" type="datetimeFigureOut">
              <a:rPr lang="en-US" smtClean="0"/>
              <a:t>5/21/2024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462CD39-562C-FA44-A0BE-FECBEF995326}" type="slidenum">
              <a:rPr lang="en-US" smtClean="0"/>
              <a:t>‹#›</a:t>
            </a:fld>
            <a:endParaRPr lang="en-US" dirty="0"/>
          </a:p>
        </p:txBody>
      </p:sp>
    </p:spTree>
    <p:extLst>
      <p:ext uri="{BB962C8B-B14F-4D97-AF65-F5344CB8AC3E}">
        <p14:creationId xmlns:p14="http://schemas.microsoft.com/office/powerpoint/2010/main" val="8447601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4176"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CustomShape 1" hidden="1"/>
          <p:cNvSpPr/>
          <p:nvPr/>
        </p:nvSpPr>
        <p:spPr>
          <a:xfrm>
            <a:off x="3240" y="6400800"/>
            <a:ext cx="12188520" cy="456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79" name="CustomShape 2" hidden="1"/>
          <p:cNvSpPr/>
          <p:nvPr/>
        </p:nvSpPr>
        <p:spPr>
          <a:xfrm>
            <a:off x="0" y="6334200"/>
            <a:ext cx="12188520" cy="63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80" name="Line 3"/>
          <p:cNvSpPr/>
          <p:nvPr/>
        </p:nvSpPr>
        <p:spPr>
          <a:xfrm>
            <a:off x="1193400" y="1737720"/>
            <a:ext cx="9966960" cy="0"/>
          </a:xfrm>
          <a:prstGeom prst="line">
            <a:avLst/>
          </a:prstGeom>
          <a:ln w="6480">
            <a:solidFill>
              <a:schemeClr val="tx1">
                <a:lumMod val="50000"/>
                <a:lumOff val="50000"/>
              </a:schemeClr>
            </a:solidFill>
            <a:round/>
          </a:ln>
        </p:spPr>
        <p:style>
          <a:lnRef idx="1">
            <a:schemeClr val="accent1"/>
          </a:lnRef>
          <a:fillRef idx="0">
            <a:schemeClr val="accent1"/>
          </a:fillRef>
          <a:effectRef idx="0">
            <a:schemeClr val="accent1"/>
          </a:effectRef>
          <a:fontRef idx="minor"/>
        </p:style>
      </p:sp>
      <p:sp>
        <p:nvSpPr>
          <p:cNvPr id="181" name="CustomShape 4"/>
          <p:cNvSpPr/>
          <p:nvPr/>
        </p:nvSpPr>
        <p:spPr>
          <a:xfrm>
            <a:off x="0" y="0"/>
            <a:ext cx="4050360" cy="6857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sp>
      <p:sp>
        <p:nvSpPr>
          <p:cNvPr id="182" name="CustomShape 5"/>
          <p:cNvSpPr/>
          <p:nvPr/>
        </p:nvSpPr>
        <p:spPr>
          <a:xfrm>
            <a:off x="4039920" y="0"/>
            <a:ext cx="63720" cy="6857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83" name="PlaceHolder 6"/>
          <p:cNvSpPr>
            <a:spLocks noGrp="1"/>
          </p:cNvSpPr>
          <p:nvPr>
            <p:ph type="title"/>
          </p:nvPr>
        </p:nvSpPr>
        <p:spPr>
          <a:xfrm>
            <a:off x="457200" y="594360"/>
            <a:ext cx="3200040" cy="2285640"/>
          </a:xfrm>
          <a:prstGeom prst="rect">
            <a:avLst/>
          </a:prstGeom>
        </p:spPr>
        <p:txBody>
          <a:bodyPr anchor="b">
            <a:normAutofit/>
          </a:bodyPr>
          <a:lstStyle/>
          <a:p>
            <a:pPr>
              <a:lnSpc>
                <a:spcPct val="85000"/>
              </a:lnSpc>
            </a:pPr>
            <a:r>
              <a:rPr lang="en-US" sz="3600" b="0" strike="noStrike" spc="-52">
                <a:solidFill>
                  <a:srgbClr val="FFFFFF"/>
                </a:solidFill>
                <a:latin typeface="Calibri Light"/>
              </a:rPr>
              <a:t>Click to edit Master title style</a:t>
            </a:r>
            <a:endParaRPr lang="en-US" sz="3600" b="0" strike="noStrike" spc="-1">
              <a:solidFill>
                <a:srgbClr val="000000"/>
              </a:solidFill>
              <a:latin typeface="Calibri"/>
            </a:endParaRPr>
          </a:p>
        </p:txBody>
      </p:sp>
      <p:sp>
        <p:nvSpPr>
          <p:cNvPr id="184" name="PlaceHolder 7"/>
          <p:cNvSpPr>
            <a:spLocks noGrp="1"/>
          </p:cNvSpPr>
          <p:nvPr>
            <p:ph type="body"/>
          </p:nvPr>
        </p:nvSpPr>
        <p:spPr>
          <a:xfrm>
            <a:off x="4800600" y="731520"/>
            <a:ext cx="6491880" cy="5257440"/>
          </a:xfrm>
          <a:prstGeom prst="rect">
            <a:avLst/>
          </a:prstGeom>
        </p:spPr>
        <p:txBody>
          <a:bodyPr lIns="0" rIns="0">
            <a:noAutofit/>
          </a:bodyPr>
          <a:lstStyle/>
          <a:p>
            <a:pPr marL="91440" indent="-91080">
              <a:lnSpc>
                <a:spcPct val="90000"/>
              </a:lnSpc>
              <a:spcBef>
                <a:spcPts val="1199"/>
              </a:spcBef>
              <a:spcAft>
                <a:spcPts val="201"/>
              </a:spcAft>
              <a:buClr>
                <a:srgbClr val="1CADE4"/>
              </a:buClr>
              <a:buFont typeface="Calibri"/>
              <a:buChar char=" "/>
            </a:pPr>
            <a:r>
              <a:rPr lang="en-US" sz="2000" b="0" strike="noStrike" spc="-1">
                <a:solidFill>
                  <a:srgbClr val="404040"/>
                </a:solidFill>
                <a:latin typeface="Calibri"/>
              </a:rPr>
              <a:t>Click to edit Master text styles</a:t>
            </a:r>
          </a:p>
          <a:p>
            <a:pPr marL="384110" lvl="1" indent="-182515">
              <a:lnSpc>
                <a:spcPct val="90000"/>
              </a:lnSpc>
              <a:spcBef>
                <a:spcPts val="201"/>
              </a:spcBef>
              <a:spcAft>
                <a:spcPts val="400"/>
              </a:spcAft>
              <a:buClr>
                <a:srgbClr val="1CADE4"/>
              </a:buClr>
              <a:buFont typeface="Calibri"/>
              <a:buChar char="◦"/>
            </a:pPr>
            <a:r>
              <a:rPr lang="en-US" sz="1800" b="0" strike="noStrike" spc="-1">
                <a:solidFill>
                  <a:srgbClr val="404040"/>
                </a:solidFill>
                <a:latin typeface="Calibri"/>
              </a:rPr>
              <a:t>Second level</a:t>
            </a:r>
          </a:p>
          <a:p>
            <a:pPr marL="566986" lvl="2" indent="-182515">
              <a:lnSpc>
                <a:spcPct val="90000"/>
              </a:lnSpc>
              <a:spcBef>
                <a:spcPts val="201"/>
              </a:spcBef>
              <a:spcAft>
                <a:spcPts val="400"/>
              </a:spcAft>
              <a:buClr>
                <a:srgbClr val="1CADE4"/>
              </a:buClr>
              <a:buFont typeface="Calibri"/>
              <a:buChar char="◦"/>
            </a:pPr>
            <a:r>
              <a:rPr lang="en-US" sz="1400" b="0" strike="noStrike" spc="-1">
                <a:solidFill>
                  <a:srgbClr val="404040"/>
                </a:solidFill>
                <a:latin typeface="Calibri"/>
              </a:rPr>
              <a:t>Third level</a:t>
            </a:r>
          </a:p>
          <a:p>
            <a:pPr marL="749861" lvl="3" indent="-182515">
              <a:lnSpc>
                <a:spcPct val="90000"/>
              </a:lnSpc>
              <a:spcBef>
                <a:spcPts val="201"/>
              </a:spcBef>
              <a:spcAft>
                <a:spcPts val="400"/>
              </a:spcAft>
              <a:buClr>
                <a:srgbClr val="1CADE4"/>
              </a:buClr>
              <a:buFont typeface="Calibri"/>
              <a:buChar char="◦"/>
            </a:pPr>
            <a:r>
              <a:rPr lang="en-US" sz="1400" b="0" strike="noStrike" spc="-1">
                <a:solidFill>
                  <a:srgbClr val="404040"/>
                </a:solidFill>
                <a:latin typeface="Calibri"/>
              </a:rPr>
              <a:t>Fourth level</a:t>
            </a:r>
          </a:p>
          <a:p>
            <a:pPr marL="932737" lvl="4" indent="-182515">
              <a:lnSpc>
                <a:spcPct val="90000"/>
              </a:lnSpc>
              <a:spcBef>
                <a:spcPts val="201"/>
              </a:spcBef>
              <a:spcAft>
                <a:spcPts val="400"/>
              </a:spcAft>
              <a:buClr>
                <a:srgbClr val="1CADE4"/>
              </a:buClr>
              <a:buFont typeface="Calibri"/>
              <a:buChar char="◦"/>
            </a:pPr>
            <a:r>
              <a:rPr lang="en-US" sz="1400" b="0" strike="noStrike" spc="-1">
                <a:solidFill>
                  <a:srgbClr val="404040"/>
                </a:solidFill>
                <a:latin typeface="Calibri"/>
              </a:rPr>
              <a:t>Fifth level</a:t>
            </a:r>
          </a:p>
        </p:txBody>
      </p:sp>
      <p:sp>
        <p:nvSpPr>
          <p:cNvPr id="185" name="PlaceHolder 8"/>
          <p:cNvSpPr>
            <a:spLocks noGrp="1"/>
          </p:cNvSpPr>
          <p:nvPr>
            <p:ph type="body"/>
          </p:nvPr>
        </p:nvSpPr>
        <p:spPr>
          <a:xfrm>
            <a:off x="457200" y="2926080"/>
            <a:ext cx="3200040" cy="3378600"/>
          </a:xfrm>
          <a:prstGeom prst="rect">
            <a:avLst/>
          </a:prstGeom>
        </p:spPr>
        <p:txBody>
          <a:bodyPr>
            <a:normAutofit/>
          </a:bodyPr>
          <a:lstStyle/>
          <a:p>
            <a:pPr>
              <a:lnSpc>
                <a:spcPct val="90000"/>
              </a:lnSpc>
              <a:spcBef>
                <a:spcPts val="1199"/>
              </a:spcBef>
              <a:spcAft>
                <a:spcPts val="201"/>
              </a:spcAft>
            </a:pPr>
            <a:r>
              <a:rPr lang="en-US" sz="1500" b="0" strike="noStrike" spc="-1">
                <a:solidFill>
                  <a:srgbClr val="FFFFFF"/>
                </a:solidFill>
                <a:latin typeface="Calibri"/>
              </a:rPr>
              <a:t>Click to edit Master text styles</a:t>
            </a:r>
            <a:endParaRPr lang="en-US" sz="1500" b="0" strike="noStrike" spc="-1">
              <a:solidFill>
                <a:srgbClr val="404040"/>
              </a:solidFill>
              <a:latin typeface="Calibri"/>
            </a:endParaRPr>
          </a:p>
        </p:txBody>
      </p:sp>
      <p:sp>
        <p:nvSpPr>
          <p:cNvPr id="186" name="PlaceHolder 9"/>
          <p:cNvSpPr>
            <a:spLocks noGrp="1"/>
          </p:cNvSpPr>
          <p:nvPr>
            <p:ph type="dt"/>
          </p:nvPr>
        </p:nvSpPr>
        <p:spPr>
          <a:xfrm>
            <a:off x="465480" y="6459840"/>
            <a:ext cx="2618280" cy="364680"/>
          </a:xfrm>
          <a:prstGeom prst="rect">
            <a:avLst/>
          </a:prstGeom>
        </p:spPr>
        <p:txBody>
          <a:bodyPr anchor="ctr">
            <a:noAutofit/>
          </a:bodyPr>
          <a:lstStyle/>
          <a:p>
            <a:pPr>
              <a:lnSpc>
                <a:spcPct val="100000"/>
              </a:lnSpc>
            </a:pPr>
            <a:fld id="{EBC1F41C-603E-41F5-85F3-EDAE4CE6FCC8}" type="datetime1">
              <a:rPr lang="en-US" sz="900" b="0" strike="noStrike" spc="-1">
                <a:solidFill>
                  <a:srgbClr val="FFFFFF"/>
                </a:solidFill>
                <a:latin typeface="Calibri"/>
              </a:rPr>
              <a:t>5/21/2024</a:t>
            </a:fld>
            <a:endParaRPr lang="en-US" sz="900" b="0" strike="noStrike" spc="-1" dirty="0">
              <a:latin typeface="Times New Roman"/>
            </a:endParaRPr>
          </a:p>
        </p:txBody>
      </p:sp>
      <p:sp>
        <p:nvSpPr>
          <p:cNvPr id="187" name="PlaceHolder 10"/>
          <p:cNvSpPr>
            <a:spLocks noGrp="1"/>
          </p:cNvSpPr>
          <p:nvPr>
            <p:ph type="ftr"/>
          </p:nvPr>
        </p:nvSpPr>
        <p:spPr>
          <a:xfrm>
            <a:off x="4800600" y="6459840"/>
            <a:ext cx="4647960" cy="364680"/>
          </a:xfrm>
          <a:prstGeom prst="rect">
            <a:avLst/>
          </a:prstGeom>
        </p:spPr>
        <p:txBody>
          <a:bodyPr anchor="ctr">
            <a:noAutofit/>
          </a:bodyPr>
          <a:lstStyle/>
          <a:p>
            <a:endParaRPr lang="en-US" sz="2400" b="0" strike="noStrike" spc="-1" dirty="0">
              <a:latin typeface="Times New Roman"/>
            </a:endParaRPr>
          </a:p>
        </p:txBody>
      </p:sp>
      <p:sp>
        <p:nvSpPr>
          <p:cNvPr id="188" name="PlaceHolder 11"/>
          <p:cNvSpPr>
            <a:spLocks noGrp="1"/>
          </p:cNvSpPr>
          <p:nvPr>
            <p:ph type="sldNum"/>
          </p:nvPr>
        </p:nvSpPr>
        <p:spPr>
          <a:xfrm>
            <a:off x="9900360" y="6459840"/>
            <a:ext cx="1311840" cy="364680"/>
          </a:xfrm>
          <a:prstGeom prst="rect">
            <a:avLst/>
          </a:prstGeom>
        </p:spPr>
        <p:txBody>
          <a:bodyPr anchor="ctr">
            <a:noAutofit/>
          </a:bodyPr>
          <a:lstStyle/>
          <a:p>
            <a:pPr algn="r">
              <a:lnSpc>
                <a:spcPct val="100000"/>
              </a:lnSpc>
            </a:pPr>
            <a:fld id="{EA193C0E-129D-43EE-8C77-8302AA5ACA79}" type="slidenum">
              <a:rPr lang="en-US" sz="1051" b="0" strike="noStrike" spc="-1">
                <a:solidFill>
                  <a:srgbClr val="344068"/>
                </a:solidFill>
                <a:latin typeface="Calibri"/>
              </a:rPr>
              <a:t>‹#›</a:t>
            </a:fld>
            <a:endParaRPr lang="en-US" sz="1051" b="0" strike="noStrike" spc="-1" dirty="0">
              <a:latin typeface="Times New Roman"/>
            </a:endParaRPr>
          </a:p>
        </p:txBody>
      </p:sp>
    </p:spTree>
    <p:extLst>
      <p:ext uri="{BB962C8B-B14F-4D97-AF65-F5344CB8AC3E}">
        <p14:creationId xmlns:p14="http://schemas.microsoft.com/office/powerpoint/2010/main" val="253564891"/>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121917" indent="-121437" algn="l" defTabSz="914377" rtl="0" eaLnBrk="1" latinLnBrk="0" hangingPunct="1">
        <a:lnSpc>
          <a:spcPct val="90000"/>
        </a:lnSpc>
        <a:spcBef>
          <a:spcPts val="1599"/>
        </a:spcBef>
        <a:spcAft>
          <a:spcPts val="268"/>
        </a:spcAft>
        <a:buClr>
          <a:srgbClr val="1CADE4"/>
        </a:buClr>
        <a:buFont typeface="Calibri"/>
        <a:buChar char=" "/>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tx1"/>
                </a:solidFill>
              </a:rPr>
              <a:t>To access sub-level formatting in placeholders, use “tab” or increase /decrease list level on the Home tab.</a:t>
            </a:r>
          </a:p>
          <a:p>
            <a:pPr algn="l"/>
            <a:endParaRPr lang="en-US" sz="1050" dirty="0">
              <a:solidFill>
                <a:schemeClr val="tx1"/>
              </a:solidFill>
            </a:endParaRPr>
          </a:p>
          <a:p>
            <a:pPr algn="l"/>
            <a:endParaRPr lang="en-US" sz="1050" dirty="0">
              <a:solidFill>
                <a:schemeClr val="tx1"/>
              </a:solidFill>
            </a:endParaRPr>
          </a:p>
          <a:p>
            <a:pPr algn="l">
              <a:spcBef>
                <a:spcPts val="600"/>
              </a:spcBef>
            </a:pPr>
            <a:r>
              <a:rPr lang="en-US" sz="1050" dirty="0">
                <a:solidFill>
                  <a:schemeClr val="tx1"/>
                </a:solidFill>
              </a:rPr>
              <a:t>Samples of sub-levels used in template: </a:t>
            </a:r>
          </a:p>
          <a:p>
            <a:pPr algn="l">
              <a:spcBef>
                <a:spcPts val="600"/>
              </a:spcBef>
            </a:pPr>
            <a:r>
              <a:rPr lang="en-US" sz="1050" b="1" dirty="0">
                <a:solidFill>
                  <a:schemeClr val="tx1"/>
                </a:solidFill>
              </a:rPr>
              <a:t>Level 1</a:t>
            </a:r>
          </a:p>
          <a:p>
            <a:pPr algn="l"/>
            <a:r>
              <a:rPr lang="en-US" sz="1050" dirty="0">
                <a:solidFill>
                  <a:schemeClr val="tx1"/>
                </a:solidFill>
              </a:rPr>
              <a:t>Level 2</a:t>
            </a:r>
          </a:p>
          <a:p>
            <a:pPr algn="l"/>
            <a:endParaRPr lang="en-US" sz="1050" dirty="0">
              <a:solidFill>
                <a:schemeClr val="tx1"/>
              </a:solidFill>
            </a:endParaRPr>
          </a:p>
          <a:p>
            <a:pPr algn="l"/>
            <a:r>
              <a:rPr lang="en-US" sz="1050" b="1" dirty="0">
                <a:solidFill>
                  <a:schemeClr val="tx1"/>
                </a:solidFill>
                <a:latin typeface="Arial" panose="020B0604020202020204" pitchFamily="34" charset="0"/>
                <a:cs typeface="Arial" panose="020B0604020202020204" pitchFamily="34" charset="0"/>
              </a:rPr>
              <a:t>― Level 1</a:t>
            </a:r>
          </a:p>
          <a:p>
            <a:pPr algn="l"/>
            <a:r>
              <a:rPr lang="en-US" sz="1050" dirty="0">
                <a:solidFill>
                  <a:schemeClr val="tx1"/>
                </a:solidFill>
                <a:latin typeface="Arial" panose="020B0604020202020204" pitchFamily="34" charset="0"/>
                <a:cs typeface="Arial" panose="020B0604020202020204" pitchFamily="34" charset="0"/>
              </a:rPr>
              <a:t>Level 2</a:t>
            </a:r>
          </a:p>
          <a:p>
            <a:pPr algn="l"/>
            <a:endParaRPr lang="en-US" sz="1050" dirty="0">
              <a:solidFill>
                <a:schemeClr val="tx1"/>
              </a:solidFill>
              <a:latin typeface="Arial" panose="020B0604020202020204" pitchFamily="34" charset="0"/>
              <a:cs typeface="Arial" panose="020B0604020202020204" pitchFamily="34" charset="0"/>
            </a:endParaRPr>
          </a:p>
          <a:p>
            <a:pPr algn="l"/>
            <a:r>
              <a:rPr lang="en-US" sz="1050" b="1" dirty="0">
                <a:solidFill>
                  <a:schemeClr val="tx1"/>
                </a:solidFill>
                <a:latin typeface="Arial" panose="020B0604020202020204" pitchFamily="34" charset="0"/>
                <a:cs typeface="Arial" panose="020B0604020202020204" pitchFamily="34" charset="0"/>
              </a:rPr>
              <a:t>Level 1</a:t>
            </a:r>
          </a:p>
          <a:p>
            <a:pPr algn="l"/>
            <a:r>
              <a:rPr lang="en-US" sz="1050" dirty="0">
                <a:solidFill>
                  <a:schemeClr val="tx1"/>
                </a:solidFill>
                <a:latin typeface="Arial" panose="020B0604020202020204" pitchFamily="34" charset="0"/>
                <a:cs typeface="Arial" panose="020B0604020202020204" pitchFamily="34" charset="0"/>
              </a:rPr>
              <a:t>– Level 2</a:t>
            </a:r>
            <a:endParaRPr lang="en-US" sz="1050" dirty="0">
              <a:solidFill>
                <a:schemeClr val="tx1"/>
              </a:solidFill>
            </a:endParaRPr>
          </a:p>
          <a:p>
            <a:pPr algn="l"/>
            <a:endParaRPr lang="en-US" sz="1050" dirty="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4376D7B-2198-4543-AD74-DD8644AF5DA1}"/>
              </a:ext>
            </a:extLst>
          </p:cNvPr>
          <p:cNvSpPr>
            <a:spLocks noGrp="1"/>
          </p:cNvSpPr>
          <p:nvPr>
            <p:ph type="ftr" sz="quarter" idx="3"/>
          </p:nvPr>
        </p:nvSpPr>
        <p:spPr>
          <a:xfrm>
            <a:off x="4216400" y="6410137"/>
            <a:ext cx="7518400" cy="365124"/>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dirty="0"/>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dirty="0"/>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63">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Tree>
    <p:extLst>
      <p:ext uri="{BB962C8B-B14F-4D97-AF65-F5344CB8AC3E}">
        <p14:creationId xmlns:p14="http://schemas.microsoft.com/office/powerpoint/2010/main" val="1892315353"/>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 id="2147484004" r:id="rId19"/>
    <p:sldLayoutId id="2147484005" r:id="rId20"/>
    <p:sldLayoutId id="2147484006" r:id="rId21"/>
    <p:sldLayoutId id="2147484007" r:id="rId22"/>
    <p:sldLayoutId id="2147484008" r:id="rId23"/>
    <p:sldLayoutId id="2147484009" r:id="rId24"/>
    <p:sldLayoutId id="2147484010" r:id="rId25"/>
    <p:sldLayoutId id="2147484011" r:id="rId26"/>
    <p:sldLayoutId id="2147484012" r:id="rId27"/>
    <p:sldLayoutId id="2147484013" r:id="rId28"/>
    <p:sldLayoutId id="2147484014" r:id="rId29"/>
    <p:sldLayoutId id="2147484015" r:id="rId30"/>
    <p:sldLayoutId id="2147484016" r:id="rId31"/>
    <p:sldLayoutId id="2147484017" r:id="rId32"/>
    <p:sldLayoutId id="2147484018" r:id="rId33"/>
    <p:sldLayoutId id="2147484019" r:id="rId34"/>
    <p:sldLayoutId id="2147484020" r:id="rId35"/>
    <p:sldLayoutId id="2147484021" r:id="rId36"/>
    <p:sldLayoutId id="2147484022" r:id="rId37"/>
    <p:sldLayoutId id="2147484023" r:id="rId38"/>
    <p:sldLayoutId id="2147484024" r:id="rId39"/>
    <p:sldLayoutId id="2147484025" r:id="rId40"/>
    <p:sldLayoutId id="2147484026" r:id="rId41"/>
    <p:sldLayoutId id="2147484027" r:id="rId42"/>
    <p:sldLayoutId id="2147484028" r:id="rId43"/>
    <p:sldLayoutId id="2147484029" r:id="rId44"/>
    <p:sldLayoutId id="2147484030" r:id="rId45"/>
    <p:sldLayoutId id="2147484031" r:id="rId46"/>
    <p:sldLayoutId id="2147484032" r:id="rId47"/>
    <p:sldLayoutId id="2147484033" r:id="rId48"/>
    <p:sldLayoutId id="2147484034" r:id="rId49"/>
    <p:sldLayoutId id="2147484035" r:id="rId50"/>
    <p:sldLayoutId id="2147484036" r:id="rId51"/>
    <p:sldLayoutId id="2147484037" r:id="rId52"/>
    <p:sldLayoutId id="2147484038" r:id="rId53"/>
    <p:sldLayoutId id="2147484039" r:id="rId54"/>
    <p:sldLayoutId id="2147484040" r:id="rId55"/>
    <p:sldLayoutId id="2147484041" r:id="rId56"/>
    <p:sldLayoutId id="2147484042" r:id="rId57"/>
    <p:sldLayoutId id="2147484043" r:id="rId58"/>
    <p:sldLayoutId id="2147484044" r:id="rId59"/>
    <p:sldLayoutId id="2147484045" r:id="rId60"/>
    <p:sldLayoutId id="2147484046"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p15:clr>
            <a:srgbClr val="A4A3A4"/>
          </p15:clr>
        </p15:guide>
        <p15:guide id="2" pos="3840">
          <p15:clr>
            <a:srgbClr val="A4A3A4"/>
          </p15:clr>
        </p15:guide>
        <p15:guide id="3" pos="7392">
          <p15:clr>
            <a:srgbClr val="F26B43"/>
          </p15:clr>
        </p15:guide>
        <p15:guide id="5" orient="horz" pos="288">
          <p15:clr>
            <a:srgbClr val="F26B43"/>
          </p15:clr>
        </p15:guide>
        <p15:guide id="6" orient="horz" pos="4032">
          <p15:clr>
            <a:srgbClr val="F26B43"/>
          </p15:clr>
        </p15:guide>
        <p15:guide id="8" pos="288">
          <p15:clr>
            <a:srgbClr val="F26B43"/>
          </p15:clr>
        </p15:guide>
        <p15:guide id="9" orient="horz" pos="984">
          <p15:clr>
            <a:srgbClr val="A4A3A4"/>
          </p15:clr>
        </p15:guide>
        <p15:guide id="10" pos="2656">
          <p15:clr>
            <a:srgbClr val="A4A3A4"/>
          </p15:clr>
        </p15:guide>
        <p15:guide id="11" pos="5019">
          <p15:clr>
            <a:srgbClr val="A4A3A4"/>
          </p15:clr>
        </p15:guide>
        <p15:guide id="12" orient="horz" pos="2544">
          <p15:clr>
            <a:srgbClr val="A4A3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DEA5BD-C8F7-4122-B7D8-E00E3457C0E4}"/>
              </a:ext>
            </a:extLst>
          </p:cNvPr>
          <p:cNvSpPr/>
          <p:nvPr userDrawn="1"/>
        </p:nvSpPr>
        <p:spPr>
          <a:xfrm>
            <a:off x="12303210" y="-1"/>
            <a:ext cx="1326292" cy="33612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r>
              <a:rPr lang="en-US" sz="1050" dirty="0">
                <a:solidFill>
                  <a:schemeClr val="tx1"/>
                </a:solidFill>
              </a:rPr>
              <a:t>To access sub-level formatting in placeholders, use “tab” or increase /decrease list level on the Home tab.</a:t>
            </a:r>
          </a:p>
          <a:p>
            <a:pPr algn="l"/>
            <a:endParaRPr lang="en-US" sz="1050" dirty="0">
              <a:solidFill>
                <a:schemeClr val="tx1"/>
              </a:solidFill>
            </a:endParaRPr>
          </a:p>
          <a:p>
            <a:pPr algn="l"/>
            <a:endParaRPr lang="en-US" sz="1050" dirty="0">
              <a:solidFill>
                <a:schemeClr val="tx1"/>
              </a:solidFill>
            </a:endParaRPr>
          </a:p>
          <a:p>
            <a:pPr algn="l">
              <a:spcBef>
                <a:spcPts val="600"/>
              </a:spcBef>
            </a:pPr>
            <a:r>
              <a:rPr lang="en-US" sz="1050" dirty="0">
                <a:solidFill>
                  <a:schemeClr val="tx1"/>
                </a:solidFill>
              </a:rPr>
              <a:t>Samples of sub-levels used in template: </a:t>
            </a:r>
          </a:p>
          <a:p>
            <a:pPr algn="l">
              <a:spcBef>
                <a:spcPts val="600"/>
              </a:spcBef>
            </a:pPr>
            <a:r>
              <a:rPr lang="en-US" sz="1050" b="1" dirty="0">
                <a:solidFill>
                  <a:schemeClr val="tx1"/>
                </a:solidFill>
              </a:rPr>
              <a:t>Level 1</a:t>
            </a:r>
          </a:p>
          <a:p>
            <a:pPr algn="l"/>
            <a:r>
              <a:rPr lang="en-US" sz="1050" dirty="0">
                <a:solidFill>
                  <a:schemeClr val="tx1"/>
                </a:solidFill>
              </a:rPr>
              <a:t>Level 2</a:t>
            </a:r>
          </a:p>
          <a:p>
            <a:pPr algn="l"/>
            <a:endParaRPr lang="en-US" sz="1050" dirty="0">
              <a:solidFill>
                <a:schemeClr val="tx1"/>
              </a:solidFill>
            </a:endParaRPr>
          </a:p>
          <a:p>
            <a:pPr algn="l"/>
            <a:r>
              <a:rPr lang="en-US" sz="1050" b="1" dirty="0">
                <a:solidFill>
                  <a:schemeClr val="tx1"/>
                </a:solidFill>
                <a:latin typeface="Arial" panose="020B0604020202020204" pitchFamily="34" charset="0"/>
                <a:cs typeface="Arial" panose="020B0604020202020204" pitchFamily="34" charset="0"/>
              </a:rPr>
              <a:t>― Level 1</a:t>
            </a:r>
          </a:p>
          <a:p>
            <a:pPr algn="l"/>
            <a:r>
              <a:rPr lang="en-US" sz="1050" dirty="0">
                <a:solidFill>
                  <a:schemeClr val="tx1"/>
                </a:solidFill>
                <a:latin typeface="Arial" panose="020B0604020202020204" pitchFamily="34" charset="0"/>
                <a:cs typeface="Arial" panose="020B0604020202020204" pitchFamily="34" charset="0"/>
              </a:rPr>
              <a:t>Level 2</a:t>
            </a:r>
          </a:p>
          <a:p>
            <a:pPr algn="l"/>
            <a:endParaRPr lang="en-US" sz="1050" dirty="0">
              <a:solidFill>
                <a:schemeClr val="tx1"/>
              </a:solidFill>
              <a:latin typeface="Arial" panose="020B0604020202020204" pitchFamily="34" charset="0"/>
              <a:cs typeface="Arial" panose="020B0604020202020204" pitchFamily="34" charset="0"/>
            </a:endParaRPr>
          </a:p>
          <a:p>
            <a:pPr algn="l"/>
            <a:r>
              <a:rPr lang="en-US" sz="1050" b="1" dirty="0">
                <a:solidFill>
                  <a:schemeClr val="tx1"/>
                </a:solidFill>
                <a:latin typeface="Arial" panose="020B0604020202020204" pitchFamily="34" charset="0"/>
                <a:cs typeface="Arial" panose="020B0604020202020204" pitchFamily="34" charset="0"/>
              </a:rPr>
              <a:t>Level 1</a:t>
            </a:r>
          </a:p>
          <a:p>
            <a:pPr algn="l"/>
            <a:r>
              <a:rPr lang="en-US" sz="1050" dirty="0">
                <a:solidFill>
                  <a:schemeClr val="tx1"/>
                </a:solidFill>
                <a:latin typeface="Arial" panose="020B0604020202020204" pitchFamily="34" charset="0"/>
                <a:cs typeface="Arial" panose="020B0604020202020204" pitchFamily="34" charset="0"/>
              </a:rPr>
              <a:t>– Level 2</a:t>
            </a:r>
            <a:endParaRPr lang="en-US" sz="1050" dirty="0">
              <a:solidFill>
                <a:schemeClr val="tx1"/>
              </a:solidFill>
            </a:endParaRPr>
          </a:p>
          <a:p>
            <a:pPr algn="l"/>
            <a:endParaRPr lang="en-US" sz="1050" dirty="0">
              <a:solidFill>
                <a:schemeClr val="tx1"/>
              </a:solidFill>
            </a:endParaRPr>
          </a:p>
        </p:txBody>
      </p:sp>
      <p:sp>
        <p:nvSpPr>
          <p:cNvPr id="2" name="Title Placeholder 1">
            <a:extLst>
              <a:ext uri="{FF2B5EF4-FFF2-40B4-BE49-F238E27FC236}">
                <a16:creationId xmlns:a16="http://schemas.microsoft.com/office/drawing/2014/main" id="{17877B0D-EB12-4461-9CBC-EBAEF28D12A6}"/>
              </a:ext>
            </a:extLst>
          </p:cNvPr>
          <p:cNvSpPr>
            <a:spLocks noGrp="1"/>
          </p:cNvSpPr>
          <p:nvPr>
            <p:ph type="title"/>
          </p:nvPr>
        </p:nvSpPr>
        <p:spPr>
          <a:xfrm>
            <a:off x="457200" y="457200"/>
            <a:ext cx="5641848" cy="246888"/>
          </a:xfrm>
          <a:prstGeom prst="rect">
            <a:avLst/>
          </a:prstGeom>
        </p:spPr>
        <p:txBody>
          <a:bodyPr vert="horz" lIns="0" tIns="0" rIns="0" bIns="0" rtlCol="0" anchor="t">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3853F14-36F2-47C9-ADDF-5FD29A54BD1C}"/>
              </a:ext>
            </a:extLst>
          </p:cNvPr>
          <p:cNvSpPr>
            <a:spLocks noGrp="1"/>
          </p:cNvSpPr>
          <p:nvPr>
            <p:ph type="body" idx="1"/>
          </p:nvPr>
        </p:nvSpPr>
        <p:spPr>
          <a:xfrm>
            <a:off x="463923" y="1562099"/>
            <a:ext cx="11270877" cy="483870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4376D7B-2198-4543-AD74-DD8644AF5DA1}"/>
              </a:ext>
            </a:extLst>
          </p:cNvPr>
          <p:cNvSpPr>
            <a:spLocks noGrp="1"/>
          </p:cNvSpPr>
          <p:nvPr>
            <p:ph type="ftr" sz="quarter" idx="3"/>
          </p:nvPr>
        </p:nvSpPr>
        <p:spPr>
          <a:xfrm>
            <a:off x="4216400" y="6410137"/>
            <a:ext cx="7518400" cy="365124"/>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B508B47-ECEF-4D3C-AD36-BC64317C85E8}"/>
              </a:ext>
            </a:extLst>
          </p:cNvPr>
          <p:cNvSpPr>
            <a:spLocks noGrp="1"/>
          </p:cNvSpPr>
          <p:nvPr>
            <p:ph type="sldNum" sz="quarter" idx="4"/>
          </p:nvPr>
        </p:nvSpPr>
        <p:spPr>
          <a:xfrm>
            <a:off x="11734800" y="6410137"/>
            <a:ext cx="457200" cy="365125"/>
          </a:xfrm>
          <a:prstGeom prst="rect">
            <a:avLst/>
          </a:prstGeom>
        </p:spPr>
        <p:txBody>
          <a:bodyPr vert="horz" lIns="91440" tIns="45720" rIns="91440" bIns="45720" rtlCol="0" anchor="ctr"/>
          <a:lstStyle>
            <a:lvl1pPr algn="ctr">
              <a:defRPr sz="900" b="1">
                <a:solidFill>
                  <a:schemeClr val="tx1"/>
                </a:solidFill>
              </a:defRPr>
            </a:lvl1pPr>
          </a:lstStyle>
          <a:p>
            <a:fld id="{DD7C5E4E-CFDF-4048-AADC-D61B5EC07D91}" type="slidenum">
              <a:rPr lang="en-US" smtClean="0"/>
              <a:pPr/>
              <a:t>‹#›</a:t>
            </a:fld>
            <a:endParaRPr lang="en-US" dirty="0"/>
          </a:p>
        </p:txBody>
      </p:sp>
      <p:sp>
        <p:nvSpPr>
          <p:cNvPr id="16" name="Date Placeholder 15">
            <a:extLst>
              <a:ext uri="{FF2B5EF4-FFF2-40B4-BE49-F238E27FC236}">
                <a16:creationId xmlns:a16="http://schemas.microsoft.com/office/drawing/2014/main" id="{DECC25D3-2C76-4CF6-A135-5ACA1445314F}"/>
              </a:ext>
            </a:extLst>
          </p:cNvPr>
          <p:cNvSpPr>
            <a:spLocks noGrp="1"/>
          </p:cNvSpPr>
          <p:nvPr>
            <p:ph type="dt" sz="half" idx="2"/>
          </p:nvPr>
        </p:nvSpPr>
        <p:spPr>
          <a:xfrm>
            <a:off x="0" y="-57482"/>
            <a:ext cx="457200" cy="45719"/>
          </a:xfrm>
          <a:prstGeom prst="rect">
            <a:avLst/>
          </a:prstGeom>
        </p:spPr>
        <p:txBody>
          <a:bodyPr vert="horz" lIns="0" tIns="0" rIns="0" bIns="0" rtlCol="0" anchor="t"/>
          <a:lstStyle>
            <a:lvl1pPr algn="l">
              <a:defRPr sz="100">
                <a:solidFill>
                  <a:schemeClr val="bg2"/>
                </a:solidFill>
              </a:defRPr>
            </a:lvl1pPr>
          </a:lstStyle>
          <a:p>
            <a:endParaRPr lang="en-US" dirty="0"/>
          </a:p>
        </p:txBody>
      </p:sp>
      <p:cxnSp>
        <p:nvCxnSpPr>
          <p:cNvPr id="24" name="Straight Connector 23">
            <a:extLst>
              <a:ext uri="{FF2B5EF4-FFF2-40B4-BE49-F238E27FC236}">
                <a16:creationId xmlns:a16="http://schemas.microsoft.com/office/drawing/2014/main" id="{9A937D6F-F661-4C68-A839-897441A18175}"/>
              </a:ext>
            </a:extLst>
          </p:cNvPr>
          <p:cNvCxnSpPr/>
          <p:nvPr userDrawn="1"/>
        </p:nvCxnSpPr>
        <p:spPr>
          <a:xfrm>
            <a:off x="12388052" y="2377706"/>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BCAADEB-0DEE-462F-ACF9-0D9F063A5EB1}"/>
              </a:ext>
            </a:extLst>
          </p:cNvPr>
          <p:cNvCxnSpPr/>
          <p:nvPr userDrawn="1"/>
        </p:nvCxnSpPr>
        <p:spPr>
          <a:xfrm>
            <a:off x="12388052" y="2855584"/>
            <a:ext cx="11349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244BA743-816A-4AE3-97A8-8410AA726BA1}"/>
              </a:ext>
            </a:extLst>
          </p:cNvPr>
          <p:cNvPicPr>
            <a:picLocks noChangeAspect="1"/>
          </p:cNvPicPr>
          <p:nvPr userDrawn="1"/>
        </p:nvPicPr>
        <p:blipFill>
          <a:blip r:embed="rId58">
            <a:extLst>
              <a:ext uri="{28A0092B-C50C-407E-A947-70E740481C1C}">
                <a14:useLocalDpi xmlns:a14="http://schemas.microsoft.com/office/drawing/2010/main" val="0"/>
              </a:ext>
            </a:extLst>
          </a:blip>
          <a:stretch>
            <a:fillRect/>
          </a:stretch>
        </p:blipFill>
        <p:spPr>
          <a:xfrm>
            <a:off x="12388052" y="1041943"/>
            <a:ext cx="447619" cy="219048"/>
          </a:xfrm>
          <a:prstGeom prst="rect">
            <a:avLst/>
          </a:prstGeom>
        </p:spPr>
      </p:pic>
    </p:spTree>
    <p:extLst>
      <p:ext uri="{BB962C8B-B14F-4D97-AF65-F5344CB8AC3E}">
        <p14:creationId xmlns:p14="http://schemas.microsoft.com/office/powerpoint/2010/main" val="90733985"/>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 id="2147484079" r:id="rId28"/>
    <p:sldLayoutId id="2147484080" r:id="rId29"/>
    <p:sldLayoutId id="2147484081" r:id="rId30"/>
    <p:sldLayoutId id="2147484082" r:id="rId31"/>
    <p:sldLayoutId id="2147484083" r:id="rId32"/>
    <p:sldLayoutId id="2147484084" r:id="rId33"/>
    <p:sldLayoutId id="2147484085" r:id="rId34"/>
    <p:sldLayoutId id="2147484086" r:id="rId35"/>
    <p:sldLayoutId id="2147484087" r:id="rId36"/>
    <p:sldLayoutId id="2147484088" r:id="rId37"/>
    <p:sldLayoutId id="2147484089" r:id="rId38"/>
    <p:sldLayoutId id="2147484090" r:id="rId39"/>
    <p:sldLayoutId id="2147484091" r:id="rId40"/>
    <p:sldLayoutId id="2147484092" r:id="rId41"/>
    <p:sldLayoutId id="2147484093" r:id="rId42"/>
    <p:sldLayoutId id="2147484094" r:id="rId43"/>
    <p:sldLayoutId id="2147484095" r:id="rId44"/>
    <p:sldLayoutId id="2147484096" r:id="rId45"/>
    <p:sldLayoutId id="2147484097" r:id="rId46"/>
    <p:sldLayoutId id="2147484098" r:id="rId47"/>
    <p:sldLayoutId id="2147484099" r:id="rId48"/>
    <p:sldLayoutId id="2147484100" r:id="rId49"/>
    <p:sldLayoutId id="2147484101" r:id="rId50"/>
    <p:sldLayoutId id="2147484102" r:id="rId51"/>
    <p:sldLayoutId id="2147484103" r:id="rId52"/>
    <p:sldLayoutId id="2147484104" r:id="rId53"/>
    <p:sldLayoutId id="2147484105" r:id="rId54"/>
    <p:sldLayoutId id="2147484106" r:id="rId55"/>
    <p:sldLayoutId id="2147484107"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ct val="0"/>
        </a:spcBef>
        <a:buNone/>
        <a:defRPr sz="1600" b="1" kern="1200">
          <a:solidFill>
            <a:schemeClr val="tx1"/>
          </a:solidFill>
          <a:latin typeface="+mj-lt"/>
          <a:ea typeface="+mj-ea"/>
          <a:cs typeface="+mj-cs"/>
        </a:defRPr>
      </a:lvl1pPr>
    </p:titleStyle>
    <p:bodyStyle>
      <a:lvl1pPr marL="230188" indent="-230188" algn="l" defTabSz="914400" rtl="0" eaLnBrk="1" latinLnBrk="0" hangingPunct="1">
        <a:lnSpc>
          <a:spcPct val="110000"/>
        </a:lnSpc>
        <a:spcBef>
          <a:spcPts val="1800"/>
        </a:spcBef>
        <a:spcAft>
          <a:spcPts val="300"/>
        </a:spcAft>
        <a:buFont typeface="Arial" panose="020B0604020202020204" pitchFamily="34" charset="0"/>
        <a:buChar char="•"/>
        <a:defRPr sz="2400" kern="1200">
          <a:solidFill>
            <a:schemeClr val="tx1"/>
          </a:solidFill>
          <a:latin typeface="+mn-lt"/>
          <a:ea typeface="+mn-ea"/>
          <a:cs typeface="+mn-cs"/>
        </a:defRPr>
      </a:lvl1pPr>
      <a:lvl2pPr marL="1257300" indent="-230188" algn="l" defTabSz="914400" rtl="0" eaLnBrk="1" latinLnBrk="0" hangingPunct="1">
        <a:lnSpc>
          <a:spcPct val="110000"/>
        </a:lnSpc>
        <a:spcBef>
          <a:spcPts val="300"/>
        </a:spcBef>
        <a:spcAft>
          <a:spcPts val="300"/>
        </a:spcAft>
        <a:buFont typeface="Arial" panose="020B0604020202020204" pitchFamily="34" charset="0"/>
        <a:buChar char="‒"/>
        <a:defRPr sz="2000" kern="1200">
          <a:solidFill>
            <a:schemeClr val="tx1"/>
          </a:solidFill>
          <a:latin typeface="+mn-lt"/>
          <a:ea typeface="+mn-ea"/>
          <a:cs typeface="+mn-cs"/>
        </a:defRPr>
      </a:lvl2pPr>
      <a:lvl3pPr marL="2171700" indent="-227013" algn="l" defTabSz="914400" rtl="0" eaLnBrk="1" latinLnBrk="0" hangingPunct="1">
        <a:lnSpc>
          <a:spcPct val="110000"/>
        </a:lnSpc>
        <a:spcBef>
          <a:spcPts val="300"/>
        </a:spcBef>
        <a:spcAft>
          <a:spcPts val="300"/>
        </a:spcAft>
        <a:buFont typeface="PW Centra No2" pitchFamily="2" charset="0"/>
        <a:buChar char="›"/>
        <a:defRPr sz="1800" kern="1200">
          <a:solidFill>
            <a:schemeClr val="tx1"/>
          </a:solidFill>
          <a:latin typeface="+mn-lt"/>
          <a:ea typeface="+mn-ea"/>
          <a:cs typeface="+mn-cs"/>
        </a:defRPr>
      </a:lvl3pPr>
      <a:lvl4pPr marL="3314700" indent="-228600" algn="l" defTabSz="914400" rtl="0" eaLnBrk="1" latinLnBrk="0" hangingPunct="1">
        <a:lnSpc>
          <a:spcPct val="11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4pPr>
      <a:lvl5pPr marL="4229100" indent="-228600" algn="l" defTabSz="914400" rtl="0" eaLnBrk="1" latinLnBrk="0" hangingPunct="1">
        <a:lnSpc>
          <a:spcPct val="11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52">
          <p15:clr>
            <a:srgbClr val="A4A3A4"/>
          </p15:clr>
        </p15:guide>
        <p15:guide id="2" pos="3840">
          <p15:clr>
            <a:srgbClr val="A4A3A4"/>
          </p15:clr>
        </p15:guide>
        <p15:guide id="3" pos="7392">
          <p15:clr>
            <a:srgbClr val="F26B43"/>
          </p15:clr>
        </p15:guide>
        <p15:guide id="5" orient="horz" pos="288">
          <p15:clr>
            <a:srgbClr val="F26B43"/>
          </p15:clr>
        </p15:guide>
        <p15:guide id="6" orient="horz" pos="4032">
          <p15:clr>
            <a:srgbClr val="F26B43"/>
          </p15:clr>
        </p15:guide>
        <p15:guide id="8" pos="288">
          <p15:clr>
            <a:srgbClr val="F26B43"/>
          </p15:clr>
        </p15:guide>
        <p15:guide id="9" orient="horz" pos="984">
          <p15:clr>
            <a:srgbClr val="A4A3A4"/>
          </p15:clr>
        </p15:guide>
        <p15:guide id="10" pos="2656">
          <p15:clr>
            <a:srgbClr val="A4A3A4"/>
          </p15:clr>
        </p15:guide>
        <p15:guide id="11" pos="5019">
          <p15:clr>
            <a:srgbClr val="A4A3A4"/>
          </p15:clr>
        </p15:guide>
        <p15:guide id="12" orient="horz" pos="2544">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21">
            <a:extLst>
              <a:ext uri="{FF2B5EF4-FFF2-40B4-BE49-F238E27FC236}">
                <a16:creationId xmlns:a16="http://schemas.microsoft.com/office/drawing/2014/main" id="{114B4315-6148-444A-B253-90C4D3C99EE9}"/>
              </a:ext>
            </a:extLst>
          </p:cNvPr>
          <p:cNvSpPr txBox="1">
            <a:spLocks noChangeArrowheads="1"/>
          </p:cNvSpPr>
          <p:nvPr/>
        </p:nvSpPr>
        <p:spPr bwMode="auto">
          <a:xfrm>
            <a:off x="448734" y="1530350"/>
            <a:ext cx="2882900" cy="457200"/>
          </a:xfrm>
          <a:prstGeom prst="rect">
            <a:avLst/>
          </a:prstGeom>
          <a:noFill/>
          <a:ln>
            <a:noFill/>
          </a:ln>
        </p:spPr>
        <p:txBody>
          <a:bodyPr>
            <a:spAutoFit/>
          </a:bodyPr>
          <a:lstStyle>
            <a:lvl1pPr marL="228600" indent="-228600">
              <a:spcBef>
                <a:spcPct val="50000"/>
              </a:spcBef>
              <a:defRPr sz="2400">
                <a:solidFill>
                  <a:schemeClr val="tx1"/>
                </a:solidFill>
                <a:latin typeface="Arial" panose="020B0604020202020204" pitchFamily="34" charset="0"/>
              </a:defRPr>
            </a:lvl1pPr>
            <a:lvl2pPr marL="742950" indent="-285750">
              <a:spcBef>
                <a:spcPct val="50000"/>
              </a:spcBef>
              <a:defRPr sz="2400">
                <a:solidFill>
                  <a:schemeClr val="tx1"/>
                </a:solidFill>
                <a:latin typeface="Arial" panose="020B0604020202020204" pitchFamily="34" charset="0"/>
              </a:defRPr>
            </a:lvl2pPr>
            <a:lvl3pPr marL="1143000" indent="-228600">
              <a:spcBef>
                <a:spcPct val="50000"/>
              </a:spcBef>
              <a:defRPr sz="2400">
                <a:solidFill>
                  <a:schemeClr val="tx1"/>
                </a:solidFill>
                <a:latin typeface="Arial" panose="020B0604020202020204" pitchFamily="34" charset="0"/>
              </a:defRPr>
            </a:lvl3pPr>
            <a:lvl4pPr marL="1600200" indent="-228600">
              <a:spcBef>
                <a:spcPct val="50000"/>
              </a:spcBef>
              <a:defRPr sz="2400">
                <a:solidFill>
                  <a:schemeClr val="tx1"/>
                </a:solidFill>
                <a:latin typeface="Arial" panose="020B0604020202020204" pitchFamily="34" charset="0"/>
              </a:defRPr>
            </a:lvl4pPr>
            <a:lvl5pPr marL="2057400" indent="-228600">
              <a:spcBef>
                <a:spcPct val="50000"/>
              </a:spcBef>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eaLnBrk="1" hangingPunct="1">
              <a:buClr>
                <a:schemeClr val="tx2"/>
              </a:buClr>
              <a:buFontTx/>
              <a:buChar char="•"/>
              <a:defRPr/>
            </a:pPr>
            <a:endParaRPr lang="en-US" altLang="en-US" sz="2400" dirty="0"/>
          </a:p>
        </p:txBody>
      </p:sp>
      <p:pic>
        <p:nvPicPr>
          <p:cNvPr id="1027" name="Picture 18" descr="TR_SlideLogo_BW600">
            <a:extLst>
              <a:ext uri="{FF2B5EF4-FFF2-40B4-BE49-F238E27FC236}">
                <a16:creationId xmlns:a16="http://schemas.microsoft.com/office/drawing/2014/main" id="{CF820854-B11C-491A-BFE0-A13A96601D7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5300" y="6323014"/>
            <a:ext cx="2203451"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5">
            <a:extLst>
              <a:ext uri="{FF2B5EF4-FFF2-40B4-BE49-F238E27FC236}">
                <a16:creationId xmlns:a16="http://schemas.microsoft.com/office/drawing/2014/main" id="{94D887E8-E20F-4B0B-95CE-8766E59807FD}"/>
              </a:ext>
            </a:extLst>
          </p:cNvPr>
          <p:cNvSpPr>
            <a:spLocks noGrp="1" noChangeArrowheads="1"/>
          </p:cNvSpPr>
          <p:nvPr>
            <p:ph type="ftr" sz="quarter" idx="3"/>
          </p:nvPr>
        </p:nvSpPr>
        <p:spPr bwMode="auto">
          <a:xfrm>
            <a:off x="2791885" y="6394451"/>
            <a:ext cx="6896100"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1" hangingPunct="1">
              <a:spcBef>
                <a:spcPct val="0"/>
              </a:spcBef>
              <a:defRPr sz="900">
                <a:solidFill>
                  <a:schemeClr val="bg1"/>
                </a:solidFill>
              </a:defRPr>
            </a:lvl1pPr>
          </a:lstStyle>
          <a:p>
            <a:pPr>
              <a:defRPr/>
            </a:pPr>
            <a:endParaRPr lang="en-US" dirty="0"/>
          </a:p>
        </p:txBody>
      </p:sp>
      <p:sp>
        <p:nvSpPr>
          <p:cNvPr id="37894" name="Rectangle 6">
            <a:extLst>
              <a:ext uri="{FF2B5EF4-FFF2-40B4-BE49-F238E27FC236}">
                <a16:creationId xmlns:a16="http://schemas.microsoft.com/office/drawing/2014/main" id="{F317D03E-BC22-4E58-A807-D12F1EEBDBB0}"/>
              </a:ext>
            </a:extLst>
          </p:cNvPr>
          <p:cNvSpPr>
            <a:spLocks noGrp="1" noChangeArrowheads="1"/>
          </p:cNvSpPr>
          <p:nvPr>
            <p:ph type="sldNum" sz="quarter" idx="4"/>
          </p:nvPr>
        </p:nvSpPr>
        <p:spPr bwMode="auto">
          <a:xfrm>
            <a:off x="5691717" y="6394451"/>
            <a:ext cx="6096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00" smtClean="0"/>
            </a:lvl1pPr>
          </a:lstStyle>
          <a:p>
            <a:pPr>
              <a:defRPr/>
            </a:pPr>
            <a:fld id="{9A5F3F89-D1E9-4FC9-BC82-B77D62E06533}" type="slidenum">
              <a:rPr lang="en-US" altLang="en-US"/>
              <a:pPr>
                <a:defRPr/>
              </a:pPr>
              <a:t>‹#›</a:t>
            </a:fld>
            <a:endParaRPr lang="en-US" altLang="en-US" dirty="0"/>
          </a:p>
        </p:txBody>
      </p:sp>
      <p:sp>
        <p:nvSpPr>
          <p:cNvPr id="1030" name="Rectangle 14">
            <a:extLst>
              <a:ext uri="{FF2B5EF4-FFF2-40B4-BE49-F238E27FC236}">
                <a16:creationId xmlns:a16="http://schemas.microsoft.com/office/drawing/2014/main" id="{C0B71491-8B2D-406D-B85F-D6A52E2D0A91}"/>
              </a:ext>
            </a:extLst>
          </p:cNvPr>
          <p:cNvSpPr>
            <a:spLocks noGrp="1" noChangeArrowheads="1"/>
          </p:cNvSpPr>
          <p:nvPr>
            <p:ph type="title"/>
          </p:nvPr>
        </p:nvSpPr>
        <p:spPr bwMode="auto">
          <a:xfrm>
            <a:off x="1223434" y="506413"/>
            <a:ext cx="982556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31" name="Rectangle 15">
            <a:extLst>
              <a:ext uri="{FF2B5EF4-FFF2-40B4-BE49-F238E27FC236}">
                <a16:creationId xmlns:a16="http://schemas.microsoft.com/office/drawing/2014/main" id="{6BB8247D-28FA-456B-AD54-F386B66A5F3F}"/>
              </a:ext>
            </a:extLst>
          </p:cNvPr>
          <p:cNvSpPr>
            <a:spLocks noGrp="1" noChangeArrowheads="1"/>
          </p:cNvSpPr>
          <p:nvPr>
            <p:ph type="body" idx="1"/>
          </p:nvPr>
        </p:nvSpPr>
        <p:spPr bwMode="auto">
          <a:xfrm>
            <a:off x="1223434" y="1525588"/>
            <a:ext cx="9825567"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2" name="Picture 17" descr="slideMaster_Logo600">
            <a:extLst>
              <a:ext uri="{FF2B5EF4-FFF2-40B4-BE49-F238E27FC236}">
                <a16:creationId xmlns:a16="http://schemas.microsoft.com/office/drawing/2014/main" id="{489F5BD8-A1C4-469A-BB9E-A20755182E5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hidden">
          <a:xfrm>
            <a:off x="495300" y="6323014"/>
            <a:ext cx="219286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9">
            <a:extLst>
              <a:ext uri="{FF2B5EF4-FFF2-40B4-BE49-F238E27FC236}">
                <a16:creationId xmlns:a16="http://schemas.microsoft.com/office/drawing/2014/main" id="{8595EEF2-2C48-473F-99E0-B94CA015423F}"/>
              </a:ext>
            </a:extLst>
          </p:cNvPr>
          <p:cNvSpPr>
            <a:spLocks noChangeShapeType="1"/>
          </p:cNvSpPr>
          <p:nvPr/>
        </p:nvSpPr>
        <p:spPr bwMode="auto">
          <a:xfrm>
            <a:off x="1223434" y="1365250"/>
            <a:ext cx="9825567"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sz="1800" dirty="0"/>
          </a:p>
        </p:txBody>
      </p:sp>
      <p:sp>
        <p:nvSpPr>
          <p:cNvPr id="1034" name="Text Box 36">
            <a:extLst>
              <a:ext uri="{FF2B5EF4-FFF2-40B4-BE49-F238E27FC236}">
                <a16:creationId xmlns:a16="http://schemas.microsoft.com/office/drawing/2014/main" id="{490BFD6A-BFA1-43C8-B7B3-F3F2A8912888}"/>
              </a:ext>
            </a:extLst>
          </p:cNvPr>
          <p:cNvSpPr txBox="1">
            <a:spLocks noChangeArrowheads="1"/>
          </p:cNvSpPr>
          <p:nvPr/>
        </p:nvSpPr>
        <p:spPr bwMode="auto">
          <a:xfrm rot="-5400000">
            <a:off x="-642143" y="5668283"/>
            <a:ext cx="1646238" cy="107722"/>
          </a:xfrm>
          <a:prstGeom prst="rect">
            <a:avLst/>
          </a:prstGeom>
          <a:noFill/>
          <a:ln>
            <a:noFill/>
          </a:ln>
        </p:spPr>
        <p:txBody>
          <a:bodyPr lIns="0" tIns="0" rIns="182880" bIns="0">
            <a:spAutoFit/>
          </a:bodyPr>
          <a:lstStyle>
            <a:lvl1pPr>
              <a:spcBef>
                <a:spcPct val="50000"/>
              </a:spcBef>
              <a:defRPr sz="2400">
                <a:solidFill>
                  <a:schemeClr val="tx1"/>
                </a:solidFill>
                <a:latin typeface="Arial" panose="020B0604020202020204" pitchFamily="34" charset="0"/>
              </a:defRPr>
            </a:lvl1pPr>
            <a:lvl2pPr marL="742950" indent="-285750">
              <a:spcBef>
                <a:spcPct val="50000"/>
              </a:spcBef>
              <a:defRPr sz="2400">
                <a:solidFill>
                  <a:schemeClr val="tx1"/>
                </a:solidFill>
                <a:latin typeface="Arial" panose="020B0604020202020204" pitchFamily="34" charset="0"/>
              </a:defRPr>
            </a:lvl2pPr>
            <a:lvl3pPr marL="1143000" indent="-228600">
              <a:spcBef>
                <a:spcPct val="50000"/>
              </a:spcBef>
              <a:defRPr sz="2400">
                <a:solidFill>
                  <a:schemeClr val="tx1"/>
                </a:solidFill>
                <a:latin typeface="Arial" panose="020B0604020202020204" pitchFamily="34" charset="0"/>
              </a:defRPr>
            </a:lvl3pPr>
            <a:lvl4pPr marL="1600200" indent="-228600">
              <a:spcBef>
                <a:spcPct val="50000"/>
              </a:spcBef>
              <a:defRPr sz="2400">
                <a:solidFill>
                  <a:schemeClr val="tx1"/>
                </a:solidFill>
                <a:latin typeface="Arial" panose="020B0604020202020204" pitchFamily="34" charset="0"/>
              </a:defRPr>
            </a:lvl4pPr>
            <a:lvl5pPr marL="2057400" indent="-228600">
              <a:spcBef>
                <a:spcPct val="50000"/>
              </a:spcBef>
              <a:defRPr sz="2400">
                <a:solidFill>
                  <a:schemeClr val="tx1"/>
                </a:solidFill>
                <a:latin typeface="Arial" panose="020B0604020202020204" pitchFamily="34" charset="0"/>
              </a:defRPr>
            </a:lvl5pPr>
            <a:lvl6pPr marL="2514600" indent="-228600" eaLnBrk="0" fontAlgn="base" hangingPunct="0">
              <a:spcBef>
                <a:spcPct val="50000"/>
              </a:spcBef>
              <a:spcAft>
                <a:spcPct val="0"/>
              </a:spcAft>
              <a:defRPr sz="2400">
                <a:solidFill>
                  <a:schemeClr val="tx1"/>
                </a:solidFill>
                <a:latin typeface="Arial" panose="020B0604020202020204" pitchFamily="34" charset="0"/>
              </a:defRPr>
            </a:lvl6pPr>
            <a:lvl7pPr marL="2971800" indent="-228600" eaLnBrk="0" fontAlgn="base" hangingPunct="0">
              <a:spcBef>
                <a:spcPct val="50000"/>
              </a:spcBef>
              <a:spcAft>
                <a:spcPct val="0"/>
              </a:spcAft>
              <a:defRPr sz="2400">
                <a:solidFill>
                  <a:schemeClr val="tx1"/>
                </a:solidFill>
                <a:latin typeface="Arial" panose="020B0604020202020204" pitchFamily="34" charset="0"/>
              </a:defRPr>
            </a:lvl7pPr>
            <a:lvl8pPr marL="3429000" indent="-228600" eaLnBrk="0" fontAlgn="base" hangingPunct="0">
              <a:spcBef>
                <a:spcPct val="50000"/>
              </a:spcBef>
              <a:spcAft>
                <a:spcPct val="0"/>
              </a:spcAft>
              <a:defRPr sz="2400">
                <a:solidFill>
                  <a:schemeClr val="tx1"/>
                </a:solidFill>
                <a:latin typeface="Arial" panose="020B0604020202020204" pitchFamily="34" charset="0"/>
              </a:defRPr>
            </a:lvl8pPr>
            <a:lvl9pPr marL="3886200" indent="-228600" eaLnBrk="0" fontAlgn="base" hangingPunct="0">
              <a:spcBef>
                <a:spcPct val="50000"/>
              </a:spcBef>
              <a:spcAft>
                <a:spcPct val="0"/>
              </a:spcAft>
              <a:defRPr sz="2400">
                <a:solidFill>
                  <a:schemeClr val="tx1"/>
                </a:solidFill>
                <a:latin typeface="Arial" panose="020B0604020202020204" pitchFamily="34" charset="0"/>
              </a:defRPr>
            </a:lvl9pPr>
          </a:lstStyle>
          <a:p>
            <a:pPr eaLnBrk="1" hangingPunct="1">
              <a:defRPr/>
            </a:pPr>
            <a:r>
              <a:rPr lang="en-US" altLang="en-US" sz="700" dirty="0"/>
              <a:t>©2008 Thomson Reuters</a:t>
            </a:r>
          </a:p>
        </p:txBody>
      </p:sp>
      <p:pic>
        <p:nvPicPr>
          <p:cNvPr id="1035" name="Picture 38" descr="rsph3b">
            <a:extLst>
              <a:ext uri="{FF2B5EF4-FFF2-40B4-BE49-F238E27FC236}">
                <a16:creationId xmlns:a16="http://schemas.microsoft.com/office/drawing/2014/main" id="{E83641B9-D2CF-4BD9-BF19-1DDC9F9B643A}"/>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914467" y="6094413"/>
            <a:ext cx="198331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85599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 id="2147484124" r:id="rId16"/>
    <p:sldLayoutId id="2147484125" r:id="rId17"/>
    <p:sldLayoutId id="2147484126" r:id="rId18"/>
    <p:sldLayoutId id="2147484127" r:id="rId19"/>
    <p:sldLayoutId id="2147484128" r:id="rId20"/>
    <p:sldLayoutId id="2147484172" r:id="rId21"/>
    <p:sldLayoutId id="2147484173" r:id="rId22"/>
  </p:sldLayoutIdLst>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pitchFamily="34" charset="0"/>
        </a:defRPr>
      </a:lvl2pPr>
      <a:lvl3pPr algn="l" rtl="0" eaLnBrk="0" fontAlgn="base" hangingPunct="0">
        <a:lnSpc>
          <a:spcPct val="90000"/>
        </a:lnSpc>
        <a:spcBef>
          <a:spcPct val="0"/>
        </a:spcBef>
        <a:spcAft>
          <a:spcPct val="0"/>
        </a:spcAft>
        <a:defRPr sz="2800">
          <a:solidFill>
            <a:schemeClr val="tx2"/>
          </a:solidFill>
          <a:latin typeface="Arial" pitchFamily="34" charset="0"/>
        </a:defRPr>
      </a:lvl3pPr>
      <a:lvl4pPr algn="l" rtl="0" eaLnBrk="0" fontAlgn="base" hangingPunct="0">
        <a:lnSpc>
          <a:spcPct val="90000"/>
        </a:lnSpc>
        <a:spcBef>
          <a:spcPct val="0"/>
        </a:spcBef>
        <a:spcAft>
          <a:spcPct val="0"/>
        </a:spcAft>
        <a:defRPr sz="2800">
          <a:solidFill>
            <a:schemeClr val="tx2"/>
          </a:solidFill>
          <a:latin typeface="Arial" pitchFamily="34" charset="0"/>
        </a:defRPr>
      </a:lvl4pPr>
      <a:lvl5pPr algn="l" rtl="0" eaLnBrk="0" fontAlgn="base" hangingPunct="0">
        <a:lnSpc>
          <a:spcPct val="90000"/>
        </a:lnSpc>
        <a:spcBef>
          <a:spcPct val="0"/>
        </a:spcBef>
        <a:spcAft>
          <a:spcPct val="0"/>
        </a:spcAft>
        <a:defRPr sz="2800">
          <a:solidFill>
            <a:schemeClr val="tx2"/>
          </a:solidFill>
          <a:latin typeface="Arial" pitchFamily="34" charset="0"/>
        </a:defRPr>
      </a:lvl5pPr>
      <a:lvl6pPr marL="457200" algn="l" rtl="0" fontAlgn="base">
        <a:lnSpc>
          <a:spcPct val="90000"/>
        </a:lnSpc>
        <a:spcBef>
          <a:spcPct val="0"/>
        </a:spcBef>
        <a:spcAft>
          <a:spcPct val="0"/>
        </a:spcAft>
        <a:defRPr sz="2800">
          <a:solidFill>
            <a:schemeClr val="tx2"/>
          </a:solidFill>
          <a:latin typeface="Arial" pitchFamily="34" charset="0"/>
        </a:defRPr>
      </a:lvl6pPr>
      <a:lvl7pPr marL="914400" algn="l" rtl="0" fontAlgn="base">
        <a:lnSpc>
          <a:spcPct val="90000"/>
        </a:lnSpc>
        <a:spcBef>
          <a:spcPct val="0"/>
        </a:spcBef>
        <a:spcAft>
          <a:spcPct val="0"/>
        </a:spcAft>
        <a:defRPr sz="2800">
          <a:solidFill>
            <a:schemeClr val="tx2"/>
          </a:solidFill>
          <a:latin typeface="Arial" pitchFamily="34" charset="0"/>
        </a:defRPr>
      </a:lvl7pPr>
      <a:lvl8pPr marL="1371600" algn="l" rtl="0" fontAlgn="base">
        <a:lnSpc>
          <a:spcPct val="90000"/>
        </a:lnSpc>
        <a:spcBef>
          <a:spcPct val="0"/>
        </a:spcBef>
        <a:spcAft>
          <a:spcPct val="0"/>
        </a:spcAft>
        <a:defRPr sz="2800">
          <a:solidFill>
            <a:schemeClr val="tx2"/>
          </a:solidFill>
          <a:latin typeface="Arial" pitchFamily="34" charset="0"/>
        </a:defRPr>
      </a:lvl8pPr>
      <a:lvl9pPr marL="1828800" algn="l" rtl="0" fontAlgn="base">
        <a:lnSpc>
          <a:spcPct val="90000"/>
        </a:lnSpc>
        <a:spcBef>
          <a:spcPct val="0"/>
        </a:spcBef>
        <a:spcAft>
          <a:spcPct val="0"/>
        </a:spcAft>
        <a:defRPr sz="2800">
          <a:solidFill>
            <a:schemeClr val="tx2"/>
          </a:solidFill>
          <a:latin typeface="Arial" pitchFamily="34"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anose="020B0604020202020204"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anose="020B0604020202020204"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72F86D0E-1AEF-4D97-B5E4-C263C7489E6E}"/>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7086F1E-71C4-4052-A3AB-1F3083DA4DE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6A67137-0BB5-40C1-B968-69598B4CABA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ea typeface="ヒラギノ角ゴ Pro W3" pitchFamily="-84" charset="-128"/>
                <a:cs typeface="+mn-cs"/>
              </a:defRPr>
            </a:lvl1pPr>
          </a:lstStyle>
          <a:p>
            <a:pPr>
              <a:defRPr/>
            </a:pPr>
            <a:fld id="{038616D5-1B1A-4F37-8A61-A78ED5F38EEF}" type="datetime1">
              <a:rPr lang="en-US" smtClean="0"/>
              <a:t>5/21/2024</a:t>
            </a:fld>
            <a:endParaRPr lang="en-US" dirty="0"/>
          </a:p>
        </p:txBody>
      </p:sp>
      <p:sp>
        <p:nvSpPr>
          <p:cNvPr id="5" name="Footer Placeholder 4">
            <a:extLst>
              <a:ext uri="{FF2B5EF4-FFF2-40B4-BE49-F238E27FC236}">
                <a16:creationId xmlns:a16="http://schemas.microsoft.com/office/drawing/2014/main" id="{4C826C6F-6AB1-4C87-B801-B3CA847CED0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ea typeface="ヒラギノ角ゴ Pro W3" pitchFamily="-84" charset="-128"/>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952F6C20-BD3D-4144-8651-49992D624C09}"/>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6D267FE-ACE7-4220-A489-CE7320D749A1}" type="slidenum">
              <a:rPr lang="en-US" altLang="en-US"/>
              <a:pPr/>
              <a:t>‹#›</a:t>
            </a:fld>
            <a:endParaRPr lang="en-US" altLang="en-US" dirty="0"/>
          </a:p>
        </p:txBody>
      </p:sp>
    </p:spTree>
    <p:extLst>
      <p:ext uri="{BB962C8B-B14F-4D97-AF65-F5344CB8AC3E}">
        <p14:creationId xmlns:p14="http://schemas.microsoft.com/office/powerpoint/2010/main" val="3815350367"/>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18405D-BD87-0A40-87A7-A752E674854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35ADE1-2511-8B46-91B8-542907062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FC95B-7393-634F-9821-4B8AB1866AA1}"/>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8E510B-5232-5841-9FCB-8DE03DF80A50}" type="datetimeFigureOut">
              <a:rPr lang="en-US" smtClean="0"/>
              <a:t>5/21/2024</a:t>
            </a:fld>
            <a:endParaRPr lang="en-US" dirty="0"/>
          </a:p>
        </p:txBody>
      </p:sp>
      <p:sp>
        <p:nvSpPr>
          <p:cNvPr id="5" name="Footer Placeholder 4">
            <a:extLst>
              <a:ext uri="{FF2B5EF4-FFF2-40B4-BE49-F238E27FC236}">
                <a16:creationId xmlns:a16="http://schemas.microsoft.com/office/drawing/2014/main" id="{2CED6947-EA72-704A-910F-4B6552B5A21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DC396DE-797E-FE40-BA38-713CD5F1F1B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85BC5F-ED81-4F4F-A9FF-6935069CE66E}" type="slidenum">
              <a:rPr lang="en-US" smtClean="0"/>
              <a:t>‹#›</a:t>
            </a:fld>
            <a:endParaRPr lang="en-US" dirty="0"/>
          </a:p>
        </p:txBody>
      </p:sp>
      <p:sp>
        <p:nvSpPr>
          <p:cNvPr id="7" name="Square">
            <a:extLst>
              <a:ext uri="{FF2B5EF4-FFF2-40B4-BE49-F238E27FC236}">
                <a16:creationId xmlns:a16="http://schemas.microsoft.com/office/drawing/2014/main" id="{A6675801-05B5-9D41-B29E-3ABDCCFA2443}"/>
              </a:ext>
            </a:extLst>
          </p:cNvPr>
          <p:cNvSpPr/>
          <p:nvPr userDrawn="1"/>
        </p:nvSpPr>
        <p:spPr>
          <a:xfrm>
            <a:off x="12347576" y="0"/>
            <a:ext cx="533401" cy="533400"/>
          </a:xfrm>
          <a:prstGeom prst="rect">
            <a:avLst/>
          </a:prstGeom>
          <a:solidFill>
            <a:srgbClr val="19417C"/>
          </a:solidFill>
          <a:ln w="12700">
            <a:miter lim="400000"/>
          </a:ln>
        </p:spPr>
        <p:txBody>
          <a:bodyPr lIns="34289" rIns="34289" anchor="ctr"/>
          <a:lstStyle/>
          <a:p>
            <a:pPr algn="ctr">
              <a:defRPr>
                <a:solidFill>
                  <a:srgbClr val="FFFFFF"/>
                </a:solidFill>
              </a:defRPr>
            </a:pPr>
            <a:endParaRPr sz="1800" dirty="0"/>
          </a:p>
        </p:txBody>
      </p:sp>
      <p:sp>
        <p:nvSpPr>
          <p:cNvPr id="8" name="Square">
            <a:extLst>
              <a:ext uri="{FF2B5EF4-FFF2-40B4-BE49-F238E27FC236}">
                <a16:creationId xmlns:a16="http://schemas.microsoft.com/office/drawing/2014/main" id="{E8EB9B90-7379-4445-B692-5453289EB73F}"/>
              </a:ext>
            </a:extLst>
          </p:cNvPr>
          <p:cNvSpPr/>
          <p:nvPr userDrawn="1"/>
        </p:nvSpPr>
        <p:spPr>
          <a:xfrm>
            <a:off x="12347576" y="642939"/>
            <a:ext cx="533401" cy="533401"/>
          </a:xfrm>
          <a:prstGeom prst="rect">
            <a:avLst/>
          </a:prstGeom>
          <a:solidFill>
            <a:srgbClr val="3C3C3C"/>
          </a:solidFill>
          <a:ln w="12700">
            <a:miter lim="400000"/>
          </a:ln>
        </p:spPr>
        <p:txBody>
          <a:bodyPr lIns="34289" rIns="34289" anchor="ctr"/>
          <a:lstStyle/>
          <a:p>
            <a:pPr algn="ctr">
              <a:defRPr>
                <a:solidFill>
                  <a:srgbClr val="FFFFFF"/>
                </a:solidFill>
              </a:defRPr>
            </a:pPr>
            <a:endParaRPr sz="1800" dirty="0"/>
          </a:p>
        </p:txBody>
      </p:sp>
      <p:sp>
        <p:nvSpPr>
          <p:cNvPr id="9" name="Square">
            <a:extLst>
              <a:ext uri="{FF2B5EF4-FFF2-40B4-BE49-F238E27FC236}">
                <a16:creationId xmlns:a16="http://schemas.microsoft.com/office/drawing/2014/main" id="{F33D12DC-6223-DB41-936C-7E47445D520A}"/>
              </a:ext>
            </a:extLst>
          </p:cNvPr>
          <p:cNvSpPr/>
          <p:nvPr userDrawn="1"/>
        </p:nvSpPr>
        <p:spPr>
          <a:xfrm>
            <a:off x="12347576" y="1285875"/>
            <a:ext cx="533401" cy="533400"/>
          </a:xfrm>
          <a:prstGeom prst="rect">
            <a:avLst/>
          </a:prstGeom>
          <a:solidFill>
            <a:srgbClr val="FFFFFF"/>
          </a:solidFill>
          <a:ln w="12700">
            <a:miter lim="400000"/>
          </a:ln>
        </p:spPr>
        <p:txBody>
          <a:bodyPr lIns="34289" rIns="34289" anchor="ctr"/>
          <a:lstStyle/>
          <a:p>
            <a:pPr algn="ctr">
              <a:defRPr>
                <a:solidFill>
                  <a:srgbClr val="FFFFFF"/>
                </a:solidFill>
              </a:defRPr>
            </a:pPr>
            <a:endParaRPr sz="1800" dirty="0"/>
          </a:p>
        </p:txBody>
      </p:sp>
      <p:sp>
        <p:nvSpPr>
          <p:cNvPr id="10" name="Square">
            <a:extLst>
              <a:ext uri="{FF2B5EF4-FFF2-40B4-BE49-F238E27FC236}">
                <a16:creationId xmlns:a16="http://schemas.microsoft.com/office/drawing/2014/main" id="{CC20DB7B-C4D3-6144-B596-B66B242781D7}"/>
              </a:ext>
            </a:extLst>
          </p:cNvPr>
          <p:cNvSpPr/>
          <p:nvPr userDrawn="1"/>
        </p:nvSpPr>
        <p:spPr>
          <a:xfrm>
            <a:off x="12347576" y="1928814"/>
            <a:ext cx="533401" cy="533401"/>
          </a:xfrm>
          <a:prstGeom prst="rect">
            <a:avLst/>
          </a:prstGeom>
          <a:solidFill>
            <a:schemeClr val="accent1"/>
          </a:solidFill>
          <a:ln w="12700">
            <a:miter lim="400000"/>
          </a:ln>
        </p:spPr>
        <p:txBody>
          <a:bodyPr lIns="34289" rIns="34289" anchor="ctr"/>
          <a:lstStyle/>
          <a:p>
            <a:pPr algn="ctr">
              <a:defRPr>
                <a:solidFill>
                  <a:srgbClr val="FFFFFF"/>
                </a:solidFill>
              </a:defRPr>
            </a:pPr>
            <a:endParaRPr sz="1800" dirty="0"/>
          </a:p>
        </p:txBody>
      </p:sp>
      <p:grpSp>
        <p:nvGrpSpPr>
          <p:cNvPr id="11" name="Group">
            <a:extLst>
              <a:ext uri="{FF2B5EF4-FFF2-40B4-BE49-F238E27FC236}">
                <a16:creationId xmlns:a16="http://schemas.microsoft.com/office/drawing/2014/main" id="{3A884221-B78E-1947-BD18-1FE10BB14F10}"/>
              </a:ext>
            </a:extLst>
          </p:cNvPr>
          <p:cNvGrpSpPr/>
          <p:nvPr userDrawn="1"/>
        </p:nvGrpSpPr>
        <p:grpSpPr>
          <a:xfrm>
            <a:off x="12347576" y="3114676"/>
            <a:ext cx="265113" cy="3743327"/>
            <a:chOff x="0" y="0"/>
            <a:chExt cx="265112" cy="3743325"/>
          </a:xfrm>
        </p:grpSpPr>
        <p:sp>
          <p:nvSpPr>
            <p:cNvPr id="12" name="Rectangle">
              <a:extLst>
                <a:ext uri="{FF2B5EF4-FFF2-40B4-BE49-F238E27FC236}">
                  <a16:creationId xmlns:a16="http://schemas.microsoft.com/office/drawing/2014/main" id="{4ABDCB65-A544-EB4B-9120-96E2E2E13A41}"/>
                </a:ext>
              </a:extLst>
            </p:cNvPr>
            <p:cNvSpPr/>
            <p:nvPr/>
          </p:nvSpPr>
          <p:spPr>
            <a:xfrm>
              <a:off x="0" y="-1"/>
              <a:ext cx="265113" cy="533402"/>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3" name="Rectangle">
              <a:extLst>
                <a:ext uri="{FF2B5EF4-FFF2-40B4-BE49-F238E27FC236}">
                  <a16:creationId xmlns:a16="http://schemas.microsoft.com/office/drawing/2014/main" id="{A0D54635-5870-5640-8280-8A7F8D1987A6}"/>
                </a:ext>
              </a:extLst>
            </p:cNvPr>
            <p:cNvSpPr/>
            <p:nvPr/>
          </p:nvSpPr>
          <p:spPr>
            <a:xfrm>
              <a:off x="0" y="636588"/>
              <a:ext cx="265113" cy="533401"/>
            </a:xfrm>
            <a:prstGeom prst="rect">
              <a:avLst/>
            </a:prstGeom>
            <a:solidFill>
              <a:srgbClr val="CA171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4" name="Rectangle">
              <a:extLst>
                <a:ext uri="{FF2B5EF4-FFF2-40B4-BE49-F238E27FC236}">
                  <a16:creationId xmlns:a16="http://schemas.microsoft.com/office/drawing/2014/main" id="{67DD4E7C-728B-3345-A8B2-06A6CD531371}"/>
                </a:ext>
              </a:extLst>
            </p:cNvPr>
            <p:cNvSpPr/>
            <p:nvPr/>
          </p:nvSpPr>
          <p:spPr>
            <a:xfrm>
              <a:off x="0" y="1285875"/>
              <a:ext cx="265113" cy="533401"/>
            </a:xfrm>
            <a:prstGeom prst="rect">
              <a:avLst/>
            </a:prstGeom>
            <a:solidFill>
              <a:srgbClr val="EF7F2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5" name="Rectangle">
              <a:extLst>
                <a:ext uri="{FF2B5EF4-FFF2-40B4-BE49-F238E27FC236}">
                  <a16:creationId xmlns:a16="http://schemas.microsoft.com/office/drawing/2014/main" id="{801D0088-9B7E-AA44-B720-EC9683319006}"/>
                </a:ext>
              </a:extLst>
            </p:cNvPr>
            <p:cNvSpPr/>
            <p:nvPr/>
          </p:nvSpPr>
          <p:spPr>
            <a:xfrm>
              <a:off x="0" y="1928813"/>
              <a:ext cx="265113" cy="533401"/>
            </a:xfrm>
            <a:prstGeom prst="rect">
              <a:avLst/>
            </a:prstGeom>
            <a:solidFill>
              <a:srgbClr val="A7A9A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6" name="Rectangle">
              <a:extLst>
                <a:ext uri="{FF2B5EF4-FFF2-40B4-BE49-F238E27FC236}">
                  <a16:creationId xmlns:a16="http://schemas.microsoft.com/office/drawing/2014/main" id="{F12C30C3-2700-9448-9442-75B75940B10D}"/>
                </a:ext>
              </a:extLst>
            </p:cNvPr>
            <p:cNvSpPr/>
            <p:nvPr/>
          </p:nvSpPr>
          <p:spPr>
            <a:xfrm>
              <a:off x="0" y="2563813"/>
              <a:ext cx="265113" cy="533401"/>
            </a:xfrm>
            <a:prstGeom prst="rect">
              <a:avLst/>
            </a:prstGeom>
            <a:solidFill>
              <a:srgbClr val="004A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sp>
          <p:nvSpPr>
            <p:cNvPr id="17" name="Rectangle">
              <a:extLst>
                <a:ext uri="{FF2B5EF4-FFF2-40B4-BE49-F238E27FC236}">
                  <a16:creationId xmlns:a16="http://schemas.microsoft.com/office/drawing/2014/main" id="{1561E7B6-19E4-7E42-9D4F-544643A02F16}"/>
                </a:ext>
              </a:extLst>
            </p:cNvPr>
            <p:cNvSpPr/>
            <p:nvPr/>
          </p:nvSpPr>
          <p:spPr>
            <a:xfrm>
              <a:off x="0" y="3209925"/>
              <a:ext cx="265113" cy="533401"/>
            </a:xfrm>
            <a:prstGeom prst="rect">
              <a:avLst/>
            </a:prstGeom>
            <a:solidFill>
              <a:srgbClr val="50505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dirty="0"/>
            </a:p>
          </p:txBody>
        </p:sp>
      </p:grpSp>
    </p:spTree>
    <p:extLst>
      <p:ext uri="{BB962C8B-B14F-4D97-AF65-F5344CB8AC3E}">
        <p14:creationId xmlns:p14="http://schemas.microsoft.com/office/powerpoint/2010/main" val="2511598391"/>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9" r:id="rId7"/>
    <p:sldLayoutId id="2147484170" r:id="rId8"/>
    <p:sldLayoutId id="2147484171"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846912"/>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 id="2147484195" r:id="rId18"/>
    <p:sldLayoutId id="2147484196" r:id="rId19"/>
    <p:sldLayoutId id="2147484197" r:id="rId20"/>
    <p:sldLayoutId id="2147484198" r:id="rId21"/>
    <p:sldLayoutId id="2147484199" r:id="rId22"/>
    <p:sldLayoutId id="2147484200" r:id="rId23"/>
    <p:sldLayoutId id="2147484201" r:id="rId24"/>
    <p:sldLayoutId id="2147484202" r:id="rId25"/>
    <p:sldLayoutId id="2147484203" r:id="rId26"/>
    <p:sldLayoutId id="2147484204" r:id="rId27"/>
    <p:sldLayoutId id="2147484205" r:id="rId28"/>
    <p:sldLayoutId id="2147484206"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A814A6-E9F3-E449-AD56-44FF500D5933}"/>
              </a:ext>
            </a:extLst>
          </p:cNvPr>
          <p:cNvSpPr/>
          <p:nvPr userDrawn="1"/>
        </p:nvSpPr>
        <p:spPr>
          <a:xfrm>
            <a:off x="0" y="6400800"/>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pic>
        <p:nvPicPr>
          <p:cNvPr id="17" name="Picture 16" descr="Gallup Logo">
            <a:extLst>
              <a:ext uri="{FF2B5EF4-FFF2-40B4-BE49-F238E27FC236}">
                <a16:creationId xmlns:a16="http://schemas.microsoft.com/office/drawing/2014/main" id="{7820F2AF-0643-F04C-B41D-78520B7ACF6A}"/>
              </a:ext>
            </a:extLst>
          </p:cNvPr>
          <p:cNvPicPr>
            <a:picLocks noChangeAspect="1"/>
          </p:cNvPicPr>
          <p:nvPr userDrawn="1"/>
        </p:nvPicPr>
        <p:blipFill>
          <a:blip r:embed="rId26">
            <a:biLevel thresh="25000"/>
            <a:extLst>
              <a:ext uri="{28A0092B-C50C-407E-A947-70E740481C1C}">
                <a14:useLocalDpi xmlns:a14="http://schemas.microsoft.com/office/drawing/2010/main"/>
              </a:ext>
            </a:extLst>
          </a:blip>
          <a:stretch>
            <a:fillRect/>
          </a:stretch>
        </p:blipFill>
        <p:spPr>
          <a:xfrm>
            <a:off x="10933176" y="6554289"/>
            <a:ext cx="1028700" cy="190500"/>
          </a:xfrm>
          <a:prstGeom prst="rect">
            <a:avLst/>
          </a:prstGeom>
        </p:spPr>
      </p:pic>
      <p:sp>
        <p:nvSpPr>
          <p:cNvPr id="13" name="Title Placeholder 4">
            <a:extLst>
              <a:ext uri="{FF2B5EF4-FFF2-40B4-BE49-F238E27FC236}">
                <a16:creationId xmlns:a16="http://schemas.microsoft.com/office/drawing/2014/main" id="{F8B2F24D-5DD2-674D-B4EF-B6C318B7E673}"/>
              </a:ext>
            </a:extLst>
          </p:cNvPr>
          <p:cNvSpPr>
            <a:spLocks noGrp="1"/>
          </p:cNvSpPr>
          <p:nvPr>
            <p:ph type="title"/>
          </p:nvPr>
        </p:nvSpPr>
        <p:spPr>
          <a:xfrm>
            <a:off x="0" y="0"/>
            <a:ext cx="12192000" cy="969496"/>
          </a:xfrm>
          <a:prstGeom prst="rect">
            <a:avLst/>
          </a:prstGeom>
          <a:noFill/>
        </p:spPr>
        <p:txBody>
          <a:bodyPr vert="horz" wrap="square" lIns="274320" tIns="320040" rIns="274320" bIns="274320" rtlCol="0" anchor="t">
            <a:spAutoFit/>
          </a:bodyPr>
          <a:lstStyle/>
          <a:p>
            <a:r>
              <a:rPr lang="en-US"/>
              <a:t>Click to edit Master title style</a:t>
            </a:r>
            <a:endParaRPr lang="en-US" dirty="0"/>
          </a:p>
        </p:txBody>
      </p:sp>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2"/>
                </a:solidFill>
                <a:latin typeface="+mn-lt"/>
              </a:defRPr>
            </a:lvl1pPr>
          </a:lstStyle>
          <a:p>
            <a:endParaRPr lang="en-US" dirty="0"/>
          </a:p>
        </p:txBody>
      </p:sp>
      <p:sp>
        <p:nvSpPr>
          <p:cNvPr id="11" name="Rectangle 10">
            <a:extLst>
              <a:ext uri="{FF2B5EF4-FFF2-40B4-BE49-F238E27FC236}">
                <a16:creationId xmlns:a16="http://schemas.microsoft.com/office/drawing/2014/main" id="{088FA1E4-8B25-3749-97A0-21AAFA572DF7}"/>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dirty="0">
                <a:solidFill>
                  <a:schemeClr val="bg1"/>
                </a:solidFill>
                <a:latin typeface="+mn-lt"/>
              </a:rPr>
              <a:t>Copyright © 2023 Gallup, Inc. All rights reserved.</a:t>
            </a:r>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4"/>
          </p:nvPr>
        </p:nvSpPr>
        <p:spPr>
          <a:xfrm>
            <a:off x="0" y="6492875"/>
            <a:ext cx="481075" cy="365125"/>
          </a:xfrm>
          <a:prstGeom prst="rect">
            <a:avLst/>
          </a:prstGeom>
        </p:spPr>
        <p:txBody>
          <a:bodyPr vert="horz" lIns="137160" tIns="45720" rIns="91440" bIns="45720" rtlCol="0" anchor="ctr"/>
          <a:lstStyle>
            <a:lvl1pPr algn="ctr">
              <a:defRPr sz="900">
                <a:solidFill>
                  <a:schemeClr val="accent6"/>
                </a:solidFill>
              </a:defRPr>
            </a:lvl1pPr>
          </a:lstStyle>
          <a:p>
            <a:fld id="{59E3E2AC-ACB3-5544-BE29-32D30D23532C}" type="slidenum">
              <a:rPr lang="en-US" smtClean="0"/>
              <a:pPr/>
              <a:t>‹#›</a:t>
            </a:fld>
            <a:r>
              <a:rPr lang="en-US" dirty="0"/>
              <a:t> </a:t>
            </a:r>
          </a:p>
        </p:txBody>
      </p:sp>
      <p:cxnSp>
        <p:nvCxnSpPr>
          <p:cNvPr id="12" name="Straight Connector 11">
            <a:extLst>
              <a:ext uri="{FF2B5EF4-FFF2-40B4-BE49-F238E27FC236}">
                <a16:creationId xmlns:a16="http://schemas.microsoft.com/office/drawing/2014/main" id="{270E263A-4531-ED42-A31A-A4B12387E848}"/>
              </a:ext>
              <a:ext uri="{C183D7F6-B498-43B3-948B-1728B52AA6E4}">
                <adec:decorative xmlns:adec="http://schemas.microsoft.com/office/drawing/2017/decorative" val="1"/>
              </a:ext>
            </a:extLst>
          </p:cNvPr>
          <p:cNvCxnSpPr>
            <a:cxnSpLocks/>
          </p:cNvCxnSpPr>
          <p:nvPr userDrawn="1"/>
        </p:nvCxnSpPr>
        <p:spPr>
          <a:xfrm flipV="1">
            <a:off x="482591" y="6510528"/>
            <a:ext cx="0" cy="3474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25"/>
    </p:custDataLst>
    <p:extLst>
      <p:ext uri="{BB962C8B-B14F-4D97-AF65-F5344CB8AC3E}">
        <p14:creationId xmlns:p14="http://schemas.microsoft.com/office/powerpoint/2010/main" val="183864920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Lst>
  <p:hf hdr="0" ftr="0" dt="0"/>
  <p:txStyles>
    <p:titleStyle>
      <a:lvl1pPr algn="l" rtl="0" eaLnBrk="1" fontAlgn="base" hangingPunct="1">
        <a:spcBef>
          <a:spcPct val="0"/>
        </a:spcBef>
        <a:spcAft>
          <a:spcPct val="0"/>
        </a:spcAft>
        <a:defRPr sz="2400">
          <a:solidFill>
            <a:srgbClr val="000000"/>
          </a:solidFill>
          <a:latin typeface="+mj-lt"/>
          <a:ea typeface="+mj-ea"/>
          <a:cs typeface="+mj-cs"/>
        </a:defRPr>
      </a:lvl1pPr>
      <a:lvl2pPr algn="l" rtl="0" eaLnBrk="1" fontAlgn="base" hangingPunct="1">
        <a:spcBef>
          <a:spcPct val="0"/>
        </a:spcBef>
        <a:spcAft>
          <a:spcPct val="0"/>
        </a:spcAft>
        <a:defRPr sz="2800">
          <a:solidFill>
            <a:srgbClr val="61C250"/>
          </a:solidFill>
          <a:latin typeface="Georgia" pitchFamily="18" charset="0"/>
          <a:cs typeface="Arial" charset="0"/>
        </a:defRPr>
      </a:lvl2pPr>
      <a:lvl3pPr algn="l" rtl="0" eaLnBrk="1" fontAlgn="base" hangingPunct="1">
        <a:spcBef>
          <a:spcPct val="0"/>
        </a:spcBef>
        <a:spcAft>
          <a:spcPct val="0"/>
        </a:spcAft>
        <a:defRPr sz="2800">
          <a:solidFill>
            <a:srgbClr val="61C250"/>
          </a:solidFill>
          <a:latin typeface="Georgia" pitchFamily="18" charset="0"/>
          <a:cs typeface="Arial" charset="0"/>
        </a:defRPr>
      </a:lvl3pPr>
      <a:lvl4pPr algn="l" rtl="0" eaLnBrk="1" fontAlgn="base" hangingPunct="1">
        <a:spcBef>
          <a:spcPct val="0"/>
        </a:spcBef>
        <a:spcAft>
          <a:spcPct val="0"/>
        </a:spcAft>
        <a:defRPr sz="2800">
          <a:solidFill>
            <a:srgbClr val="61C250"/>
          </a:solidFill>
          <a:latin typeface="Georgia" pitchFamily="18" charset="0"/>
          <a:cs typeface="Arial" charset="0"/>
        </a:defRPr>
      </a:lvl4pPr>
      <a:lvl5pPr algn="l" rtl="0" eaLnBrk="1" fontAlgn="base" hangingPunct="1">
        <a:spcBef>
          <a:spcPct val="0"/>
        </a:spcBef>
        <a:spcAft>
          <a:spcPct val="0"/>
        </a:spcAft>
        <a:defRPr sz="2800">
          <a:solidFill>
            <a:srgbClr val="61C250"/>
          </a:solidFill>
          <a:latin typeface="Georgia" pitchFamily="18" charset="0"/>
          <a:cs typeface="Arial" charset="0"/>
        </a:defRPr>
      </a:lvl5pPr>
      <a:lvl6pPr marL="457200" algn="l" rtl="0" eaLnBrk="1" fontAlgn="base" hangingPunct="1">
        <a:spcBef>
          <a:spcPct val="0"/>
        </a:spcBef>
        <a:spcAft>
          <a:spcPct val="0"/>
        </a:spcAft>
        <a:defRPr sz="2800">
          <a:solidFill>
            <a:srgbClr val="61C250"/>
          </a:solidFill>
          <a:latin typeface="Georgia" pitchFamily="18" charset="0"/>
          <a:cs typeface="Arial" charset="0"/>
        </a:defRPr>
      </a:lvl6pPr>
      <a:lvl7pPr marL="914400" algn="l" rtl="0" eaLnBrk="1" fontAlgn="base" hangingPunct="1">
        <a:spcBef>
          <a:spcPct val="0"/>
        </a:spcBef>
        <a:spcAft>
          <a:spcPct val="0"/>
        </a:spcAft>
        <a:defRPr sz="2800">
          <a:solidFill>
            <a:srgbClr val="61C250"/>
          </a:solidFill>
          <a:latin typeface="Georgia" pitchFamily="18" charset="0"/>
          <a:cs typeface="Arial" charset="0"/>
        </a:defRPr>
      </a:lvl7pPr>
      <a:lvl8pPr marL="1371600" algn="l" rtl="0" eaLnBrk="1" fontAlgn="base" hangingPunct="1">
        <a:spcBef>
          <a:spcPct val="0"/>
        </a:spcBef>
        <a:spcAft>
          <a:spcPct val="0"/>
        </a:spcAft>
        <a:defRPr sz="2800">
          <a:solidFill>
            <a:srgbClr val="61C250"/>
          </a:solidFill>
          <a:latin typeface="Georgia" pitchFamily="18" charset="0"/>
          <a:cs typeface="Arial" charset="0"/>
        </a:defRPr>
      </a:lvl8pPr>
      <a:lvl9pPr marL="1828800" algn="l" rtl="0" eaLnBrk="1" fontAlgn="base" hangingPunct="1">
        <a:spcBef>
          <a:spcPct val="0"/>
        </a:spcBef>
        <a:spcAft>
          <a:spcPct val="0"/>
        </a:spcAft>
        <a:defRPr sz="2800">
          <a:solidFill>
            <a:srgbClr val="61C250"/>
          </a:solidFill>
          <a:latin typeface="Georgia" pitchFamily="18" charset="0"/>
          <a:cs typeface="Arial" charset="0"/>
        </a:defRPr>
      </a:lvl9pPr>
    </p:titleStyle>
    <p:bodyStyle>
      <a:lvl1pPr marL="342900" indent="-342900" algn="l" rtl="0" eaLnBrk="1" fontAlgn="base" hangingPunct="1">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1" fontAlgn="base" hangingPunct="1">
        <a:spcBef>
          <a:spcPts val="600"/>
        </a:spcBef>
        <a:spcAft>
          <a:spcPct val="0"/>
        </a:spcAft>
        <a:buClrTx/>
        <a:buFont typeface="Arial" charset="0"/>
        <a:buChar char="–"/>
        <a:defRPr sz="1800">
          <a:solidFill>
            <a:schemeClr val="tx1"/>
          </a:solidFill>
          <a:latin typeface="+mn-lt"/>
          <a:cs typeface="+mn-cs"/>
        </a:defRPr>
      </a:lvl2pPr>
      <a:lvl3pPr marL="1143000" indent="-228600" algn="l" rtl="0" eaLnBrk="1" fontAlgn="base" hangingPunct="1">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1" fontAlgn="base" hangingPunct="1">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1" fontAlgn="base" hangingPunct="1">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6pPr>
      <a:lvl7pPr marL="29718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7pPr>
      <a:lvl8pPr marL="34290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8pPr>
      <a:lvl9pPr marL="3886200" indent="-228600" algn="l" rtl="0" eaLnBrk="1" fontAlgn="base" hangingPunct="1">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38940369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1" r:id="rId8"/>
    <p:sldLayoutId id="2147483832" r:id="rId9"/>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47137825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98540360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6B49E-5371-4041-9BB0-D38A9495D1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8348E9-94F7-204B-B61E-82CD2DC1BC9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6B93311-D0AE-794D-A5D0-F13C8580C6C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B3193C18-ACF9-2744-A5BD-E3BF8233934D}" type="datetimeFigureOut">
              <a:rPr lang="en-US"/>
              <a:pPr/>
              <a:t>5/21/2024</a:t>
            </a:fld>
            <a:endParaRPr lang="en-US" dirty="0"/>
          </a:p>
        </p:txBody>
      </p:sp>
      <p:sp>
        <p:nvSpPr>
          <p:cNvPr id="5" name="Footer Placeholder 4">
            <a:extLst>
              <a:ext uri="{FF2B5EF4-FFF2-40B4-BE49-F238E27FC236}">
                <a16:creationId xmlns:a16="http://schemas.microsoft.com/office/drawing/2014/main" id="{B9D895BA-870B-E947-8436-34B5461B154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dirty="0"/>
          </a:p>
        </p:txBody>
      </p:sp>
      <p:sp>
        <p:nvSpPr>
          <p:cNvPr id="6" name="Slide Number Placeholder 5">
            <a:extLst>
              <a:ext uri="{FF2B5EF4-FFF2-40B4-BE49-F238E27FC236}">
                <a16:creationId xmlns:a16="http://schemas.microsoft.com/office/drawing/2014/main" id="{FB2E4FFC-B52A-2C45-BC89-561277E10155}"/>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C52CE1A-479D-AA47-B985-BDA8282F751B}" type="slidenum">
              <a:rPr lang="en-US"/>
              <a:pPr/>
              <a:t>‹#›</a:t>
            </a:fld>
            <a:endParaRPr lang="en-US" dirty="0"/>
          </a:p>
        </p:txBody>
      </p:sp>
    </p:spTree>
    <p:extLst>
      <p:ext uri="{BB962C8B-B14F-4D97-AF65-F5344CB8AC3E}">
        <p14:creationId xmlns:p14="http://schemas.microsoft.com/office/powerpoint/2010/main" val="290081679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Lst>
  <p:txStyles>
    <p:titleStyle>
      <a:lvl1pPr algn="l" defTabSz="914354" rtl="0" eaLnBrk="1" latinLnBrk="0" hangingPunct="1">
        <a:lnSpc>
          <a:spcPct val="90000"/>
        </a:lnSpc>
        <a:spcBef>
          <a:spcPct val="0"/>
        </a:spcBef>
        <a:buNone/>
        <a:defRPr sz="4400" b="0" i="0" kern="1200">
          <a:solidFill>
            <a:schemeClr val="tx1"/>
          </a:solidFill>
          <a:latin typeface="Visby CF" pitchFamily="2" charset="77"/>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chemeClr val="tx1"/>
          </a:solidFill>
          <a:latin typeface="Visby CF" pitchFamily="2" charset="77"/>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kern="1200">
          <a:solidFill>
            <a:schemeClr val="tx1"/>
          </a:solidFill>
          <a:latin typeface="Visby CF" pitchFamily="2" charset="77"/>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Visby CF" pitchFamily="2" charset="77"/>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Visby CF" pitchFamily="2" charset="77"/>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Visby CF" pitchFamily="2" charset="77"/>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513753" y="-17253"/>
            <a:ext cx="322052" cy="241539"/>
          </a:xfrm>
          <a:prstGeom prst="rect">
            <a:avLst/>
          </a:prstGeom>
          <a:solidFill>
            <a:srgbClr val="004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520885" y="470222"/>
            <a:ext cx="329184" cy="2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3" dirty="0"/>
          </a:p>
        </p:txBody>
      </p:sp>
      <p:sp>
        <p:nvSpPr>
          <p:cNvPr id="9" name="Rectangle 8"/>
          <p:cNvSpPr/>
          <p:nvPr userDrawn="1"/>
        </p:nvSpPr>
        <p:spPr>
          <a:xfrm>
            <a:off x="-520885" y="223334"/>
            <a:ext cx="329184"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3" dirty="0"/>
          </a:p>
        </p:txBody>
      </p:sp>
      <p:sp>
        <p:nvSpPr>
          <p:cNvPr id="10" name="Rectangle 9"/>
          <p:cNvSpPr/>
          <p:nvPr userDrawn="1"/>
        </p:nvSpPr>
        <p:spPr>
          <a:xfrm>
            <a:off x="-520885" y="716158"/>
            <a:ext cx="329184" cy="2468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3" dirty="0"/>
          </a:p>
        </p:txBody>
      </p:sp>
      <p:sp>
        <p:nvSpPr>
          <p:cNvPr id="11" name="TextBox 10"/>
          <p:cNvSpPr txBox="1"/>
          <p:nvPr userDrawn="1"/>
        </p:nvSpPr>
        <p:spPr>
          <a:xfrm>
            <a:off x="2" y="6924795"/>
            <a:ext cx="10386645" cy="900246"/>
          </a:xfrm>
          <a:prstGeom prst="rect">
            <a:avLst/>
          </a:prstGeom>
          <a:noFill/>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050" dirty="0">
                <a:latin typeface="+mn-lt"/>
                <a:ea typeface="Arial" charset="0"/>
                <a:cs typeface="Arial" charset="0"/>
              </a:rPr>
              <a:t>Font: Arial</a:t>
            </a:r>
            <a:br>
              <a:rPr lang="en-US" sz="1050" dirty="0">
                <a:latin typeface="+mn-lt"/>
                <a:ea typeface="Arial" charset="0"/>
                <a:cs typeface="Arial" charset="0"/>
              </a:rPr>
            </a:br>
            <a:r>
              <a:rPr lang="en-US" sz="1050" dirty="0">
                <a:latin typeface="+mn-lt"/>
                <a:ea typeface="Arial" charset="0"/>
                <a:cs typeface="Arial" charset="0"/>
              </a:rPr>
              <a:t>*Note:</a:t>
            </a:r>
            <a:r>
              <a:rPr lang="en-US" sz="1050" baseline="0" dirty="0">
                <a:latin typeface="+mn-lt"/>
                <a:ea typeface="Arial" charset="0"/>
                <a:cs typeface="Arial" charset="0"/>
              </a:rPr>
              <a:t> </a:t>
            </a:r>
            <a:r>
              <a:rPr lang="en-US" sz="1050" baseline="0" dirty="0">
                <a:latin typeface="+mn-lt"/>
                <a:ea typeface="Gotham Book" charset="0"/>
                <a:cs typeface="Gotham Book" charset="0"/>
              </a:rPr>
              <a:t>Please do not insert a slide from a different ppt template (PowerPoint will not format it correctly into the CHWE template). Instead, copy and paste content into the CHWE ppt.</a:t>
            </a:r>
          </a:p>
          <a:p>
            <a:pPr marL="0" marR="0" indent="0" algn="l" defTabSz="914377" rtl="0" eaLnBrk="1" fontAlgn="auto" latinLnBrk="0" hangingPunct="1">
              <a:lnSpc>
                <a:spcPct val="100000"/>
              </a:lnSpc>
              <a:spcBef>
                <a:spcPts val="0"/>
              </a:spcBef>
              <a:spcAft>
                <a:spcPts val="0"/>
              </a:spcAft>
              <a:buClrTx/>
              <a:buSzTx/>
              <a:buFontTx/>
              <a:buNone/>
              <a:tabLst/>
              <a:defRPr/>
            </a:pPr>
            <a:br>
              <a:rPr lang="en-US" sz="1050" dirty="0">
                <a:latin typeface="+mn-lt"/>
                <a:ea typeface="Arial" charset="0"/>
                <a:cs typeface="Arial" charset="0"/>
              </a:rPr>
            </a:br>
            <a:endParaRPr lang="en-US" sz="1050" dirty="0">
              <a:latin typeface="+mn-lt"/>
              <a:ea typeface="Arial" charset="0"/>
              <a:cs typeface="Arial" charset="0"/>
            </a:endParaRPr>
          </a:p>
        </p:txBody>
      </p:sp>
    </p:spTree>
    <p:extLst>
      <p:ext uri="{BB962C8B-B14F-4D97-AF65-F5344CB8AC3E}">
        <p14:creationId xmlns:p14="http://schemas.microsoft.com/office/powerpoint/2010/main" val="17670713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901" r:id="rId5"/>
    <p:sldLayoutId id="2147483902" r:id="rId6"/>
    <p:sldLayoutId id="2147483903" r:id="rId7"/>
  </p:sldLayoutIdLst>
  <p:txStyles>
    <p:titleStyle>
      <a:lvl1pPr algn="l" defTabSz="685766" rtl="0" eaLnBrk="1" latinLnBrk="0" hangingPunct="1">
        <a:lnSpc>
          <a:spcPct val="90000"/>
        </a:lnSpc>
        <a:spcBef>
          <a:spcPct val="0"/>
        </a:spcBef>
        <a:buNone/>
        <a:defRPr sz="3300" kern="1200">
          <a:solidFill>
            <a:schemeClr val="tx1"/>
          </a:solidFill>
          <a:latin typeface="Arial" charset="0"/>
          <a:ea typeface="Arial" charset="0"/>
          <a:cs typeface="Arial" charset="0"/>
        </a:defRPr>
      </a:lvl1pPr>
    </p:titleStyle>
    <p:bodyStyle>
      <a:lvl1pPr marL="171442" indent="-171442" algn="l" defTabSz="685766" rtl="0" eaLnBrk="1" latinLnBrk="0" hangingPunct="1">
        <a:lnSpc>
          <a:spcPct val="90000"/>
        </a:lnSpc>
        <a:spcBef>
          <a:spcPts val="750"/>
        </a:spcBef>
        <a:buFont typeface="Arial"/>
        <a:buChar char="•"/>
        <a:defRPr sz="2100" kern="1200">
          <a:solidFill>
            <a:schemeClr val="tx1"/>
          </a:solidFill>
          <a:latin typeface="Arial" charset="0"/>
          <a:ea typeface="Arial" charset="0"/>
          <a:cs typeface="Arial" charset="0"/>
        </a:defRPr>
      </a:lvl1pPr>
      <a:lvl2pPr marL="514325" indent="-171442" algn="l" defTabSz="685766" rtl="0" eaLnBrk="1" latinLnBrk="0" hangingPunct="1">
        <a:lnSpc>
          <a:spcPct val="90000"/>
        </a:lnSpc>
        <a:spcBef>
          <a:spcPts val="375"/>
        </a:spcBef>
        <a:buFont typeface="Arial"/>
        <a:buChar char="•"/>
        <a:defRPr sz="1800" kern="1200">
          <a:solidFill>
            <a:schemeClr val="tx1"/>
          </a:solidFill>
          <a:latin typeface="Arial" charset="0"/>
          <a:ea typeface="Arial" charset="0"/>
          <a:cs typeface="Arial" charset="0"/>
        </a:defRPr>
      </a:lvl2pPr>
      <a:lvl3pPr marL="857207" indent="-171442" algn="l" defTabSz="685766" rtl="0" eaLnBrk="1" latinLnBrk="0" hangingPunct="1">
        <a:lnSpc>
          <a:spcPct val="90000"/>
        </a:lnSpc>
        <a:spcBef>
          <a:spcPts val="375"/>
        </a:spcBef>
        <a:buFont typeface="Arial"/>
        <a:buChar char="•"/>
        <a:defRPr sz="1500" b="0" i="0" kern="1200">
          <a:solidFill>
            <a:schemeClr val="tx1"/>
          </a:solidFill>
          <a:latin typeface="Arial" charset="0"/>
          <a:ea typeface="Arial" charset="0"/>
          <a:cs typeface="Arial" charset="0"/>
        </a:defRPr>
      </a:lvl3pPr>
      <a:lvl4pPr marL="1200090" indent="-171442" algn="l" defTabSz="685766"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4pPr>
      <a:lvl5pPr marL="1542974" indent="-171442" algn="l" defTabSz="685766" rtl="0" eaLnBrk="1" latinLnBrk="0" hangingPunct="1">
        <a:lnSpc>
          <a:spcPct val="90000"/>
        </a:lnSpc>
        <a:spcBef>
          <a:spcPts val="375"/>
        </a:spcBef>
        <a:buFont typeface="Arial"/>
        <a:buChar char="•"/>
        <a:defRPr sz="1350" b="0" i="0" kern="1200">
          <a:solidFill>
            <a:schemeClr val="tx1"/>
          </a:solidFill>
          <a:latin typeface="Arial" charset="0"/>
          <a:ea typeface="Arial" charset="0"/>
          <a:cs typeface="Arial"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2043531"/>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609600" y="2148202"/>
            <a:ext cx="10972800" cy="459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3342168"/>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Lst>
  <p:txStyles>
    <p:titleStyle>
      <a:lvl1pPr algn="ctr" defTabSz="1219170" rtl="0" eaLnBrk="1" latinLnBrk="0" hangingPunct="1">
        <a:lnSpc>
          <a:spcPct val="90000"/>
        </a:lnSpc>
        <a:spcBef>
          <a:spcPct val="0"/>
        </a:spcBef>
        <a:buNone/>
        <a:defRPr sz="4267" b="1" kern="1200">
          <a:solidFill>
            <a:schemeClr val="bg1"/>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ts val="800"/>
        </a:spcBef>
        <a:buClr>
          <a:schemeClr val="tx2"/>
        </a:buClr>
        <a:buFont typeface="Arial" pitchFamily="34" charset="0"/>
        <a:buChar char="•"/>
        <a:defRPr sz="3733" kern="1200">
          <a:solidFill>
            <a:schemeClr val="tx1"/>
          </a:solidFill>
          <a:latin typeface="Tahoma" pitchFamily="34" charset="0"/>
          <a:ea typeface="Tahoma" pitchFamily="34" charset="0"/>
          <a:cs typeface="Tahoma" pitchFamily="34" charset="0"/>
        </a:defRPr>
      </a:lvl1pPr>
      <a:lvl2pPr marL="990575" indent="-380990" algn="l" defTabSz="1219170" rtl="0" eaLnBrk="1" latinLnBrk="0" hangingPunct="1">
        <a:spcBef>
          <a:spcPts val="800"/>
        </a:spcBef>
        <a:buFont typeface="Arial" pitchFamily="34" charset="0"/>
        <a:buChar char="–"/>
        <a:defRPr sz="3200" kern="1200">
          <a:solidFill>
            <a:schemeClr val="tx1"/>
          </a:solidFill>
          <a:latin typeface="Tahoma" pitchFamily="34" charset="0"/>
          <a:ea typeface="Tahoma" pitchFamily="34" charset="0"/>
          <a:cs typeface="Tahoma" pitchFamily="34" charset="0"/>
        </a:defRPr>
      </a:lvl2pPr>
      <a:lvl3pPr marL="1523962" indent="-304792" algn="l" defTabSz="1219170" rtl="0" eaLnBrk="1" latinLnBrk="0" hangingPunct="1">
        <a:spcBef>
          <a:spcPts val="800"/>
        </a:spcBef>
        <a:buClr>
          <a:schemeClr val="tx2"/>
        </a:buClr>
        <a:buFont typeface="Arial" pitchFamily="34" charset="0"/>
        <a:buChar char="•"/>
        <a:defRPr sz="2667" kern="1200">
          <a:solidFill>
            <a:schemeClr val="tx1"/>
          </a:solidFill>
          <a:latin typeface="Tahoma" pitchFamily="34" charset="0"/>
          <a:ea typeface="Tahoma" pitchFamily="34" charset="0"/>
          <a:cs typeface="Tahoma" pitchFamily="34" charset="0"/>
        </a:defRPr>
      </a:lvl3pPr>
      <a:lvl4pPr marL="2133547" indent="-304792" algn="l" defTabSz="1219170" rtl="0" eaLnBrk="1" latinLnBrk="0" hangingPunct="1">
        <a:spcBef>
          <a:spcPts val="800"/>
        </a:spcBef>
        <a:buFont typeface="Arial" pitchFamily="34" charset="0"/>
        <a:buChar char="–"/>
        <a:defRPr sz="2400" kern="1200">
          <a:solidFill>
            <a:schemeClr val="tx1"/>
          </a:solidFill>
          <a:latin typeface="Tahoma" pitchFamily="34" charset="0"/>
          <a:ea typeface="Tahoma" pitchFamily="34" charset="0"/>
          <a:cs typeface="Tahoma" pitchFamily="34" charset="0"/>
        </a:defRPr>
      </a:lvl4pPr>
      <a:lvl5pPr marL="2743131" indent="-304792" algn="l" defTabSz="1219170" rtl="0" eaLnBrk="1" latinLnBrk="0" hangingPunct="1">
        <a:spcBef>
          <a:spcPts val="800"/>
        </a:spcBef>
        <a:buClr>
          <a:schemeClr val="tx2"/>
        </a:buClr>
        <a:buFont typeface="Arial" pitchFamily="34" charset="0"/>
        <a:buChar char="»"/>
        <a:defRPr sz="2133" kern="1200">
          <a:solidFill>
            <a:schemeClr val="tx1"/>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88">
          <p15:clr>
            <a:srgbClr val="F26B43"/>
          </p15:clr>
        </p15:guide>
        <p15:guide id="6" pos="9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2043531"/>
          </a:xfrm>
          <a:prstGeom prst="rect">
            <a:avLst/>
          </a:prstGeom>
        </p:spPr>
        <p:txBody>
          <a:bodyPr vert="horz" lIns="91440" tIns="45720" rIns="91440" bIns="45720" rtlCol="0" anchor="ctr">
            <a:norm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609600" y="2148202"/>
            <a:ext cx="10972800" cy="459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676710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Lst>
  <p:hf sldNum="0" hdr="0" ftr="0" dt="0"/>
  <p:txStyles>
    <p:titleStyle>
      <a:lvl1pPr algn="ctr" defTabSz="1219170" rtl="0" eaLnBrk="1" latinLnBrk="0" hangingPunct="1">
        <a:lnSpc>
          <a:spcPct val="90000"/>
        </a:lnSpc>
        <a:spcBef>
          <a:spcPct val="0"/>
        </a:spcBef>
        <a:buNone/>
        <a:defRPr sz="4267" b="1" kern="1200">
          <a:solidFill>
            <a:schemeClr val="bg1"/>
          </a:solidFill>
          <a:latin typeface="Tahoma" pitchFamily="34" charset="0"/>
          <a:ea typeface="Tahoma" pitchFamily="34" charset="0"/>
          <a:cs typeface="Tahoma" pitchFamily="34" charset="0"/>
        </a:defRPr>
      </a:lvl1pPr>
    </p:titleStyle>
    <p:bodyStyle>
      <a:lvl1pPr marL="457189" indent="-457189" algn="l" defTabSz="1219170" rtl="0" eaLnBrk="1" latinLnBrk="0" hangingPunct="1">
        <a:spcBef>
          <a:spcPts val="800"/>
        </a:spcBef>
        <a:buClr>
          <a:schemeClr val="tx2"/>
        </a:buClr>
        <a:buFont typeface="Arial" pitchFamily="34" charset="0"/>
        <a:buChar char="•"/>
        <a:defRPr sz="3733" kern="1200">
          <a:solidFill>
            <a:schemeClr val="tx1"/>
          </a:solidFill>
          <a:latin typeface="Tahoma" pitchFamily="34" charset="0"/>
          <a:ea typeface="Tahoma" pitchFamily="34" charset="0"/>
          <a:cs typeface="Tahoma" pitchFamily="34" charset="0"/>
        </a:defRPr>
      </a:lvl1pPr>
      <a:lvl2pPr marL="990575" indent="-380990" algn="l" defTabSz="1219170" rtl="0" eaLnBrk="1" latinLnBrk="0" hangingPunct="1">
        <a:spcBef>
          <a:spcPts val="800"/>
        </a:spcBef>
        <a:buFont typeface="Arial" pitchFamily="34" charset="0"/>
        <a:buChar char="–"/>
        <a:defRPr sz="3200" kern="1200">
          <a:solidFill>
            <a:schemeClr val="tx1"/>
          </a:solidFill>
          <a:latin typeface="Tahoma" pitchFamily="34" charset="0"/>
          <a:ea typeface="Tahoma" pitchFamily="34" charset="0"/>
          <a:cs typeface="Tahoma" pitchFamily="34" charset="0"/>
        </a:defRPr>
      </a:lvl2pPr>
      <a:lvl3pPr marL="1523962" indent="-304792" algn="l" defTabSz="1219170" rtl="0" eaLnBrk="1" latinLnBrk="0" hangingPunct="1">
        <a:spcBef>
          <a:spcPts val="800"/>
        </a:spcBef>
        <a:buClr>
          <a:schemeClr val="tx2"/>
        </a:buClr>
        <a:buFont typeface="Arial" pitchFamily="34" charset="0"/>
        <a:buChar char="•"/>
        <a:defRPr sz="2667" kern="1200">
          <a:solidFill>
            <a:schemeClr val="tx1"/>
          </a:solidFill>
          <a:latin typeface="Tahoma" pitchFamily="34" charset="0"/>
          <a:ea typeface="Tahoma" pitchFamily="34" charset="0"/>
          <a:cs typeface="Tahoma" pitchFamily="34" charset="0"/>
        </a:defRPr>
      </a:lvl3pPr>
      <a:lvl4pPr marL="2133547" indent="-304792" algn="l" defTabSz="1219170" rtl="0" eaLnBrk="1" latinLnBrk="0" hangingPunct="1">
        <a:spcBef>
          <a:spcPts val="800"/>
        </a:spcBef>
        <a:buFont typeface="Arial" pitchFamily="34" charset="0"/>
        <a:buChar char="–"/>
        <a:defRPr sz="2400" kern="1200">
          <a:solidFill>
            <a:schemeClr val="tx1"/>
          </a:solidFill>
          <a:latin typeface="Tahoma" pitchFamily="34" charset="0"/>
          <a:ea typeface="Tahoma" pitchFamily="34" charset="0"/>
          <a:cs typeface="Tahoma" pitchFamily="34" charset="0"/>
        </a:defRPr>
      </a:lvl4pPr>
      <a:lvl5pPr marL="2743131" indent="-304792" algn="l" defTabSz="1219170" rtl="0" eaLnBrk="1" latinLnBrk="0" hangingPunct="1">
        <a:spcBef>
          <a:spcPts val="800"/>
        </a:spcBef>
        <a:buClr>
          <a:schemeClr val="tx2"/>
        </a:buClr>
        <a:buFont typeface="Arial" pitchFamily="34" charset="0"/>
        <a:buChar char="»"/>
        <a:defRPr sz="2133" kern="1200">
          <a:solidFill>
            <a:schemeClr val="tx1"/>
          </a:solidFill>
          <a:latin typeface="Tahoma" pitchFamily="34" charset="0"/>
          <a:ea typeface="Tahoma" pitchFamily="34" charset="0"/>
          <a:cs typeface="Tahom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88">
          <p15:clr>
            <a:srgbClr val="F26B43"/>
          </p15:clr>
        </p15:guide>
        <p15:guide id="4" pos="4656">
          <p15:clr>
            <a:srgbClr val="F26B43"/>
          </p15:clr>
        </p15:guide>
        <p15:guide id="5" orient="horz" pos="1212">
          <p15:clr>
            <a:srgbClr val="F26B43"/>
          </p15:clr>
        </p15:guide>
        <p15:guide id="6" pos="9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71.jpeg"/></Relationships>
</file>

<file path=ppt/slides/_rels/slide1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24/02/16/opinion/creative-work-productivity-seasonality.html?smid=nytcore-ios-share&amp;referringSource=articleShare" TargetMode="External"/><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1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99.xml"/><Relationship Id="rId4" Type="http://schemas.openxmlformats.org/officeDocument/2006/relationships/hyperlink" Target="https://www.hhs.gov/surgeongeneral/priorities/workplace-well-being/index.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jpeg"/><Relationship Id="rId3" Type="http://schemas.openxmlformats.org/officeDocument/2006/relationships/image" Target="../media/image2.png"/><Relationship Id="rId7" Type="http://schemas.openxmlformats.org/officeDocument/2006/relationships/image" Target="../media/image109.png"/><Relationship Id="rId12"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3.png"/><Relationship Id="rId9"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71.xml"/></Relationships>
</file>

<file path=ppt/slides/_rels/slide2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2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6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1.emf"/><Relationship Id="rId5" Type="http://schemas.openxmlformats.org/officeDocument/2006/relationships/image" Target="../media/image6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3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34.emf"/><Relationship Id="rId5" Type="http://schemas.openxmlformats.org/officeDocument/2006/relationships/image" Target="../media/image6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jpe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jpeg"/><Relationship Id="rId9" Type="http://schemas.openxmlformats.org/officeDocument/2006/relationships/image" Target="../media/image144.png"/><Relationship Id="rId14" Type="http://schemas.openxmlformats.org/officeDocument/2006/relationships/image" Target="../media/image149.png"/></Relationships>
</file>

<file path=ppt/slides/_rels/slide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hyperlink" Target="https://theluvuproject.org/workplaceaward" TargetMode="External"/><Relationship Id="rId2" Type="http://schemas.openxmlformats.org/officeDocument/2006/relationships/image" Target="../media/image158.png"/><Relationship Id="rId1" Type="http://schemas.openxmlformats.org/officeDocument/2006/relationships/slideLayout" Target="../slideLayouts/slideLayout94.xml"/></Relationships>
</file>

<file path=ppt/slides/_rels/slide47.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7.xml"/><Relationship Id="rId1" Type="http://schemas.openxmlformats.org/officeDocument/2006/relationships/slideLayout" Target="../slideLayouts/slideLayout283.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png"/></Relationships>
</file>

<file path=ppt/slides/_rels/slide5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5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mailto:rgoetze1@jh.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3" name="Picture 1032">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035" name="Picture 1034">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037" name="Rectangle 1036">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39" name="Rectangle 1038">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1041" name="Rectangle 1040">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3" name="Picture 1042">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1045" name="Rectangle 1044">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7" name="Picture 1046">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049" name="Rectangle 1048">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D5FA2FE9-7BFE-41B8-B2A5-954B35D3E8FC}"/>
              </a:ext>
            </a:extLst>
          </p:cNvPr>
          <p:cNvSpPr>
            <a:spLocks noGrp="1"/>
          </p:cNvSpPr>
          <p:nvPr>
            <p:ph type="title"/>
          </p:nvPr>
        </p:nvSpPr>
        <p:spPr>
          <a:xfrm>
            <a:off x="680322" y="2063262"/>
            <a:ext cx="3739278" cy="2661138"/>
          </a:xfrm>
        </p:spPr>
        <p:txBody>
          <a:bodyPr vert="horz" lIns="91440" tIns="45720" rIns="91440" bIns="45720" rtlCol="0" anchor="ctr">
            <a:normAutofit/>
          </a:bodyPr>
          <a:lstStyle/>
          <a:p>
            <a:r>
              <a:rPr lang="en-US" sz="3400" b="1" dirty="0">
                <a:effectLst/>
              </a:rPr>
              <a:t>What Are The Mentally Healthiest Companies Doing?</a:t>
            </a:r>
            <a:endParaRPr lang="en-US" sz="3400" dirty="0"/>
          </a:p>
        </p:txBody>
      </p:sp>
      <p:sp>
        <p:nvSpPr>
          <p:cNvPr id="3" name="Text Placeholder 2">
            <a:extLst>
              <a:ext uri="{FF2B5EF4-FFF2-40B4-BE49-F238E27FC236}">
                <a16:creationId xmlns:a16="http://schemas.microsoft.com/office/drawing/2014/main" id="{DC62237C-9406-4B44-F482-1AC459A0E0E3}"/>
              </a:ext>
            </a:extLst>
          </p:cNvPr>
          <p:cNvSpPr>
            <a:spLocks noGrp="1"/>
          </p:cNvSpPr>
          <p:nvPr>
            <p:ph type="body" idx="1"/>
          </p:nvPr>
        </p:nvSpPr>
        <p:spPr>
          <a:xfrm>
            <a:off x="680323" y="5101298"/>
            <a:ext cx="3739277" cy="1116622"/>
          </a:xfrm>
        </p:spPr>
        <p:txBody>
          <a:bodyPr vert="horz" lIns="91440" tIns="45720" rIns="91440" bIns="45720" rtlCol="0">
            <a:noAutofit/>
          </a:bodyPr>
          <a:lstStyle/>
          <a:p>
            <a:r>
              <a:rPr lang="en-US" sz="1600" dirty="0">
                <a:solidFill>
                  <a:schemeClr val="tx1"/>
                </a:solidFill>
              </a:rPr>
              <a:t>Ron Goetzel, PhD</a:t>
            </a:r>
          </a:p>
          <a:p>
            <a:r>
              <a:rPr lang="en-US" sz="1600" i="1" dirty="0">
                <a:solidFill>
                  <a:schemeClr val="tx1"/>
                </a:solidFill>
              </a:rPr>
              <a:t>Director of the Institute for Health and Productivity Studies</a:t>
            </a:r>
          </a:p>
          <a:p>
            <a:r>
              <a:rPr lang="en-US" sz="1600" i="1" dirty="0">
                <a:solidFill>
                  <a:schemeClr val="tx1"/>
                </a:solidFill>
              </a:rPr>
              <a:t>Johns Hopkins Bloomberg School of Public Health</a:t>
            </a:r>
          </a:p>
        </p:txBody>
      </p:sp>
      <p:pic>
        <p:nvPicPr>
          <p:cNvPr id="1026" name="Picture 2" descr="National Press Foundation (@NatPress) / X">
            <a:extLst>
              <a:ext uri="{FF2B5EF4-FFF2-40B4-BE49-F238E27FC236}">
                <a16:creationId xmlns:a16="http://schemas.microsoft.com/office/drawing/2014/main" id="{7AE5285D-9AB2-16EB-68C9-BEC9FDA27A7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83058" y="199007"/>
            <a:ext cx="1461679" cy="146167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A close-up of a logo&#10;&#10;Description automatically generated with low confidence">
            <a:extLst>
              <a:ext uri="{FF2B5EF4-FFF2-40B4-BE49-F238E27FC236}">
                <a16:creationId xmlns:a16="http://schemas.microsoft.com/office/drawing/2014/main" id="{EA30760D-AF60-F13C-43F7-689C214F8154}"/>
              </a:ext>
            </a:extLst>
          </p:cNvPr>
          <p:cNvPicPr>
            <a:picLocks noChangeAspect="1"/>
          </p:cNvPicPr>
          <p:nvPr/>
        </p:nvPicPr>
        <p:blipFill>
          <a:blip r:embed="rId7"/>
          <a:stretch>
            <a:fillRect/>
          </a:stretch>
        </p:blipFill>
        <p:spPr>
          <a:xfrm>
            <a:off x="318977" y="159013"/>
            <a:ext cx="1820544" cy="1515603"/>
          </a:xfrm>
          <a:prstGeom prst="rect">
            <a:avLst/>
          </a:prstGeom>
        </p:spPr>
      </p:pic>
      <p:pic>
        <p:nvPicPr>
          <p:cNvPr id="5" name="Picture 4" descr="A blue and white logo&#10;&#10;Description automatically generated with medium confidence">
            <a:extLst>
              <a:ext uri="{FF2B5EF4-FFF2-40B4-BE49-F238E27FC236}">
                <a16:creationId xmlns:a16="http://schemas.microsoft.com/office/drawing/2014/main" id="{6A1B7EAC-C5BF-7E1D-1EF8-BDC5DE56E856}"/>
              </a:ext>
            </a:extLst>
          </p:cNvPr>
          <p:cNvPicPr>
            <a:picLocks/>
          </p:cNvPicPr>
          <p:nvPr/>
        </p:nvPicPr>
        <p:blipFill rotWithShape="1">
          <a:blip r:embed="rId8" cstate="print">
            <a:extLst>
              <a:ext uri="{28A0092B-C50C-407E-A947-70E740481C1C}">
                <a14:useLocalDpi xmlns:a14="http://schemas.microsoft.com/office/drawing/2010/main" val="0"/>
              </a:ext>
            </a:extLst>
          </a:blip>
          <a:srcRect l="13674" t="16191" r="14996" b="17623"/>
          <a:stretch/>
        </p:blipFill>
        <p:spPr bwMode="auto">
          <a:xfrm>
            <a:off x="2364448" y="199007"/>
            <a:ext cx="2090687" cy="1445759"/>
          </a:xfrm>
          <a:prstGeom prst="rect">
            <a:avLst/>
          </a:prstGeom>
          <a:extLst>
            <a:ext uri="{53640926-AAD7-44D8-BBD7-CCE9431645EC}">
              <a14:shadowObscured xmlns:a14="http://schemas.microsoft.com/office/drawing/2010/main"/>
            </a:ext>
          </a:extLst>
        </p:spPr>
      </p:pic>
      <p:pic>
        <p:nvPicPr>
          <p:cNvPr id="1028" name="Picture 4" descr="Great Depression ...">
            <a:extLst>
              <a:ext uri="{FF2B5EF4-FFF2-40B4-BE49-F238E27FC236}">
                <a16:creationId xmlns:a16="http://schemas.microsoft.com/office/drawing/2014/main" id="{CB31FB13-E99F-0006-1E9B-E654EBC97E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4225" y="1838764"/>
            <a:ext cx="5666127" cy="418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92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CE87AE0C-4329-D21A-3EF3-8AF2588D4047}"/>
              </a:ext>
            </a:extLst>
          </p:cNvPr>
          <p:cNvSpPr>
            <a:spLocks noGrp="1"/>
          </p:cNvSpPr>
          <p:nvPr>
            <p:ph type="title"/>
          </p:nvPr>
        </p:nvSpPr>
        <p:spPr/>
        <p:txBody>
          <a:bodyPr/>
          <a:lstStyle/>
          <a:p>
            <a:r>
              <a:rPr lang="en-US" dirty="0"/>
              <a:t>How some of us spend our day at work</a:t>
            </a:r>
          </a:p>
        </p:txBody>
      </p:sp>
      <p:pic>
        <p:nvPicPr>
          <p:cNvPr id="9218" name="Picture 2" descr="How To Avoid Laziness At Work - Work It ...">
            <a:extLst>
              <a:ext uri="{FF2B5EF4-FFF2-40B4-BE49-F238E27FC236}">
                <a16:creationId xmlns:a16="http://schemas.microsoft.com/office/drawing/2014/main" id="{2567ACEB-AB35-A7DC-C540-0C6396CDC73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2232837" y="1970077"/>
            <a:ext cx="6974957" cy="4641517"/>
          </a:xfrm>
          <a:prstGeom prst="rect">
            <a:avLst/>
          </a:prstGeom>
          <a:solidFill>
            <a:srgbClr val="FFFFFF"/>
          </a:solidFill>
        </p:spPr>
      </p:pic>
    </p:spTree>
    <p:extLst>
      <p:ext uri="{BB962C8B-B14F-4D97-AF65-F5344CB8AC3E}">
        <p14:creationId xmlns:p14="http://schemas.microsoft.com/office/powerpoint/2010/main" val="4080215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4CF0-79A2-2466-78E2-41F5E5588E78}"/>
              </a:ext>
            </a:extLst>
          </p:cNvPr>
          <p:cNvSpPr>
            <a:spLocks noGrp="1"/>
          </p:cNvSpPr>
          <p:nvPr>
            <p:ph type="title"/>
          </p:nvPr>
        </p:nvSpPr>
        <p:spPr/>
        <p:txBody>
          <a:bodyPr/>
          <a:lstStyle/>
          <a:p>
            <a:r>
              <a:rPr lang="en-US" dirty="0"/>
              <a:t>One Solution: Planned laziness</a:t>
            </a:r>
          </a:p>
        </p:txBody>
      </p:sp>
      <p:pic>
        <p:nvPicPr>
          <p:cNvPr id="6" name="Content Placeholder 5">
            <a:extLst>
              <a:ext uri="{FF2B5EF4-FFF2-40B4-BE49-F238E27FC236}">
                <a16:creationId xmlns:a16="http://schemas.microsoft.com/office/drawing/2014/main" id="{A8F6EC6F-0846-9988-18A6-40A2349E0F18}"/>
              </a:ext>
            </a:extLst>
          </p:cNvPr>
          <p:cNvPicPr>
            <a:picLocks noGrp="1" noChangeAspect="1"/>
          </p:cNvPicPr>
          <p:nvPr>
            <p:ph idx="1"/>
          </p:nvPr>
        </p:nvPicPr>
        <p:blipFill rotWithShape="1">
          <a:blip r:embed="rId2"/>
          <a:stretch/>
        </p:blipFill>
        <p:spPr>
          <a:xfrm>
            <a:off x="361595" y="2319597"/>
            <a:ext cx="6729199" cy="3785175"/>
          </a:xfrm>
        </p:spPr>
      </p:pic>
      <p:sp>
        <p:nvSpPr>
          <p:cNvPr id="7" name="TextBox 6">
            <a:extLst>
              <a:ext uri="{FF2B5EF4-FFF2-40B4-BE49-F238E27FC236}">
                <a16:creationId xmlns:a16="http://schemas.microsoft.com/office/drawing/2014/main" id="{6D195112-AA34-B5C2-4AD4-8FAC6A7D353A}"/>
              </a:ext>
            </a:extLst>
          </p:cNvPr>
          <p:cNvSpPr txBox="1"/>
          <p:nvPr/>
        </p:nvSpPr>
        <p:spPr>
          <a:xfrm>
            <a:off x="2244557" y="6397638"/>
            <a:ext cx="7634159" cy="300082"/>
          </a:xfrm>
          <a:prstGeom prst="rect">
            <a:avLst/>
          </a:prstGeom>
          <a:noFill/>
        </p:spPr>
        <p:txBody>
          <a:bodyPr wrap="square" rtlCol="0">
            <a:spAutoFit/>
          </a:bodyPr>
          <a:lstStyle/>
          <a:p>
            <a:pPr defTabSz="685800"/>
            <a:r>
              <a:rPr lang="en-US" sz="1350" dirty="0">
                <a:solidFill>
                  <a:prstClr val="black"/>
                </a:solidFill>
                <a:latin typeface="Calibri" panose="020F0502020204030204"/>
                <a:hlinkClick r:id="rId3"/>
              </a:rPr>
              <a:t>Opinion | To Cure to Burnout, Embrace Seasonality - The New York Times (nytimes.com)</a:t>
            </a:r>
            <a:endParaRPr lang="en-US" sz="1350" dirty="0">
              <a:solidFill>
                <a:prstClr val="black"/>
              </a:solidFill>
              <a:latin typeface="Calibri" panose="020F0502020204030204"/>
            </a:endParaRPr>
          </a:p>
        </p:txBody>
      </p:sp>
      <p:pic>
        <p:nvPicPr>
          <p:cNvPr id="10" name="Content Placeholder 9">
            <a:extLst>
              <a:ext uri="{FF2B5EF4-FFF2-40B4-BE49-F238E27FC236}">
                <a16:creationId xmlns:a16="http://schemas.microsoft.com/office/drawing/2014/main" id="{46A2B22E-D0D1-C551-4FCB-1463371B39FF}"/>
              </a:ext>
            </a:extLst>
          </p:cNvPr>
          <p:cNvPicPr>
            <a:picLocks noChangeAspect="1"/>
          </p:cNvPicPr>
          <p:nvPr/>
        </p:nvPicPr>
        <p:blipFill>
          <a:blip r:embed="rId4"/>
          <a:stretch>
            <a:fillRect/>
          </a:stretch>
        </p:blipFill>
        <p:spPr>
          <a:xfrm>
            <a:off x="7247521" y="2275793"/>
            <a:ext cx="4944479" cy="3785175"/>
          </a:xfrm>
          <a:prstGeom prst="rect">
            <a:avLst/>
          </a:prstGeom>
        </p:spPr>
      </p:pic>
    </p:spTree>
    <p:extLst>
      <p:ext uri="{BB962C8B-B14F-4D97-AF65-F5344CB8AC3E}">
        <p14:creationId xmlns:p14="http://schemas.microsoft.com/office/powerpoint/2010/main" val="17758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2">
            <a:extLst>
              <a:ext uri="{FF2B5EF4-FFF2-40B4-BE49-F238E27FC236}">
                <a16:creationId xmlns:a16="http://schemas.microsoft.com/office/drawing/2014/main" id="{AE352F1F-90DD-45A8-86F6-18BA71163759}"/>
              </a:ext>
            </a:extLst>
          </p:cNvPr>
          <p:cNvSpPr>
            <a:spLocks noGrp="1" noChangeArrowheads="1"/>
          </p:cNvSpPr>
          <p:nvPr>
            <p:ph type="title"/>
          </p:nvPr>
        </p:nvSpPr>
        <p:spPr>
          <a:xfrm>
            <a:off x="451721" y="762753"/>
            <a:ext cx="9613861" cy="1080938"/>
          </a:xfrm>
        </p:spPr>
        <p:txBody>
          <a:bodyPr vert="horz" lIns="91440" tIns="45720" rIns="91440" bIns="45720" rtlCol="0" anchor="ctr">
            <a:normAutofit/>
          </a:bodyPr>
          <a:lstStyle/>
          <a:p>
            <a:pPr defTabSz="914400"/>
            <a:r>
              <a:rPr lang="en-US" altLang="en-US" dirty="0"/>
              <a:t>Start Over…Poor Health is Expensive</a:t>
            </a:r>
          </a:p>
        </p:txBody>
      </p:sp>
      <p:sp>
        <p:nvSpPr>
          <p:cNvPr id="388101" name="Rectangle 4">
            <a:extLst>
              <a:ext uri="{FF2B5EF4-FFF2-40B4-BE49-F238E27FC236}">
                <a16:creationId xmlns:a16="http://schemas.microsoft.com/office/drawing/2014/main" id="{2A1C4FC6-B9E7-45C3-88D8-90E210A94E95}"/>
              </a:ext>
            </a:extLst>
          </p:cNvPr>
          <p:cNvSpPr>
            <a:spLocks noChangeArrowheads="1"/>
          </p:cNvSpPr>
          <p:nvPr/>
        </p:nvSpPr>
        <p:spPr bwMode="auto">
          <a:xfrm>
            <a:off x="1121293" y="2374733"/>
            <a:ext cx="3464715" cy="38436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lIns="91440" tIns="45720" rIns="91440" bIns="45720" rtlCol="0">
            <a:normAutofit/>
          </a:bodyPr>
          <a:lstStyle>
            <a:lvl1pPr marL="171450" indent="-169863">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indent="0" defTabSz="914400" fontAlgn="base">
              <a:lnSpc>
                <a:spcPct val="90000"/>
              </a:lnSpc>
              <a:spcAft>
                <a:spcPct val="0"/>
              </a:spcAft>
              <a:buClr>
                <a:srgbClr val="44546A"/>
              </a:buClr>
              <a:buNone/>
              <a:defRPr/>
            </a:pPr>
            <a:r>
              <a:rPr lang="en-US" altLang="en-US" b="1" dirty="0">
                <a:latin typeface="Calibri" panose="020F0502020204030204"/>
                <a:ea typeface="ヒラギノ角ゴ Pro W3" pitchFamily="-84" charset="-128"/>
              </a:rPr>
              <a:t>Drill Down…</a:t>
            </a:r>
          </a:p>
          <a:p>
            <a:pPr indent="-228600" defTabSz="914400" fontAlgn="base">
              <a:lnSpc>
                <a:spcPct val="90000"/>
              </a:lnSpc>
              <a:spcAft>
                <a:spcPct val="0"/>
              </a:spcAft>
              <a:buClr>
                <a:srgbClr val="44546A"/>
              </a:buClr>
              <a:buFont typeface="Arial" panose="020B0604020202020204" pitchFamily="34" charset="0"/>
              <a:buChar char="•"/>
              <a:defRPr/>
            </a:pPr>
            <a:r>
              <a:rPr lang="en-US" altLang="en-US" dirty="0">
                <a:latin typeface="Calibri" panose="020F0502020204030204"/>
                <a:ea typeface="ヒラギノ角ゴ Pro W3" pitchFamily="-84" charset="-128"/>
              </a:rPr>
              <a:t>Medical and Rx</a:t>
            </a:r>
          </a:p>
          <a:p>
            <a:pPr indent="-228600" defTabSz="914400" fontAlgn="base">
              <a:lnSpc>
                <a:spcPct val="90000"/>
              </a:lnSpc>
              <a:spcAft>
                <a:spcPct val="0"/>
              </a:spcAft>
              <a:buClr>
                <a:srgbClr val="44546A"/>
              </a:buClr>
              <a:buFont typeface="Arial" panose="020B0604020202020204" pitchFamily="34" charset="0"/>
              <a:buChar char="•"/>
              <a:defRPr/>
            </a:pPr>
            <a:r>
              <a:rPr lang="en-US" altLang="en-US" dirty="0">
                <a:latin typeface="Calibri" panose="020F0502020204030204"/>
                <a:ea typeface="ヒラギノ角ゴ Pro W3" pitchFamily="-84" charset="-128"/>
              </a:rPr>
              <a:t>Absence/work loss</a:t>
            </a:r>
          </a:p>
          <a:p>
            <a:pPr indent="-228600" defTabSz="914400" fontAlgn="base">
              <a:lnSpc>
                <a:spcPct val="90000"/>
              </a:lnSpc>
              <a:spcAft>
                <a:spcPct val="0"/>
              </a:spcAft>
              <a:buClr>
                <a:srgbClr val="44546A"/>
              </a:buClr>
              <a:buFont typeface="Arial" panose="020B0604020202020204" pitchFamily="34" charset="0"/>
              <a:buChar char="•"/>
              <a:defRPr/>
            </a:pPr>
            <a:r>
              <a:rPr lang="en-US" altLang="en-US" dirty="0">
                <a:latin typeface="Calibri" panose="020F0502020204030204"/>
                <a:ea typeface="ヒラギノ角ゴ Pro W3" pitchFamily="-84" charset="-128"/>
              </a:rPr>
              <a:t>Disability</a:t>
            </a:r>
          </a:p>
          <a:p>
            <a:pPr indent="-228600" defTabSz="914400" fontAlgn="base">
              <a:lnSpc>
                <a:spcPct val="90000"/>
              </a:lnSpc>
              <a:spcAft>
                <a:spcPct val="0"/>
              </a:spcAft>
              <a:buClr>
                <a:srgbClr val="44546A"/>
              </a:buClr>
              <a:buFont typeface="Arial" panose="020B0604020202020204" pitchFamily="34" charset="0"/>
              <a:buChar char="•"/>
              <a:defRPr/>
            </a:pPr>
            <a:r>
              <a:rPr lang="en-US" altLang="en-US" dirty="0">
                <a:latin typeface="Calibri" panose="020F0502020204030204"/>
                <a:ea typeface="ヒラギノ角ゴ Pro W3" pitchFamily="-84" charset="-128"/>
              </a:rPr>
              <a:t>Safety incidents</a:t>
            </a:r>
          </a:p>
          <a:p>
            <a:pPr indent="-228600" defTabSz="914400" fontAlgn="base">
              <a:lnSpc>
                <a:spcPct val="90000"/>
              </a:lnSpc>
              <a:spcAft>
                <a:spcPct val="0"/>
              </a:spcAft>
              <a:buClr>
                <a:srgbClr val="44546A"/>
              </a:buClr>
              <a:buFont typeface="Arial" panose="020B0604020202020204" pitchFamily="34" charset="0"/>
              <a:buChar char="•"/>
              <a:defRPr/>
            </a:pPr>
            <a:r>
              <a:rPr lang="en-US" altLang="en-US" dirty="0">
                <a:latin typeface="Calibri" panose="020F0502020204030204"/>
                <a:ea typeface="ヒラギノ角ゴ Pro W3" pitchFamily="-84" charset="-128"/>
              </a:rPr>
              <a:t>Presenteeism</a:t>
            </a:r>
          </a:p>
          <a:p>
            <a:pPr indent="-228600" defTabSz="914400" fontAlgn="base">
              <a:lnSpc>
                <a:spcPct val="90000"/>
              </a:lnSpc>
              <a:spcAft>
                <a:spcPct val="0"/>
              </a:spcAft>
              <a:buClr>
                <a:srgbClr val="44546A"/>
              </a:buClr>
              <a:buFont typeface="Arial" panose="020B0604020202020204" pitchFamily="34" charset="0"/>
              <a:buChar char="•"/>
              <a:defRPr/>
            </a:pPr>
            <a:r>
              <a:rPr lang="en-US" altLang="en-US" dirty="0">
                <a:latin typeface="Calibri" panose="020F0502020204030204"/>
                <a:ea typeface="ヒラギノ角ゴ Pro W3" pitchFamily="-84" charset="-128"/>
              </a:rPr>
              <a:t>Underlying risk factors</a:t>
            </a:r>
          </a:p>
        </p:txBody>
      </p:sp>
      <p:pic>
        <p:nvPicPr>
          <p:cNvPr id="388103" name="Picture 6" descr="A person looking at a computer&#10;&#10;Description automatically generated with low confidence">
            <a:extLst>
              <a:ext uri="{FF2B5EF4-FFF2-40B4-BE49-F238E27FC236}">
                <a16:creationId xmlns:a16="http://schemas.microsoft.com/office/drawing/2014/main" id="{EB0FBA59-C951-43E7-959B-E1248BF09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671"/>
          <a:stretch/>
        </p:blipFill>
        <p:spPr bwMode="auto">
          <a:xfrm>
            <a:off x="6241311" y="2009941"/>
            <a:ext cx="3161415" cy="484805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038326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E1A1-D64A-4E16-84FD-23590C8E0E08}"/>
              </a:ext>
            </a:extLst>
          </p:cNvPr>
          <p:cNvSpPr>
            <a:spLocks noGrp="1"/>
          </p:cNvSpPr>
          <p:nvPr>
            <p:ph type="title"/>
          </p:nvPr>
        </p:nvSpPr>
        <p:spPr/>
        <p:txBody>
          <a:bodyPr vert="horz" lIns="91440" tIns="45720" rIns="91440" bIns="45720" rtlCol="0" anchor="ctr">
            <a:noAutofit/>
          </a:bodyPr>
          <a:lstStyle/>
          <a:p>
            <a:pPr defTabSz="914400"/>
            <a:r>
              <a:rPr lang="en-US" dirty="0">
                <a:solidFill>
                  <a:srgbClr val="FFFFFF"/>
                </a:solidFill>
              </a:rPr>
              <a:t>HERO I, II, III Studies (1998, 2012, 2022)</a:t>
            </a:r>
            <a:r>
              <a:rPr lang="en-US" dirty="0">
                <a:latin typeface="+mn-lt"/>
              </a:rPr>
              <a:t>:</a:t>
            </a:r>
            <a:r>
              <a:rPr lang="en-US" dirty="0">
                <a:solidFill>
                  <a:schemeClr val="bg1"/>
                </a:solidFill>
                <a:latin typeface="+mn-lt"/>
              </a:rPr>
              <a:t> </a:t>
            </a:r>
            <a:r>
              <a:rPr lang="en-US" dirty="0">
                <a:latin typeface="+mn-lt"/>
              </a:rPr>
              <a:t>Depression is a Costly Disease </a:t>
            </a:r>
            <a:endParaRPr lang="en-US" dirty="0"/>
          </a:p>
        </p:txBody>
      </p:sp>
      <p:pic>
        <p:nvPicPr>
          <p:cNvPr id="4" name="Picture 3">
            <a:extLst>
              <a:ext uri="{FF2B5EF4-FFF2-40B4-BE49-F238E27FC236}">
                <a16:creationId xmlns:a16="http://schemas.microsoft.com/office/drawing/2014/main" id="{EAF88283-A060-4A8D-A710-29746B42961F}"/>
              </a:ext>
            </a:extLst>
          </p:cNvPr>
          <p:cNvPicPr>
            <a:picLocks noChangeAspect="1"/>
          </p:cNvPicPr>
          <p:nvPr/>
        </p:nvPicPr>
        <p:blipFill>
          <a:blip r:embed="rId2"/>
          <a:stretch>
            <a:fillRect/>
          </a:stretch>
        </p:blipFill>
        <p:spPr>
          <a:xfrm>
            <a:off x="4464978" y="2097489"/>
            <a:ext cx="3472154" cy="4494698"/>
          </a:xfrm>
          <a:prstGeom prst="rect">
            <a:avLst/>
          </a:prstGeom>
        </p:spPr>
      </p:pic>
      <p:pic>
        <p:nvPicPr>
          <p:cNvPr id="5" name="Picture 2" descr="Text">
            <a:extLst>
              <a:ext uri="{FF2B5EF4-FFF2-40B4-BE49-F238E27FC236}">
                <a16:creationId xmlns:a16="http://schemas.microsoft.com/office/drawing/2014/main" id="{9B20F258-2928-FF0E-7453-2CB96E3E476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6025" r="25786"/>
          <a:stretch/>
        </p:blipFill>
        <p:spPr>
          <a:xfrm>
            <a:off x="673178" y="2097489"/>
            <a:ext cx="3465436" cy="4494698"/>
          </a:xfrm>
          <a:prstGeom prst="rect">
            <a:avLst/>
          </a:prstGeom>
        </p:spPr>
      </p:pic>
      <p:pic>
        <p:nvPicPr>
          <p:cNvPr id="8" name="Picture 7">
            <a:extLst>
              <a:ext uri="{FF2B5EF4-FFF2-40B4-BE49-F238E27FC236}">
                <a16:creationId xmlns:a16="http://schemas.microsoft.com/office/drawing/2014/main" id="{326D65C1-98EA-848E-33E5-232B4766F83A}"/>
              </a:ext>
            </a:extLst>
          </p:cNvPr>
          <p:cNvPicPr>
            <a:picLocks noChangeAspect="1"/>
          </p:cNvPicPr>
          <p:nvPr/>
        </p:nvPicPr>
        <p:blipFill>
          <a:blip r:embed="rId4"/>
          <a:stretch>
            <a:fillRect/>
          </a:stretch>
        </p:blipFill>
        <p:spPr>
          <a:xfrm>
            <a:off x="6210302" y="3429000"/>
            <a:ext cx="5490315" cy="2828925"/>
          </a:xfrm>
          <a:prstGeom prst="rect">
            <a:avLst/>
          </a:prstGeom>
        </p:spPr>
      </p:pic>
    </p:spTree>
    <p:extLst>
      <p:ext uri="{BB962C8B-B14F-4D97-AF65-F5344CB8AC3E}">
        <p14:creationId xmlns:p14="http://schemas.microsoft.com/office/powerpoint/2010/main" val="2228749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a:extLst>
              <a:ext uri="{FF2B5EF4-FFF2-40B4-BE49-F238E27FC236}">
                <a16:creationId xmlns:a16="http://schemas.microsoft.com/office/drawing/2014/main" id="{D58173C0-85B2-4D8F-9DE8-792195DA8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670" y="1765161"/>
            <a:ext cx="8686800" cy="466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Text Box 3">
            <a:extLst>
              <a:ext uri="{FF2B5EF4-FFF2-40B4-BE49-F238E27FC236}">
                <a16:creationId xmlns:a16="http://schemas.microsoft.com/office/drawing/2014/main" id="{643D1907-18D2-4B1D-B1E6-F4151DACFDED}"/>
              </a:ext>
            </a:extLst>
          </p:cNvPr>
          <p:cNvSpPr txBox="1">
            <a:spLocks noChangeArrowheads="1"/>
          </p:cNvSpPr>
          <p:nvPr/>
        </p:nvSpPr>
        <p:spPr bwMode="auto">
          <a:xfrm>
            <a:off x="532145" y="103168"/>
            <a:ext cx="87757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fontAlgn="base">
              <a:spcAft>
                <a:spcPct val="0"/>
              </a:spcAft>
              <a:buClrTx/>
              <a:buNone/>
            </a:pPr>
            <a:r>
              <a:rPr lang="en-US" altLang="en-US" sz="2800" b="1" dirty="0">
                <a:latin typeface="Calibri" panose="020F0502020204030204"/>
                <a:ea typeface="ヒラギノ角ゴ Pro W3" pitchFamily="-84" charset="-128"/>
              </a:rPr>
              <a:t>The Big Picture: Burden of Illness by Condition – Mental Health Conditions Have A Huge Presenteeism Costs</a:t>
            </a:r>
          </a:p>
        </p:txBody>
      </p:sp>
      <p:sp>
        <p:nvSpPr>
          <p:cNvPr id="392196" name="Text Box 4">
            <a:extLst>
              <a:ext uri="{FF2B5EF4-FFF2-40B4-BE49-F238E27FC236}">
                <a16:creationId xmlns:a16="http://schemas.microsoft.com/office/drawing/2014/main" id="{06804A54-E1BC-40E8-ACBA-1A76B83FA83C}"/>
              </a:ext>
            </a:extLst>
          </p:cNvPr>
          <p:cNvSpPr txBox="1">
            <a:spLocks noChangeArrowheads="1"/>
          </p:cNvSpPr>
          <p:nvPr/>
        </p:nvSpPr>
        <p:spPr bwMode="auto">
          <a:xfrm>
            <a:off x="2968200" y="1326207"/>
            <a:ext cx="550471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lgn="ctr" fontAlgn="base">
              <a:spcAft>
                <a:spcPct val="0"/>
              </a:spcAft>
              <a:buClrTx/>
              <a:buNone/>
            </a:pPr>
            <a:r>
              <a:rPr lang="en-US" altLang="en-US" sz="1400" dirty="0">
                <a:ea typeface="ヒラギノ角ゴ Pro W3" pitchFamily="-84" charset="-128"/>
              </a:rPr>
              <a:t>Using Average Impairment and Prevalence Rates for Presenteeism</a:t>
            </a:r>
          </a:p>
          <a:p>
            <a:pPr algn="ctr" fontAlgn="base">
              <a:spcAft>
                <a:spcPct val="0"/>
              </a:spcAft>
              <a:buClrTx/>
              <a:buNone/>
            </a:pPr>
            <a:r>
              <a:rPr lang="en-US" altLang="en-US" sz="1400" dirty="0">
                <a:ea typeface="ヒラギノ角ゴ Pro W3" pitchFamily="-84" charset="-128"/>
              </a:rPr>
              <a:t>($23.15/hour wage estimate)</a:t>
            </a:r>
          </a:p>
        </p:txBody>
      </p:sp>
      <p:sp>
        <p:nvSpPr>
          <p:cNvPr id="392197" name="Text Box 5">
            <a:extLst>
              <a:ext uri="{FF2B5EF4-FFF2-40B4-BE49-F238E27FC236}">
                <a16:creationId xmlns:a16="http://schemas.microsoft.com/office/drawing/2014/main" id="{1321DF72-2B01-48D7-9583-17C0E06EA415}"/>
              </a:ext>
            </a:extLst>
          </p:cNvPr>
          <p:cNvSpPr txBox="1">
            <a:spLocks noChangeArrowheads="1"/>
          </p:cNvSpPr>
          <p:nvPr/>
        </p:nvSpPr>
        <p:spPr bwMode="auto">
          <a:xfrm>
            <a:off x="1947530" y="6395898"/>
            <a:ext cx="4019049"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fontAlgn="base">
              <a:spcAft>
                <a:spcPct val="0"/>
              </a:spcAft>
              <a:buClrTx/>
              <a:buNone/>
            </a:pPr>
            <a:r>
              <a:rPr lang="en-US" altLang="en-US" sz="1000" dirty="0">
                <a:ea typeface="ヒラギノ角ゴ Pro W3" pitchFamily="-84" charset="-128"/>
              </a:rPr>
              <a:t>Source: Goetzel, Long, Ozminkowski, et al. JOEM 46:4, April, 2004)</a:t>
            </a:r>
          </a:p>
          <a:p>
            <a:pPr fontAlgn="base">
              <a:spcAft>
                <a:spcPct val="0"/>
              </a:spcAft>
              <a:buClrTx/>
              <a:buNone/>
            </a:pPr>
            <a:endParaRPr lang="en-US" altLang="en-US" sz="1000" dirty="0">
              <a:solidFill>
                <a:prstClr val="black"/>
              </a:solidFill>
              <a:ea typeface="ヒラギノ角ゴ Pro W3" pitchFamily="-84" charset="-128"/>
            </a:endParaRPr>
          </a:p>
        </p:txBody>
      </p:sp>
    </p:spTree>
    <p:extLst>
      <p:ext uri="{BB962C8B-B14F-4D97-AF65-F5344CB8AC3E}">
        <p14:creationId xmlns:p14="http://schemas.microsoft.com/office/powerpoint/2010/main" val="13349817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2E14EB05-BFB4-46AF-B533-E5373F9A2D6E}"/>
              </a:ext>
            </a:extLst>
          </p:cNvPr>
          <p:cNvSpPr>
            <a:spLocks noGrp="1" noChangeArrowheads="1"/>
          </p:cNvSpPr>
          <p:nvPr>
            <p:ph type="title"/>
          </p:nvPr>
        </p:nvSpPr>
        <p:spPr>
          <a:xfrm>
            <a:off x="564724" y="1089725"/>
            <a:ext cx="8782049" cy="427038"/>
          </a:xfrm>
        </p:spPr>
        <p:txBody>
          <a:bodyPr>
            <a:noAutofit/>
          </a:bodyPr>
          <a:lstStyle/>
          <a:p>
            <a:r>
              <a:rPr lang="en-US" altLang="en-US" dirty="0">
                <a:latin typeface="Calibri (MS)"/>
                <a:cs typeface="Times" panose="02020603050405020304" pitchFamily="18" charset="0"/>
              </a:rPr>
              <a:t>There are organizations that have figured out the “secret sauce” </a:t>
            </a:r>
          </a:p>
        </p:txBody>
      </p:sp>
      <p:pic>
        <p:nvPicPr>
          <p:cNvPr id="74755" name="Picture 2">
            <a:extLst>
              <a:ext uri="{FF2B5EF4-FFF2-40B4-BE49-F238E27FC236}">
                <a16:creationId xmlns:a16="http://schemas.microsoft.com/office/drawing/2014/main" id="{50DB0379-4B2A-4AA4-9117-A6088F0915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0779" y="3980729"/>
            <a:ext cx="3063875" cy="2273300"/>
          </a:xfrm>
        </p:spPr>
      </p:pic>
      <p:pic>
        <p:nvPicPr>
          <p:cNvPr id="74756" name="Picture 2">
            <a:extLst>
              <a:ext uri="{FF2B5EF4-FFF2-40B4-BE49-F238E27FC236}">
                <a16:creationId xmlns:a16="http://schemas.microsoft.com/office/drawing/2014/main" id="{4E61296A-EF42-4D42-B8E9-4C5C20165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41582"/>
          <a:stretch>
            <a:fillRect/>
          </a:stretch>
        </p:blipFill>
        <p:spPr bwMode="auto">
          <a:xfrm>
            <a:off x="1890121" y="2640802"/>
            <a:ext cx="25447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a:extLst>
              <a:ext uri="{FF2B5EF4-FFF2-40B4-BE49-F238E27FC236}">
                <a16:creationId xmlns:a16="http://schemas.microsoft.com/office/drawing/2014/main" id="{EE0C0C02-DE55-4C02-BF35-C179E6C5179F}"/>
              </a:ext>
            </a:extLst>
          </p:cNvPr>
          <p:cNvPicPr>
            <a:picLocks noChangeAspect="1"/>
          </p:cNvPicPr>
          <p:nvPr/>
        </p:nvPicPr>
        <p:blipFill>
          <a:blip r:embed="rId5">
            <a:extLst>
              <a:ext uri="{28A0092B-C50C-407E-A947-70E740481C1C}">
                <a14:useLocalDpi xmlns:a14="http://schemas.microsoft.com/office/drawing/2010/main" val="0"/>
              </a:ext>
            </a:extLst>
          </a:blip>
          <a:srcRect t="15437" r="9021" b="53647"/>
          <a:stretch>
            <a:fillRect/>
          </a:stretch>
        </p:blipFill>
        <p:spPr bwMode="auto">
          <a:xfrm>
            <a:off x="8255593" y="2618617"/>
            <a:ext cx="298926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4">
            <a:extLst>
              <a:ext uri="{FF2B5EF4-FFF2-40B4-BE49-F238E27FC236}">
                <a16:creationId xmlns:a16="http://schemas.microsoft.com/office/drawing/2014/main" id="{2AE86D08-3CD9-4B8B-8B98-B10ED51CAFF2}"/>
              </a:ext>
            </a:extLst>
          </p:cNvPr>
          <p:cNvPicPr>
            <a:picLocks noChangeAspect="1"/>
          </p:cNvPicPr>
          <p:nvPr/>
        </p:nvPicPr>
        <p:blipFill>
          <a:blip r:embed="rId6">
            <a:extLst>
              <a:ext uri="{28A0092B-C50C-407E-A947-70E740481C1C}">
                <a14:useLocalDpi xmlns:a14="http://schemas.microsoft.com/office/drawing/2010/main" val="0"/>
              </a:ext>
            </a:extLst>
          </a:blip>
          <a:srcRect l="2672" t="12691" r="39330" b="65375"/>
          <a:stretch>
            <a:fillRect/>
          </a:stretch>
        </p:blipFill>
        <p:spPr bwMode="auto">
          <a:xfrm>
            <a:off x="8586789" y="5519016"/>
            <a:ext cx="31051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2">
            <a:extLst>
              <a:ext uri="{FF2B5EF4-FFF2-40B4-BE49-F238E27FC236}">
                <a16:creationId xmlns:a16="http://schemas.microsoft.com/office/drawing/2014/main" id="{8E60D1D6-A9B1-4A79-8BC4-7D55B85DA9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977"/>
          <a:stretch>
            <a:fillRect/>
          </a:stretch>
        </p:blipFill>
        <p:spPr bwMode="auto">
          <a:xfrm>
            <a:off x="4756150" y="2561155"/>
            <a:ext cx="2719388"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3">
            <a:extLst>
              <a:ext uri="{FF2B5EF4-FFF2-40B4-BE49-F238E27FC236}">
                <a16:creationId xmlns:a16="http://schemas.microsoft.com/office/drawing/2014/main" id="{99E32B5B-91A7-44C5-AB54-95879912D2E6}"/>
              </a:ext>
            </a:extLst>
          </p:cNvPr>
          <p:cNvPicPr>
            <a:picLocks noChangeAspect="1"/>
          </p:cNvPicPr>
          <p:nvPr/>
        </p:nvPicPr>
        <p:blipFill>
          <a:blip r:embed="rId8">
            <a:extLst>
              <a:ext uri="{28A0092B-C50C-407E-A947-70E740481C1C}">
                <a14:useLocalDpi xmlns:a14="http://schemas.microsoft.com/office/drawing/2010/main" val="0"/>
              </a:ext>
            </a:extLst>
          </a:blip>
          <a:srcRect t="14877" r="5139" b="53934"/>
          <a:stretch>
            <a:fillRect/>
          </a:stretch>
        </p:blipFill>
        <p:spPr bwMode="auto">
          <a:xfrm>
            <a:off x="4434883" y="5886523"/>
            <a:ext cx="2928938"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
            <a:extLst>
              <a:ext uri="{FF2B5EF4-FFF2-40B4-BE49-F238E27FC236}">
                <a16:creationId xmlns:a16="http://schemas.microsoft.com/office/drawing/2014/main" id="{6D7018CF-8575-466E-A101-A8F781A71AC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67348" y="3604972"/>
            <a:ext cx="958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8">
            <a:extLst>
              <a:ext uri="{FF2B5EF4-FFF2-40B4-BE49-F238E27FC236}">
                <a16:creationId xmlns:a16="http://schemas.microsoft.com/office/drawing/2014/main" id="{60E08EB3-8DEC-478B-8065-1BADAB95A8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4352" y="2891318"/>
            <a:ext cx="906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9">
            <a:extLst>
              <a:ext uri="{FF2B5EF4-FFF2-40B4-BE49-F238E27FC236}">
                <a16:creationId xmlns:a16="http://schemas.microsoft.com/office/drawing/2014/main" id="{D57AA626-6B2C-45F8-B348-B73AB684EE4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90121" y="2019111"/>
            <a:ext cx="2544762" cy="617674"/>
          </a:xfrm>
          <a:prstGeom prst="rect">
            <a:avLst/>
          </a:prstGeom>
          <a:solidFill>
            <a:schemeClr val="tx1"/>
          </a:solidFill>
          <a:ln>
            <a:noFill/>
          </a:ln>
        </p:spPr>
      </p:pic>
      <p:pic>
        <p:nvPicPr>
          <p:cNvPr id="74764" name="Picture 10">
            <a:extLst>
              <a:ext uri="{FF2B5EF4-FFF2-40B4-BE49-F238E27FC236}">
                <a16:creationId xmlns:a16="http://schemas.microsoft.com/office/drawing/2014/main" id="{C46D0A03-46C1-4D44-ADF4-57D9EC33F15F}"/>
              </a:ext>
            </a:extLst>
          </p:cNvPr>
          <p:cNvPicPr>
            <a:picLocks noChangeAspect="1"/>
          </p:cNvPicPr>
          <p:nvPr/>
        </p:nvPicPr>
        <p:blipFill>
          <a:blip r:embed="rId12">
            <a:extLst>
              <a:ext uri="{28A0092B-C50C-407E-A947-70E740481C1C}">
                <a14:useLocalDpi xmlns:a14="http://schemas.microsoft.com/office/drawing/2010/main" val="0"/>
              </a:ext>
            </a:extLst>
          </a:blip>
          <a:srcRect l="3691" t="9758" r="44371" b="34560"/>
          <a:stretch>
            <a:fillRect/>
          </a:stretch>
        </p:blipFill>
        <p:spPr bwMode="auto">
          <a:xfrm>
            <a:off x="4434883" y="4822326"/>
            <a:ext cx="1858962"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1">
            <a:extLst>
              <a:ext uri="{FF2B5EF4-FFF2-40B4-BE49-F238E27FC236}">
                <a16:creationId xmlns:a16="http://schemas.microsoft.com/office/drawing/2014/main" id="{05BCA430-D473-406E-8842-07685470BDB7}"/>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139364" y="4461984"/>
            <a:ext cx="922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2">
            <a:extLst>
              <a:ext uri="{FF2B5EF4-FFF2-40B4-BE49-F238E27FC236}">
                <a16:creationId xmlns:a16="http://schemas.microsoft.com/office/drawing/2014/main" id="{EDCA2FA4-8EEC-4BC8-A741-7E53718B522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978400" y="2111254"/>
            <a:ext cx="2274888" cy="433388"/>
          </a:xfrm>
          <a:prstGeom prst="rect">
            <a:avLst/>
          </a:prstGeom>
          <a:solidFill>
            <a:schemeClr val="tx1"/>
          </a:solidFill>
          <a:ln>
            <a:noFill/>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063-2332-DBB0-A68E-F111B42D577B}"/>
              </a:ext>
            </a:extLst>
          </p:cNvPr>
          <p:cNvSpPr>
            <a:spLocks noGrp="1"/>
          </p:cNvSpPr>
          <p:nvPr>
            <p:ph type="title"/>
          </p:nvPr>
        </p:nvSpPr>
        <p:spPr/>
        <p:txBody>
          <a:bodyPr/>
          <a:lstStyle/>
          <a:p>
            <a:pPr algn="ctr"/>
            <a:r>
              <a:rPr lang="en-US" dirty="0"/>
              <a:t>Some Stats…The Role Human Nature Plays in Organizational Success</a:t>
            </a:r>
          </a:p>
        </p:txBody>
      </p:sp>
      <p:sp>
        <p:nvSpPr>
          <p:cNvPr id="3" name="Subtitle 2">
            <a:extLst>
              <a:ext uri="{FF2B5EF4-FFF2-40B4-BE49-F238E27FC236}">
                <a16:creationId xmlns:a16="http://schemas.microsoft.com/office/drawing/2014/main" id="{DF45BA1F-D1C4-0EF2-F13E-49D9B8B905AC}"/>
              </a:ext>
            </a:extLst>
          </p:cNvPr>
          <p:cNvSpPr>
            <a:spLocks noGrp="1"/>
          </p:cNvSpPr>
          <p:nvPr>
            <p:ph idx="1"/>
          </p:nvPr>
        </p:nvSpPr>
        <p:spPr/>
        <p:txBody>
          <a:bodyPr/>
          <a:lstStyle/>
          <a:p>
            <a:endParaRPr lang="en-US" dirty="0"/>
          </a:p>
          <a:p>
            <a:pPr marL="0" indent="0" algn="ctr">
              <a:buNone/>
            </a:pPr>
            <a:r>
              <a:rPr lang="en-US" sz="3600" dirty="0"/>
              <a:t>Jim Harter</a:t>
            </a:r>
          </a:p>
          <a:p>
            <a:pPr marL="0" indent="0" algn="ctr">
              <a:buNone/>
            </a:pPr>
            <a:r>
              <a:rPr lang="en-US" sz="3600" dirty="0"/>
              <a:t>Gallup</a:t>
            </a:r>
          </a:p>
        </p:txBody>
      </p:sp>
      <p:sp>
        <p:nvSpPr>
          <p:cNvPr id="5" name="TextBox 4">
            <a:extLst>
              <a:ext uri="{FF2B5EF4-FFF2-40B4-BE49-F238E27FC236}">
                <a16:creationId xmlns:a16="http://schemas.microsoft.com/office/drawing/2014/main" id="{B05ACE1A-12E2-E4BC-834F-50C640508C10}"/>
              </a:ext>
            </a:extLst>
          </p:cNvPr>
          <p:cNvSpPr txBox="1"/>
          <p:nvPr/>
        </p:nvSpPr>
        <p:spPr>
          <a:xfrm>
            <a:off x="2772440" y="4510420"/>
            <a:ext cx="6097772" cy="873572"/>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Gallup. State of the Global Workplace 2023 Report. Washington, D.C.;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065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CC2551-430D-0A23-C8EC-93BF842DDA0E}"/>
              </a:ext>
            </a:extLst>
          </p:cNvPr>
          <p:cNvGrpSpPr/>
          <p:nvPr/>
        </p:nvGrpSpPr>
        <p:grpSpPr>
          <a:xfrm>
            <a:off x="9216075" y="954581"/>
            <a:ext cx="2156352" cy="3292819"/>
            <a:chOff x="9191361" y="1024113"/>
            <a:chExt cx="2156352" cy="3292819"/>
          </a:xfrm>
        </p:grpSpPr>
        <p:cxnSp>
          <p:nvCxnSpPr>
            <p:cNvPr id="4" name="Straight Connector 3">
              <a:extLst>
                <a:ext uri="{FF2B5EF4-FFF2-40B4-BE49-F238E27FC236}">
                  <a16:creationId xmlns:a16="http://schemas.microsoft.com/office/drawing/2014/main" id="{157CEB7A-D15E-B183-CF4A-93919F6AEEC4}"/>
                </a:ext>
              </a:extLst>
            </p:cNvPr>
            <p:cNvCxnSpPr>
              <a:cxnSpLocks/>
              <a:endCxn id="5" idx="2"/>
            </p:cNvCxnSpPr>
            <p:nvPr/>
          </p:nvCxnSpPr>
          <p:spPr>
            <a:xfrm flipV="1">
              <a:off x="10269537" y="2023887"/>
              <a:ext cx="0" cy="2293045"/>
            </a:xfrm>
            <a:prstGeom prst="line">
              <a:avLst/>
            </a:prstGeom>
            <a:ln w="222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17201769-F5FF-F580-52CE-19E7E8EAD235}"/>
                </a:ext>
              </a:extLst>
            </p:cNvPr>
            <p:cNvSpPr txBox="1"/>
            <p:nvPr/>
          </p:nvSpPr>
          <p:spPr>
            <a:xfrm>
              <a:off x="9191361" y="1024113"/>
              <a:ext cx="2156352" cy="999774"/>
            </a:xfrm>
            <a:prstGeom prst="rect">
              <a:avLst/>
            </a:prstGeom>
            <a:solidFill>
              <a:schemeClr val="bg1">
                <a:lumMod val="95000"/>
              </a:schemeClr>
            </a:solidFill>
          </p:spPr>
          <p:txBody>
            <a:bodyPr wrap="none" lIns="182880" tIns="182880" rIns="182880" bIns="182880"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First Global Drop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in Over 10 Years;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U.S. Drop Followed</a:t>
              </a:r>
            </a:p>
          </p:txBody>
        </p:sp>
      </p:grpSp>
      <p:sp>
        <p:nvSpPr>
          <p:cNvPr id="7" name="Title 6">
            <a:extLst>
              <a:ext uri="{FF2B5EF4-FFF2-40B4-BE49-F238E27FC236}">
                <a16:creationId xmlns:a16="http://schemas.microsoft.com/office/drawing/2014/main" id="{920B5776-7667-1940-98B3-4DBD6F63D53F}"/>
              </a:ext>
            </a:extLst>
          </p:cNvPr>
          <p:cNvSpPr>
            <a:spLocks noGrp="1"/>
          </p:cNvSpPr>
          <p:nvPr>
            <p:ph type="title"/>
          </p:nvPr>
        </p:nvSpPr>
        <p:spPr>
          <a:xfrm>
            <a:off x="0" y="0"/>
            <a:ext cx="12192000" cy="969496"/>
          </a:xfrm>
        </p:spPr>
        <p:txBody>
          <a:bodyPr/>
          <a:lstStyle/>
          <a:p>
            <a:r>
              <a:rPr lang="en-US" dirty="0">
                <a:solidFill>
                  <a:schemeClr val="tx1"/>
                </a:solidFill>
              </a:rPr>
              <a:t>Employee Engagement Trends Globally, in the U.S. and in Best Practice Organizations</a:t>
            </a:r>
            <a:endParaRPr lang="en-US" dirty="0"/>
          </a:p>
        </p:txBody>
      </p:sp>
      <p:sp>
        <p:nvSpPr>
          <p:cNvPr id="3" name="Slide Number Placeholder 2">
            <a:extLst>
              <a:ext uri="{FF2B5EF4-FFF2-40B4-BE49-F238E27FC236}">
                <a16:creationId xmlns:a16="http://schemas.microsoft.com/office/drawing/2014/main" id="{7EC84AA6-8402-E74C-9B89-448DC44501E3}"/>
              </a:ext>
            </a:extLst>
          </p:cNvPr>
          <p:cNvSpPr>
            <a:spLocks noGrp="1"/>
          </p:cNvSpPr>
          <p:nvPr>
            <p:ph type="sldNum" sz="quarter" idx="13"/>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16C64F"/>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r>
              <a:rPr kumimoji="0" lang="en-US" sz="900" b="0" i="0" u="none" strike="noStrike" kern="1200" cap="none" spc="0" normalizeH="0" baseline="0" noProof="0" dirty="0">
                <a:ln>
                  <a:noFill/>
                </a:ln>
                <a:solidFill>
                  <a:srgbClr val="16C64F"/>
                </a:solidFill>
                <a:effectLst/>
                <a:uLnTx/>
                <a:uFillTx/>
                <a:latin typeface="Arial" charset="0"/>
                <a:ea typeface="+mn-ea"/>
                <a:cs typeface="Arial" charset="0"/>
              </a:rPr>
              <a:t> </a:t>
            </a:r>
          </a:p>
        </p:txBody>
      </p:sp>
      <p:sp>
        <p:nvSpPr>
          <p:cNvPr id="2" name="Footer Placeholder 1">
            <a:extLst>
              <a:ext uri="{FF2B5EF4-FFF2-40B4-BE49-F238E27FC236}">
                <a16:creationId xmlns:a16="http://schemas.microsoft.com/office/drawing/2014/main" id="{2AF44999-DC63-4037-8932-9D0469307394}"/>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ts val="600"/>
              </a:spcBef>
              <a:spcAft>
                <a:spcPct val="0"/>
              </a:spcAft>
              <a:buClrTx/>
              <a:buSzPct val="80000"/>
              <a:buFontTx/>
              <a:buNone/>
              <a:tabLst/>
              <a:defRPr/>
            </a:pPr>
            <a:r>
              <a:rPr kumimoji="0" lang="en-US" sz="800" b="0" i="0" u="none" strike="noStrike" kern="0" cap="none" spc="0" normalizeH="0" baseline="0" noProof="0" dirty="0">
                <a:ln>
                  <a:noFill/>
                </a:ln>
                <a:solidFill>
                  <a:srgbClr val="54575A"/>
                </a:solidFill>
                <a:effectLst/>
                <a:uLnTx/>
                <a:uFillTx/>
                <a:latin typeface="Arial"/>
                <a:ea typeface="+mn-ea"/>
                <a:cs typeface="Arial" charset="0"/>
              </a:rPr>
              <a:t>WF Q1 2023, U.S. Employees </a:t>
            </a:r>
            <a:r>
              <a:rPr kumimoji="0" lang="en-US" sz="800" b="0" i="0" u="none" strike="noStrike" kern="1200" cap="none" spc="0" normalizeH="0" baseline="0" noProof="0" dirty="0">
                <a:ln>
                  <a:noFill/>
                </a:ln>
                <a:solidFill>
                  <a:srgbClr val="54575A"/>
                </a:solidFill>
                <a:effectLst/>
                <a:uLnTx/>
                <a:uFillTx/>
                <a:latin typeface="Arial"/>
                <a:ea typeface="+mn-ea"/>
                <a:cs typeface="Arial" charset="0"/>
              </a:rPr>
              <a:t>MOE: ±</a:t>
            </a:r>
            <a:r>
              <a:rPr kumimoji="0" lang="fr-FR" sz="800" b="0" i="0" u="none" strike="noStrike" kern="1200" cap="none" spc="0" normalizeH="0" baseline="0" noProof="0" dirty="0">
                <a:ln>
                  <a:noFill/>
                </a:ln>
                <a:solidFill>
                  <a:srgbClr val="54575A"/>
                </a:solidFill>
                <a:effectLst/>
                <a:uLnTx/>
                <a:uFillTx/>
                <a:latin typeface="Arial"/>
                <a:ea typeface="+mn-ea"/>
                <a:cs typeface="Arial" charset="0"/>
              </a:rPr>
              <a:t>1 point. 2021 </a:t>
            </a:r>
            <a:r>
              <a:rPr kumimoji="0" lang="en-US" sz="800" b="0" i="0" u="none" strike="noStrike" kern="0" cap="none" spc="0" normalizeH="0" baseline="0" noProof="0" dirty="0">
                <a:ln>
                  <a:noFill/>
                </a:ln>
                <a:solidFill>
                  <a:srgbClr val="54575A"/>
                </a:solidFill>
                <a:effectLst/>
                <a:uLnTx/>
                <a:uFillTx/>
                <a:latin typeface="Arial"/>
                <a:ea typeface="+mn-ea"/>
                <a:cs typeface="Arial" charset="0"/>
              </a:rPr>
              <a:t>Gallup World Poll, Global Employees </a:t>
            </a:r>
            <a:r>
              <a:rPr kumimoji="0" lang="en-US" sz="800" b="0" i="0" u="none" strike="noStrike" kern="1200" cap="none" spc="0" normalizeH="0" baseline="0" noProof="0" dirty="0">
                <a:ln>
                  <a:noFill/>
                </a:ln>
                <a:solidFill>
                  <a:srgbClr val="54575A"/>
                </a:solidFill>
                <a:effectLst/>
                <a:uLnTx/>
                <a:uFillTx/>
                <a:latin typeface="Arial"/>
                <a:ea typeface="+mn-ea"/>
                <a:cs typeface="Arial" charset="0"/>
              </a:rPr>
              <a:t>MOE: ±</a:t>
            </a:r>
            <a:r>
              <a:rPr kumimoji="0" lang="fr-FR" sz="800" b="0" i="0" u="none" strike="noStrike" kern="1200" cap="none" spc="0" normalizeH="0" baseline="0" noProof="0" dirty="0">
                <a:ln>
                  <a:noFill/>
                </a:ln>
                <a:solidFill>
                  <a:srgbClr val="54575A"/>
                </a:solidFill>
                <a:effectLst/>
                <a:uLnTx/>
                <a:uFillTx/>
                <a:latin typeface="Arial"/>
                <a:ea typeface="+mn-ea"/>
                <a:cs typeface="Arial" charset="0"/>
              </a:rPr>
              <a:t>1 point</a:t>
            </a:r>
            <a:r>
              <a:rPr kumimoji="0" lang="en-US" sz="800" b="0" i="0" u="none" strike="noStrike" kern="0" cap="none" spc="0" normalizeH="0" baseline="0" noProof="0" dirty="0">
                <a:ln>
                  <a:noFill/>
                </a:ln>
                <a:solidFill>
                  <a:srgbClr val="54575A"/>
                </a:solidFill>
                <a:effectLst/>
                <a:uLnTx/>
                <a:uFillTx/>
                <a:latin typeface="Arial"/>
                <a:ea typeface="+mn-ea"/>
                <a:cs typeface="Arial" charset="0"/>
              </a:rPr>
              <a:t>. Percentages for best-practice organizations are average percentages of engaged employees across annual Gallup Exceptional Workplace Award winners; percentages reflect the year that Gallup collected the winners’ engagement data — not the year that Gallup named the award winners.  </a:t>
            </a:r>
          </a:p>
        </p:txBody>
      </p:sp>
      <p:sp>
        <p:nvSpPr>
          <p:cNvPr id="8" name="Oval 7">
            <a:extLst>
              <a:ext uri="{FF2B5EF4-FFF2-40B4-BE49-F238E27FC236}">
                <a16:creationId xmlns:a16="http://schemas.microsoft.com/office/drawing/2014/main" id="{974D8B10-6514-6BBA-9920-0AAA3867AEED}"/>
              </a:ext>
            </a:extLst>
          </p:cNvPr>
          <p:cNvSpPr/>
          <p:nvPr/>
        </p:nvSpPr>
        <p:spPr>
          <a:xfrm>
            <a:off x="10062134" y="4295899"/>
            <a:ext cx="464234" cy="464234"/>
          </a:xfrm>
          <a:prstGeom prst="ellipse">
            <a:avLst/>
          </a:prstGeom>
          <a:noFill/>
          <a:ln w="22225" cap="rnd">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9" name="Content Placeholder 8">
            <a:extLst>
              <a:ext uri="{FF2B5EF4-FFF2-40B4-BE49-F238E27FC236}">
                <a16:creationId xmlns:a16="http://schemas.microsoft.com/office/drawing/2014/main" id="{D37B6500-2752-46A4-B95C-B41299052AE1}"/>
              </a:ext>
            </a:extLst>
          </p:cNvPr>
          <p:cNvGraphicFramePr>
            <a:graphicFrameLocks noGrp="1"/>
          </p:cNvGraphicFramePr>
          <p:nvPr>
            <p:ph sz="quarter" idx="12"/>
          </p:nvPr>
        </p:nvGraphicFramePr>
        <p:xfrm>
          <a:off x="331977" y="1016820"/>
          <a:ext cx="11838849" cy="50256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216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EC3275-1AA5-3F40-9D05-6FC3A6C43CFC}"/>
              </a:ext>
            </a:extLst>
          </p:cNvPr>
          <p:cNvSpPr/>
          <p:nvPr/>
        </p:nvSpPr>
        <p:spPr>
          <a:xfrm>
            <a:off x="443366" y="1664229"/>
            <a:ext cx="11518510" cy="4867975"/>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61BC7CD1-F9B0-4C6A-8B06-BD2407C53818}"/>
              </a:ext>
            </a:extLst>
          </p:cNvPr>
          <p:cNvCxnSpPr>
            <a:cxnSpLocks/>
          </p:cNvCxnSpPr>
          <p:nvPr/>
        </p:nvCxnSpPr>
        <p:spPr>
          <a:xfrm>
            <a:off x="8539367" y="2646164"/>
            <a:ext cx="0" cy="25276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32C47F93-4D42-41DC-B76A-7B18BE3B9685}"/>
              </a:ext>
            </a:extLst>
          </p:cNvPr>
          <p:cNvSpPr>
            <a:spLocks noGrp="1"/>
          </p:cNvSpPr>
          <p:nvPr>
            <p:ph type="title"/>
          </p:nvPr>
        </p:nvSpPr>
        <p:spPr>
          <a:xfrm>
            <a:off x="274320" y="274320"/>
            <a:ext cx="11687556" cy="1461939"/>
          </a:xfrm>
        </p:spPr>
        <p:txBody>
          <a:bodyPr/>
          <a:lstStyle/>
          <a:p>
            <a:r>
              <a:rPr lang="en-US" sz="2800" dirty="0"/>
              <a:t>Emerging Workplace Expectations Are Shifting</a:t>
            </a:r>
            <a:br>
              <a:rPr lang="en-US" sz="2800" dirty="0"/>
            </a:br>
            <a:endParaRPr lang="en-US" sz="2800" dirty="0"/>
          </a:p>
        </p:txBody>
      </p:sp>
      <p:sp>
        <p:nvSpPr>
          <p:cNvPr id="17" name="Text Placeholder 3">
            <a:extLst>
              <a:ext uri="{FF2B5EF4-FFF2-40B4-BE49-F238E27FC236}">
                <a16:creationId xmlns:a16="http://schemas.microsoft.com/office/drawing/2014/main" id="{F80E8D3A-E0C4-4ECA-B33B-B17BB3C06608}"/>
              </a:ext>
            </a:extLst>
          </p:cNvPr>
          <p:cNvSpPr txBox="1">
            <a:spLocks/>
          </p:cNvSpPr>
          <p:nvPr/>
        </p:nvSpPr>
        <p:spPr>
          <a:xfrm>
            <a:off x="2558589" y="1830714"/>
            <a:ext cx="11687238" cy="669845"/>
          </a:xfrm>
          <a:prstGeom prst="rect">
            <a:avLst/>
          </a:prstGeom>
        </p:spPr>
        <p:txBody>
          <a:bodyPr/>
          <a:lst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a:lstStyle>
          <a:p>
            <a:pPr marL="0" marR="0" lvl="0" indent="0" algn="l" defTabSz="914400" rtl="0" eaLnBrk="0" fontAlgn="base" latinLnBrk="0" hangingPunct="0">
              <a:lnSpc>
                <a:spcPct val="100000"/>
              </a:lnSpc>
              <a:spcBef>
                <a:spcPts val="600"/>
              </a:spcBef>
              <a:spcAft>
                <a:spcPct val="0"/>
              </a:spcAft>
              <a:buClrTx/>
              <a:buSzPct val="80000"/>
              <a:buFont typeface="Arial" panose="020B0604020202020204" pitchFamily="34" charset="0"/>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What future workers want and need </a:t>
            </a:r>
          </a:p>
        </p:txBody>
      </p:sp>
      <p:sp>
        <p:nvSpPr>
          <p:cNvPr id="18" name="TextBox 17">
            <a:extLst>
              <a:ext uri="{FF2B5EF4-FFF2-40B4-BE49-F238E27FC236}">
                <a16:creationId xmlns:a16="http://schemas.microsoft.com/office/drawing/2014/main" id="{13964DF3-B227-40CA-9567-7FFB89ED2028}"/>
              </a:ext>
            </a:extLst>
          </p:cNvPr>
          <p:cNvSpPr txBox="1"/>
          <p:nvPr/>
        </p:nvSpPr>
        <p:spPr>
          <a:xfrm>
            <a:off x="621469" y="2759008"/>
            <a:ext cx="2260594" cy="213904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Paycheck</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Satisfaction</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Boss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Annual Review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Weaknesses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Job</a:t>
            </a:r>
          </a:p>
        </p:txBody>
      </p:sp>
      <p:sp>
        <p:nvSpPr>
          <p:cNvPr id="19" name="Rectangle 18">
            <a:extLst>
              <a:ext uri="{FF2B5EF4-FFF2-40B4-BE49-F238E27FC236}">
                <a16:creationId xmlns:a16="http://schemas.microsoft.com/office/drawing/2014/main" id="{4EDAA803-ECBA-4970-A375-300B91BE0979}"/>
              </a:ext>
            </a:extLst>
          </p:cNvPr>
          <p:cNvSpPr/>
          <p:nvPr/>
        </p:nvSpPr>
        <p:spPr>
          <a:xfrm>
            <a:off x="3033390" y="3676920"/>
            <a:ext cx="1264578"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200" normalizeH="0" baseline="0" noProof="0" dirty="0">
                <a:ln>
                  <a:noFill/>
                </a:ln>
                <a:solidFill>
                  <a:srgbClr val="2B2B2B"/>
                </a:solidFill>
                <a:effectLst/>
                <a:uLnTx/>
                <a:uFillTx/>
                <a:latin typeface="Arial" charset="0"/>
                <a:ea typeface="+mn-ea"/>
                <a:cs typeface="Arial" charset="0"/>
              </a:rPr>
              <a:t>THE PAST</a:t>
            </a:r>
          </a:p>
        </p:txBody>
      </p:sp>
      <p:sp>
        <p:nvSpPr>
          <p:cNvPr id="20" name="Rectangle 19">
            <a:extLst>
              <a:ext uri="{FF2B5EF4-FFF2-40B4-BE49-F238E27FC236}">
                <a16:creationId xmlns:a16="http://schemas.microsoft.com/office/drawing/2014/main" id="{2FE66F34-6D04-460E-8B0E-10348E3A92F5}"/>
              </a:ext>
            </a:extLst>
          </p:cNvPr>
          <p:cNvSpPr/>
          <p:nvPr/>
        </p:nvSpPr>
        <p:spPr>
          <a:xfrm>
            <a:off x="6784456" y="3676920"/>
            <a:ext cx="1617752"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200" normalizeH="0" baseline="0" noProof="0" dirty="0">
                <a:ln>
                  <a:noFill/>
                </a:ln>
                <a:solidFill>
                  <a:srgbClr val="2B2B2B"/>
                </a:solidFill>
                <a:effectLst/>
                <a:uLnTx/>
                <a:uFillTx/>
                <a:latin typeface="Arial" charset="0"/>
                <a:ea typeface="+mn-ea"/>
                <a:cs typeface="Arial" charset="0"/>
              </a:rPr>
              <a:t>OUR FUTURE</a:t>
            </a:r>
          </a:p>
        </p:txBody>
      </p:sp>
      <p:sp>
        <p:nvSpPr>
          <p:cNvPr id="21" name="Rectangle 20">
            <a:extLst>
              <a:ext uri="{FF2B5EF4-FFF2-40B4-BE49-F238E27FC236}">
                <a16:creationId xmlns:a16="http://schemas.microsoft.com/office/drawing/2014/main" id="{1B9116E9-9835-470F-8CA8-EA4918118CAF}"/>
              </a:ext>
            </a:extLst>
          </p:cNvPr>
          <p:cNvSpPr/>
          <p:nvPr/>
        </p:nvSpPr>
        <p:spPr>
          <a:xfrm>
            <a:off x="4849398" y="3520756"/>
            <a:ext cx="1383628" cy="615553"/>
          </a:xfrm>
          <a:prstGeom prst="rect">
            <a:avLst/>
          </a:prstGeom>
          <a:noFill/>
          <a:ln w="19050">
            <a:solidFill>
              <a:schemeClr val="tx2"/>
            </a:solidFill>
            <a:miter lim="800000"/>
          </a:ln>
        </p:spPr>
        <p:txBody>
          <a:bodyPr wrap="square" tIns="91440" bIns="9144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200" normalizeH="0" baseline="0" noProof="0" dirty="0">
                <a:ln>
                  <a:noFill/>
                </a:ln>
                <a:solidFill>
                  <a:srgbClr val="000000"/>
                </a:solidFill>
                <a:effectLst/>
                <a:uLnTx/>
                <a:uFillTx/>
                <a:latin typeface="Arial" charset="0"/>
                <a:ea typeface="+mn-ea"/>
                <a:cs typeface="Arial" charset="0"/>
              </a:rPr>
              <a:t>LEADER </a:t>
            </a:r>
            <a:br>
              <a:rPr kumimoji="0" lang="en-US" sz="1400" b="0" i="0" u="none" strike="noStrike" kern="1200" cap="none" spc="200" normalizeH="0" baseline="0" noProof="0" dirty="0">
                <a:ln>
                  <a:noFill/>
                </a:ln>
                <a:solidFill>
                  <a:srgbClr val="000000"/>
                </a:solidFill>
                <a:effectLst/>
                <a:uLnTx/>
                <a:uFillTx/>
                <a:latin typeface="Arial" charset="0"/>
                <a:ea typeface="+mn-ea"/>
                <a:cs typeface="Arial" charset="0"/>
              </a:rPr>
            </a:br>
            <a:r>
              <a:rPr kumimoji="0" lang="en-US" sz="1400" b="0" i="0" u="none" strike="noStrike" kern="1200" cap="none" spc="200" normalizeH="0" baseline="0" noProof="0" dirty="0">
                <a:ln>
                  <a:noFill/>
                </a:ln>
                <a:solidFill>
                  <a:srgbClr val="000000"/>
                </a:solidFill>
                <a:effectLst/>
                <a:uLnTx/>
                <a:uFillTx/>
                <a:latin typeface="Arial" charset="0"/>
                <a:ea typeface="+mn-ea"/>
                <a:cs typeface="Arial" charset="0"/>
              </a:rPr>
              <a:t>AS COACH</a:t>
            </a:r>
          </a:p>
        </p:txBody>
      </p:sp>
      <p:sp>
        <p:nvSpPr>
          <p:cNvPr id="22" name="TextBox 21">
            <a:extLst>
              <a:ext uri="{FF2B5EF4-FFF2-40B4-BE49-F238E27FC236}">
                <a16:creationId xmlns:a16="http://schemas.microsoft.com/office/drawing/2014/main" id="{87FE21CB-0CC4-45A8-816A-6EA6BA031C9F}"/>
              </a:ext>
            </a:extLst>
          </p:cNvPr>
          <p:cNvSpPr txBox="1"/>
          <p:nvPr/>
        </p:nvSpPr>
        <p:spPr>
          <a:xfrm>
            <a:off x="8736639" y="2759008"/>
            <a:ext cx="3011995" cy="213904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Purpose</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Development</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Coach</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Ongoing Conversations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Strengths</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My Life</a:t>
            </a:r>
          </a:p>
        </p:txBody>
      </p:sp>
      <p:cxnSp>
        <p:nvCxnSpPr>
          <p:cNvPr id="23" name="Straight Arrow Connector 22">
            <a:extLst>
              <a:ext uri="{FF2B5EF4-FFF2-40B4-BE49-F238E27FC236}">
                <a16:creationId xmlns:a16="http://schemas.microsoft.com/office/drawing/2014/main" id="{EB49AB81-02B8-4EA2-B3B8-B3057EC29DCA}"/>
              </a:ext>
            </a:extLst>
          </p:cNvPr>
          <p:cNvCxnSpPr/>
          <p:nvPr/>
        </p:nvCxnSpPr>
        <p:spPr>
          <a:xfrm>
            <a:off x="4296350" y="3824836"/>
            <a:ext cx="40683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C95F180-E04E-4FF2-A517-237B7793C8D5}"/>
              </a:ext>
            </a:extLst>
          </p:cNvPr>
          <p:cNvCxnSpPr/>
          <p:nvPr/>
        </p:nvCxnSpPr>
        <p:spPr>
          <a:xfrm>
            <a:off x="6353750" y="3824836"/>
            <a:ext cx="40683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5F8FFC6-9663-4EF0-B6F2-8F2C03877485}"/>
              </a:ext>
            </a:extLst>
          </p:cNvPr>
          <p:cNvCxnSpPr>
            <a:cxnSpLocks/>
          </p:cNvCxnSpPr>
          <p:nvPr/>
        </p:nvCxnSpPr>
        <p:spPr>
          <a:xfrm>
            <a:off x="2882063" y="2646164"/>
            <a:ext cx="0" cy="2527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96CA76C1-7FB2-D44A-8854-C50FCB5F6CC4}"/>
              </a:ext>
            </a:extLst>
          </p:cNvPr>
          <p:cNvSpPr txBox="1">
            <a:spLocks/>
          </p:cNvSpPr>
          <p:nvPr/>
        </p:nvSpPr>
        <p:spPr>
          <a:xfrm>
            <a:off x="87086" y="6478361"/>
            <a:ext cx="398689" cy="36512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9E3E2AC-ACB3-5544-BE29-32D30D23532C}" type="slidenum">
              <a:rPr kumimoji="0" lang="en-US" sz="900" b="0" i="0" u="none" strike="noStrike" kern="1200" cap="none" spc="0" normalizeH="0" baseline="0" noProof="0" smtClean="0">
                <a:ln>
                  <a:noFill/>
                </a:ln>
                <a:solidFill>
                  <a:srgbClr val="61C25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r>
              <a:rPr kumimoji="0" lang="en-US" sz="900" b="0" i="0" u="none" strike="noStrike" kern="1200" cap="none" spc="0" normalizeH="0" baseline="0" noProof="0" dirty="0">
                <a:ln>
                  <a:noFill/>
                </a:ln>
                <a:solidFill>
                  <a:srgbClr val="61C250"/>
                </a:solidFill>
                <a:effectLst/>
                <a:uLnTx/>
                <a:uFillTx/>
                <a:latin typeface="Arial" charset="0"/>
                <a:ea typeface="+mn-ea"/>
                <a:cs typeface="Arial" charset="0"/>
              </a:rPr>
              <a:t> </a:t>
            </a:r>
          </a:p>
        </p:txBody>
      </p:sp>
    </p:spTree>
    <p:extLst>
      <p:ext uri="{BB962C8B-B14F-4D97-AF65-F5344CB8AC3E}">
        <p14:creationId xmlns:p14="http://schemas.microsoft.com/office/powerpoint/2010/main" val="297807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83FDB9-B487-B182-6694-12D090615028}"/>
              </a:ext>
            </a:extLst>
          </p:cNvPr>
          <p:cNvSpPr>
            <a:spLocks noGrp="1"/>
          </p:cNvSpPr>
          <p:nvPr>
            <p:ph type="title"/>
          </p:nvPr>
        </p:nvSpPr>
        <p:spPr>
          <a:xfrm>
            <a:off x="0" y="0"/>
            <a:ext cx="12192000" cy="969496"/>
          </a:xfrm>
        </p:spPr>
        <p:txBody>
          <a:bodyPr wrap="square" anchor="t">
            <a:normAutofit/>
          </a:bodyPr>
          <a:lstStyle/>
          <a:p>
            <a:r>
              <a:rPr lang="en-US" dirty="0"/>
              <a:t>Meaningful Feedback Once Per Week</a:t>
            </a:r>
          </a:p>
        </p:txBody>
      </p:sp>
      <p:sp>
        <p:nvSpPr>
          <p:cNvPr id="3" name="Slide Number Placeholder 2">
            <a:extLst>
              <a:ext uri="{FF2B5EF4-FFF2-40B4-BE49-F238E27FC236}">
                <a16:creationId xmlns:a16="http://schemas.microsoft.com/office/drawing/2014/main" id="{1EB02F0A-A391-AA77-2DC5-21B7F476C9A1}"/>
              </a:ext>
            </a:extLst>
          </p:cNvPr>
          <p:cNvSpPr>
            <a:spLocks noGrp="1"/>
          </p:cNvSpPr>
          <p:nvPr>
            <p:ph type="sldNum" sz="quarter" idx="13"/>
          </p:nvPr>
        </p:nvSpPr>
        <p:spPr>
          <a:xfrm>
            <a:off x="0" y="6492875"/>
            <a:ext cx="481075" cy="365125"/>
          </a:xfrm>
        </p:spPr>
        <p:txBody>
          <a:bodyPr anchor="ctr">
            <a:norm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fld id="{3A857C0F-B001-40B5-9A01-32CB6570D7AB}" type="slidenum">
              <a:rPr kumimoji="0" lang="en-US" sz="900" b="0" i="0" u="none" strike="noStrike" kern="1200" cap="none" spc="0" normalizeH="0" baseline="0" noProof="0" smtClean="0">
                <a:ln>
                  <a:noFill/>
                </a:ln>
                <a:solidFill>
                  <a:srgbClr val="16C64F"/>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ts val="600"/>
                </a:spcAft>
                <a:buClrTx/>
                <a:buSzTx/>
                <a:buFontTx/>
                <a:buNone/>
                <a:tabLst/>
                <a:defRPr/>
              </a:pPr>
              <a:t>19</a:t>
            </a:fld>
            <a:endParaRPr kumimoji="0" lang="en-US" sz="900" b="0" i="0" u="none" strike="noStrike" kern="1200" cap="none" spc="0" normalizeH="0" baseline="0" noProof="0" dirty="0">
              <a:ln>
                <a:noFill/>
              </a:ln>
              <a:solidFill>
                <a:srgbClr val="16C64F"/>
              </a:solidFill>
              <a:effectLst/>
              <a:uLnTx/>
              <a:uFillTx/>
              <a:latin typeface="Arial" charset="0"/>
              <a:ea typeface="+mn-ea"/>
              <a:cs typeface="Arial" charset="0"/>
            </a:endParaRPr>
          </a:p>
        </p:txBody>
      </p:sp>
      <p:graphicFrame>
        <p:nvGraphicFramePr>
          <p:cNvPr id="7" name="Content Placeholder 4">
            <a:extLst>
              <a:ext uri="{FF2B5EF4-FFF2-40B4-BE49-F238E27FC236}">
                <a16:creationId xmlns:a16="http://schemas.microsoft.com/office/drawing/2014/main" id="{C043E19E-D55A-1C71-A122-AE4961158DFC}"/>
              </a:ext>
            </a:extLst>
          </p:cNvPr>
          <p:cNvGraphicFramePr>
            <a:graphicFrameLocks noGrp="1"/>
          </p:cNvGraphicFramePr>
          <p:nvPr>
            <p:ph sz="quarter" idx="12"/>
          </p:nvPr>
        </p:nvGraphicFramePr>
        <p:xfrm>
          <a:off x="274638" y="1012208"/>
          <a:ext cx="11687237" cy="481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4096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3E6C53-102E-4ACA-BCBB-3CC973B994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17B2B42C-0777-4D6E-9432-535281803A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2" name="Picture 31">
            <a:extLst>
              <a:ext uri="{FF2B5EF4-FFF2-40B4-BE49-F238E27FC236}">
                <a16:creationId xmlns:a16="http://schemas.microsoft.com/office/drawing/2014/main" id="{EFEAAB60-93E2-4DC6-99AC-939637BCE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3" name="Rectangle 32">
            <a:extLst>
              <a:ext uri="{FF2B5EF4-FFF2-40B4-BE49-F238E27FC236}">
                <a16:creationId xmlns:a16="http://schemas.microsoft.com/office/drawing/2014/main" id="{7EF5ECB8-D49C-48FB-A93E-88EB2FFDF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4" name="Rectangle 33">
            <a:extLst>
              <a:ext uri="{FF2B5EF4-FFF2-40B4-BE49-F238E27FC236}">
                <a16:creationId xmlns:a16="http://schemas.microsoft.com/office/drawing/2014/main" id="{411B77A2-BD5C-432D-B52E-C12612C74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35" name="Rectangle 34">
            <a:extLst>
              <a:ext uri="{FF2B5EF4-FFF2-40B4-BE49-F238E27FC236}">
                <a16:creationId xmlns:a16="http://schemas.microsoft.com/office/drawing/2014/main" id="{B5C18694-F55B-41C0-ABF3-C1D971F99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E3E46CA8-7278-4BA3-AACE-235B5B3B53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B429EC05-DDEE-D85D-7191-70AC612626CD}"/>
              </a:ext>
            </a:extLst>
          </p:cNvPr>
          <p:cNvSpPr>
            <a:spLocks noGrp="1"/>
          </p:cNvSpPr>
          <p:nvPr>
            <p:ph type="title"/>
          </p:nvPr>
        </p:nvSpPr>
        <p:spPr>
          <a:xfrm>
            <a:off x="643467" y="643467"/>
            <a:ext cx="10905066" cy="3251878"/>
          </a:xfrm>
          <a:effectLst>
            <a:outerShdw blurRad="88900" dist="38100" dir="2700000" algn="tl" rotWithShape="0">
              <a:prstClr val="black">
                <a:alpha val="30000"/>
              </a:prstClr>
            </a:outerShdw>
          </a:effectLst>
        </p:spPr>
        <p:txBody>
          <a:bodyPr vert="horz" lIns="91440" tIns="45720" rIns="91440" bIns="45720" rtlCol="0" anchor="b">
            <a:normAutofit/>
          </a:bodyPr>
          <a:lstStyle/>
          <a:p>
            <a:pPr algn="ctr"/>
            <a:r>
              <a:rPr lang="en-US" sz="7200" dirty="0"/>
              <a:t>What is the headline?</a:t>
            </a:r>
          </a:p>
        </p:txBody>
      </p:sp>
    </p:spTree>
    <p:extLst>
      <p:ext uri="{BB962C8B-B14F-4D97-AF65-F5344CB8AC3E}">
        <p14:creationId xmlns:p14="http://schemas.microsoft.com/office/powerpoint/2010/main" val="2071972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D390CA-1121-2997-1A54-9086E36F61D8}"/>
              </a:ext>
            </a:extLst>
          </p:cNvPr>
          <p:cNvPicPr>
            <a:picLocks noChangeAspect="1"/>
          </p:cNvPicPr>
          <p:nvPr/>
        </p:nvPicPr>
        <p:blipFill>
          <a:blip r:embed="rId2"/>
          <a:stretch>
            <a:fillRect/>
          </a:stretch>
        </p:blipFill>
        <p:spPr>
          <a:xfrm>
            <a:off x="7146695" y="964994"/>
            <a:ext cx="4599683" cy="4419527"/>
          </a:xfrm>
          <a:prstGeom prst="rect">
            <a:avLst/>
          </a:prstGeom>
        </p:spPr>
      </p:pic>
      <p:pic>
        <p:nvPicPr>
          <p:cNvPr id="6" name="Picture 5">
            <a:extLst>
              <a:ext uri="{FF2B5EF4-FFF2-40B4-BE49-F238E27FC236}">
                <a16:creationId xmlns:a16="http://schemas.microsoft.com/office/drawing/2014/main" id="{75CBE2D6-156E-1746-8F85-C8C54A76EC84}"/>
              </a:ext>
            </a:extLst>
          </p:cNvPr>
          <p:cNvPicPr>
            <a:picLocks noChangeAspect="1"/>
          </p:cNvPicPr>
          <p:nvPr/>
        </p:nvPicPr>
        <p:blipFill>
          <a:blip r:embed="rId3"/>
          <a:stretch>
            <a:fillRect/>
          </a:stretch>
        </p:blipFill>
        <p:spPr>
          <a:xfrm>
            <a:off x="323233" y="1016701"/>
            <a:ext cx="6567788" cy="4367820"/>
          </a:xfrm>
          <a:prstGeom prst="rect">
            <a:avLst/>
          </a:prstGeom>
        </p:spPr>
      </p:pic>
      <p:sp>
        <p:nvSpPr>
          <p:cNvPr id="8" name="TextBox 7">
            <a:extLst>
              <a:ext uri="{FF2B5EF4-FFF2-40B4-BE49-F238E27FC236}">
                <a16:creationId xmlns:a16="http://schemas.microsoft.com/office/drawing/2014/main" id="{2909FCDF-E821-0FAB-DBFB-A479C0FAE036}"/>
              </a:ext>
            </a:extLst>
          </p:cNvPr>
          <p:cNvSpPr txBox="1"/>
          <p:nvPr/>
        </p:nvSpPr>
        <p:spPr>
          <a:xfrm>
            <a:off x="407577" y="5969009"/>
            <a:ext cx="11372924" cy="379656"/>
          </a:xfrm>
          <a:prstGeom prst="rect">
            <a:avLst/>
          </a:prstGeom>
          <a:noFill/>
        </p:spPr>
        <p:txBody>
          <a:bodyPr wrap="square">
            <a:spAutoFit/>
          </a:bodyPr>
          <a:lstStyle/>
          <a:p>
            <a:pPr algn="ctr" defTabSz="1219170">
              <a:defRPr/>
            </a:pPr>
            <a:r>
              <a:rPr lang="en-GB" sz="1867" dirty="0">
                <a:solidFill>
                  <a:srgbClr val="01447B"/>
                </a:solidFill>
                <a:latin typeface="Tahoma"/>
                <a:hlinkClick r:id="rId4">
                  <a:extLst>
                    <a:ext uri="{A12FA001-AC4F-418D-AE19-62706E023703}">
                      <ahyp:hlinkClr xmlns:ahyp="http://schemas.microsoft.com/office/drawing/2018/hyperlinkcolor" val="tx"/>
                    </a:ext>
                  </a:extLst>
                </a:hlinkClick>
              </a:rPr>
              <a:t>https://www.hhs.gov/surgeongeneral/priorities/workplace-well-being/index.html</a:t>
            </a:r>
            <a:r>
              <a:rPr lang="en-GB" sz="1867" dirty="0">
                <a:solidFill>
                  <a:srgbClr val="01447B"/>
                </a:solidFill>
                <a:latin typeface="Tahoma"/>
              </a:rPr>
              <a:t> </a:t>
            </a:r>
          </a:p>
        </p:txBody>
      </p:sp>
    </p:spTree>
    <p:extLst>
      <p:ext uri="{BB962C8B-B14F-4D97-AF65-F5344CB8AC3E}">
        <p14:creationId xmlns:p14="http://schemas.microsoft.com/office/powerpoint/2010/main" val="148107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4754" name="Rectangle 2">
            <a:extLst>
              <a:ext uri="{FF2B5EF4-FFF2-40B4-BE49-F238E27FC236}">
                <a16:creationId xmlns:a16="http://schemas.microsoft.com/office/drawing/2014/main" id="{C2F07029-B821-4BCF-BF9A-FAD67F340FE3}"/>
              </a:ext>
            </a:extLst>
          </p:cNvPr>
          <p:cNvSpPr>
            <a:spLocks noGrp="1" noChangeArrowheads="1"/>
          </p:cNvSpPr>
          <p:nvPr>
            <p:ph type="title"/>
          </p:nvPr>
        </p:nvSpPr>
        <p:spPr/>
        <p:txBody>
          <a:bodyPr/>
          <a:lstStyle/>
          <a:p>
            <a:pPr eaLnBrk="1" hangingPunct="1"/>
            <a:r>
              <a:rPr lang="en-US" altLang="en-US" dirty="0"/>
              <a:t>Identifying “Best Practices” in Workplace Health Promotion: What Works?</a:t>
            </a:r>
          </a:p>
        </p:txBody>
      </p:sp>
      <p:sp>
        <p:nvSpPr>
          <p:cNvPr id="714755" name="Rectangle 3">
            <a:extLst>
              <a:ext uri="{FF2B5EF4-FFF2-40B4-BE49-F238E27FC236}">
                <a16:creationId xmlns:a16="http://schemas.microsoft.com/office/drawing/2014/main" id="{7E7CD2C3-C169-46C2-81B7-A067D093ECBA}"/>
              </a:ext>
            </a:extLst>
          </p:cNvPr>
          <p:cNvSpPr>
            <a:spLocks noChangeArrowheads="1"/>
          </p:cNvSpPr>
          <p:nvPr/>
        </p:nvSpPr>
        <p:spPr bwMode="auto">
          <a:xfrm>
            <a:off x="1925639" y="4661685"/>
            <a:ext cx="74644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Source: Goetzel RZ, Shechter D, Ozminkowski RJ, Reyes M, </a:t>
            </a:r>
            <a:r>
              <a:rPr kumimoji="0" lang="en-US" altLang="en-US" sz="14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Marmet</a:t>
            </a: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PF, Tabrizi M, Chung Roemer E.  Critical success factors to employer health and productivity management efforts:  Findings from a benchmarking study.  </a:t>
            </a:r>
            <a:r>
              <a:rPr kumimoji="0" lang="en-US" altLang="en-US" sz="1400" b="0" i="0" u="sng" strike="noStrike" kern="1200" cap="none" spc="0" normalizeH="0" baseline="0" noProof="0" dirty="0">
                <a:ln>
                  <a:noFill/>
                </a:ln>
                <a:solidFill>
                  <a:prstClr val="white"/>
                </a:solidFill>
                <a:effectLst/>
                <a:uLnTx/>
                <a:uFillTx/>
                <a:latin typeface="Arial" panose="020B0604020202020204" pitchFamily="34" charset="0"/>
                <a:ea typeface="+mn-ea"/>
                <a:cs typeface="+mn-cs"/>
              </a:rPr>
              <a:t>Journal of Occupational and Environmental Medicine</a:t>
            </a:r>
            <a:r>
              <a:rPr kumimoji="0" lang="en-US" alt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(2007) February; 49:2, 111-130. </a:t>
            </a:r>
          </a:p>
        </p:txBody>
      </p:sp>
      <p:pic>
        <p:nvPicPr>
          <p:cNvPr id="714756" name="Picture 6">
            <a:extLst>
              <a:ext uri="{FF2B5EF4-FFF2-40B4-BE49-F238E27FC236}">
                <a16:creationId xmlns:a16="http://schemas.microsoft.com/office/drawing/2014/main" id="{5E81AC43-4BC3-45DE-BA20-DCD6B2383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7856" y="1937535"/>
            <a:ext cx="3990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Title 1">
            <a:extLst>
              <a:ext uri="{FF2B5EF4-FFF2-40B4-BE49-F238E27FC236}">
                <a16:creationId xmlns:a16="http://schemas.microsoft.com/office/drawing/2014/main" id="{F50EBFD7-FECF-486A-B03F-9219077DAEF9}"/>
              </a:ext>
            </a:extLst>
          </p:cNvPr>
          <p:cNvSpPr>
            <a:spLocks noGrp="1" noChangeArrowheads="1"/>
          </p:cNvSpPr>
          <p:nvPr>
            <p:ph type="title"/>
          </p:nvPr>
        </p:nvSpPr>
        <p:spPr>
          <a:xfrm>
            <a:off x="1105624" y="484389"/>
            <a:ext cx="9613861" cy="1080938"/>
          </a:xfrm>
        </p:spPr>
        <p:txBody>
          <a:bodyPr/>
          <a:lstStyle/>
          <a:p>
            <a:r>
              <a:rPr lang="en-US" altLang="en-US" dirty="0"/>
              <a:t>Kent et al., Best Practice Study</a:t>
            </a:r>
          </a:p>
        </p:txBody>
      </p:sp>
      <p:pic>
        <p:nvPicPr>
          <p:cNvPr id="716803" name="Picture 1">
            <a:extLst>
              <a:ext uri="{FF2B5EF4-FFF2-40B4-BE49-F238E27FC236}">
                <a16:creationId xmlns:a16="http://schemas.microsoft.com/office/drawing/2014/main" id="{1F189A85-D7A5-49F7-A988-C6399C8E26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0914" y="1535113"/>
            <a:ext cx="82645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04" name="Picture 2">
            <a:extLst>
              <a:ext uri="{FF2B5EF4-FFF2-40B4-BE49-F238E27FC236}">
                <a16:creationId xmlns:a16="http://schemas.microsoft.com/office/drawing/2014/main" id="{F554CBAF-F6E4-493A-BDC1-E1D06EA979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4826" y="6373813"/>
            <a:ext cx="392271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19888" name="Picture 719887">
            <a:extLst>
              <a:ext uri="{FF2B5EF4-FFF2-40B4-BE49-F238E27FC236}">
                <a16:creationId xmlns:a16="http://schemas.microsoft.com/office/drawing/2014/main" id="{8100D021-ED8E-4951-8376-73996A82CD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19890" name="Picture 719889">
            <a:extLst>
              <a:ext uri="{FF2B5EF4-FFF2-40B4-BE49-F238E27FC236}">
                <a16:creationId xmlns:a16="http://schemas.microsoft.com/office/drawing/2014/main" id="{46FE219C-22F7-4734-B3C1-28E70390CE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19892" name="Picture 719891">
            <a:extLst>
              <a:ext uri="{FF2B5EF4-FFF2-40B4-BE49-F238E27FC236}">
                <a16:creationId xmlns:a16="http://schemas.microsoft.com/office/drawing/2014/main" id="{EF2EC4B6-5524-4806-8575-59DB6B8F8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19894" name="Rectangle 719893">
            <a:extLst>
              <a:ext uri="{FF2B5EF4-FFF2-40B4-BE49-F238E27FC236}">
                <a16:creationId xmlns:a16="http://schemas.microsoft.com/office/drawing/2014/main" id="{AD50BBC6-5944-49AE-A819-558AB05AB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19896" name="Rectangle 719895">
            <a:extLst>
              <a:ext uri="{FF2B5EF4-FFF2-40B4-BE49-F238E27FC236}">
                <a16:creationId xmlns:a16="http://schemas.microsoft.com/office/drawing/2014/main" id="{4F2E428D-A109-43BE-8AC2-C83EF031E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19874" name="Title 1">
            <a:extLst>
              <a:ext uri="{FF2B5EF4-FFF2-40B4-BE49-F238E27FC236}">
                <a16:creationId xmlns:a16="http://schemas.microsoft.com/office/drawing/2014/main" id="{1AEC95FC-5EFA-4137-8C96-D419DE6BD42A}"/>
              </a:ext>
            </a:extLst>
          </p:cNvPr>
          <p:cNvSpPr>
            <a:spLocks noGrp="1" noChangeArrowheads="1"/>
          </p:cNvSpPr>
          <p:nvPr>
            <p:ph type="title"/>
          </p:nvPr>
        </p:nvSpPr>
        <p:spPr>
          <a:xfrm>
            <a:off x="680321" y="753228"/>
            <a:ext cx="9613861" cy="1080938"/>
          </a:xfrm>
        </p:spPr>
        <p:txBody>
          <a:bodyPr vert="horz" lIns="91440" tIns="45720" rIns="91440" bIns="45720" rtlCol="0" anchor="ctr">
            <a:normAutofit/>
          </a:bodyPr>
          <a:lstStyle/>
          <a:p>
            <a:r>
              <a:rPr lang="en-US" altLang="en-US" b="1"/>
              <a:t>Case</a:t>
            </a:r>
            <a:r>
              <a:rPr lang="en-US" altLang="zh-CN" b="1"/>
              <a:t> Studies – Companies That Do It “Right”</a:t>
            </a:r>
            <a:endParaRPr lang="en-US" altLang="en-US"/>
          </a:p>
        </p:txBody>
      </p:sp>
      <p:pic>
        <p:nvPicPr>
          <p:cNvPr id="719875" name="Content Placeholder 6">
            <a:extLst>
              <a:ext uri="{FF2B5EF4-FFF2-40B4-BE49-F238E27FC236}">
                <a16:creationId xmlns:a16="http://schemas.microsoft.com/office/drawing/2014/main" id="{F940E398-5303-4460-A837-44EA5330E182}"/>
              </a:ext>
            </a:extLst>
          </p:cNvPr>
          <p:cNvPicPr>
            <a:picLocks noChangeAspect="1"/>
          </p:cNvPicPr>
          <p:nvPr/>
        </p:nvPicPr>
        <p:blipFill>
          <a:blip r:embed="rId5">
            <a:extLst>
              <a:ext uri="{28A0092B-C50C-407E-A947-70E740481C1C}">
                <a14:useLocalDpi xmlns:a14="http://schemas.microsoft.com/office/drawing/2010/main" val="0"/>
              </a:ext>
            </a:extLst>
          </a:blip>
          <a:srcRect t="-12099" b="-12099"/>
          <a:stretch>
            <a:fillRect/>
          </a:stretch>
        </p:blipFill>
        <p:spPr bwMode="auto">
          <a:xfrm>
            <a:off x="3275106" y="3383255"/>
            <a:ext cx="1751232" cy="56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6" name="Picture 4">
            <a:extLst>
              <a:ext uri="{FF2B5EF4-FFF2-40B4-BE49-F238E27FC236}">
                <a16:creationId xmlns:a16="http://schemas.microsoft.com/office/drawing/2014/main" id="{0073FE88-C888-40BF-86BC-B60C87DF0D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5210" y="4557171"/>
            <a:ext cx="2262142" cy="460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7" name="Picture 5">
            <a:extLst>
              <a:ext uri="{FF2B5EF4-FFF2-40B4-BE49-F238E27FC236}">
                <a16:creationId xmlns:a16="http://schemas.microsoft.com/office/drawing/2014/main" id="{53626FB0-AE5E-4601-ADFB-ACD241F6B96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58377" y="3280431"/>
            <a:ext cx="2217157" cy="77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8" name="Picture 6">
            <a:extLst>
              <a:ext uri="{FF2B5EF4-FFF2-40B4-BE49-F238E27FC236}">
                <a16:creationId xmlns:a16="http://schemas.microsoft.com/office/drawing/2014/main" id="{8905F8A2-37C5-42B0-86F8-410EDCE08F3B}"/>
              </a:ext>
            </a:extLst>
          </p:cNvPr>
          <p:cNvPicPr>
            <a:picLocks noChangeAspect="1"/>
          </p:cNvPicPr>
          <p:nvPr/>
        </p:nvPicPr>
        <p:blipFill>
          <a:blip r:embed="rId8">
            <a:extLst>
              <a:ext uri="{28A0092B-C50C-407E-A947-70E740481C1C}">
                <a14:useLocalDpi xmlns:a14="http://schemas.microsoft.com/office/drawing/2010/main" val="0"/>
              </a:ext>
            </a:extLst>
          </a:blip>
          <a:srcRect t="18034" b="18880"/>
          <a:stretch>
            <a:fillRect/>
          </a:stretch>
        </p:blipFill>
        <p:spPr bwMode="auto">
          <a:xfrm>
            <a:off x="3250471" y="2482469"/>
            <a:ext cx="2570616" cy="57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9" name="Picture 7">
            <a:extLst>
              <a:ext uri="{FF2B5EF4-FFF2-40B4-BE49-F238E27FC236}">
                <a16:creationId xmlns:a16="http://schemas.microsoft.com/office/drawing/2014/main" id="{5C5CF31A-B226-49CF-BBD4-50245A92B8B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84964" y="2418203"/>
            <a:ext cx="1079659" cy="1066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80" name="Picture 8">
            <a:extLst>
              <a:ext uri="{FF2B5EF4-FFF2-40B4-BE49-F238E27FC236}">
                <a16:creationId xmlns:a16="http://schemas.microsoft.com/office/drawing/2014/main" id="{0DC624B2-B56B-4E96-B37B-02AF38308AB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24992" y="2336800"/>
            <a:ext cx="2300702" cy="73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81" name="Picture 9">
            <a:extLst>
              <a:ext uri="{FF2B5EF4-FFF2-40B4-BE49-F238E27FC236}">
                <a16:creationId xmlns:a16="http://schemas.microsoft.com/office/drawing/2014/main" id="{60750087-B791-4F9A-940F-4375849EF2D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70472" y="3295426"/>
            <a:ext cx="1279953" cy="131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82" name="Picture 10">
            <a:extLst>
              <a:ext uri="{FF2B5EF4-FFF2-40B4-BE49-F238E27FC236}">
                <a16:creationId xmlns:a16="http://schemas.microsoft.com/office/drawing/2014/main" id="{C481E081-1CB7-4F0B-8C73-0A379ECB73E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67021" y="4279758"/>
            <a:ext cx="2191450" cy="107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83" name="Picture 11">
            <a:extLst>
              <a:ext uri="{FF2B5EF4-FFF2-40B4-BE49-F238E27FC236}">
                <a16:creationId xmlns:a16="http://schemas.microsoft.com/office/drawing/2014/main" id="{E5BA0BE8-89D7-4E8E-9A76-9F7D709283E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46698" y="5259805"/>
            <a:ext cx="2867309" cy="67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4293"/>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8">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4"/>
            <a:ext cx="3125451"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743701" y="772892"/>
            <a:ext cx="2686050" cy="5584825"/>
          </a:xfrm>
        </p:spPr>
        <p:txBody>
          <a:bodyPr vert="horz" lIns="91440" tIns="45720" rIns="91440" bIns="45720" rtlCol="0" anchor="ctr">
            <a:normAutofit/>
          </a:bodyPr>
          <a:lstStyle/>
          <a:p>
            <a:pPr defTabSz="914400"/>
            <a:r>
              <a:rPr lang="en-US" sz="2800" b="1" dirty="0">
                <a:solidFill>
                  <a:srgbClr val="FFFFFF"/>
                </a:solidFill>
              </a:rPr>
              <a:t>Organization-Wide Recommendation</a:t>
            </a:r>
          </a:p>
        </p:txBody>
      </p:sp>
      <p:sp>
        <p:nvSpPr>
          <p:cNvPr id="25"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186802" y="2455480"/>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4294967295"/>
          </p:nvPr>
        </p:nvSpPr>
        <p:spPr>
          <a:xfrm>
            <a:off x="4908721" y="558914"/>
            <a:ext cx="5179868" cy="1300163"/>
          </a:xfrm>
        </p:spPr>
        <p:txBody>
          <a:bodyPr vert="horz" lIns="91440" tIns="45720" rIns="91440" bIns="45720" rtlCol="0" anchor="ctr">
            <a:noAutofit/>
          </a:bodyPr>
          <a:lstStyle/>
          <a:p>
            <a:pPr marL="0" indent="0" defTabSz="914400">
              <a:buNone/>
            </a:pPr>
            <a:r>
              <a:rPr lang="en-US" sz="2400" dirty="0"/>
              <a:t>Reinforce a </a:t>
            </a:r>
            <a:r>
              <a:rPr lang="en-US" sz="2400" b="1" i="1" dirty="0"/>
              <a:t>culture of health and well-being </a:t>
            </a:r>
            <a:r>
              <a:rPr lang="en-US" sz="2400" dirty="0"/>
              <a:t>that incorporates improved communications, transformative policies, and visible leadership support for health, wellbeing, and safety. </a:t>
            </a:r>
          </a:p>
          <a:p>
            <a:pPr indent="-228600" defTabSz="914400"/>
            <a:endParaRPr lang="en-US" sz="1600" b="1" i="1" dirty="0"/>
          </a:p>
        </p:txBody>
      </p:sp>
      <p:sp>
        <p:nvSpPr>
          <p:cNvPr id="5" name="TextBox 4"/>
          <p:cNvSpPr txBox="1"/>
          <p:nvPr/>
        </p:nvSpPr>
        <p:spPr>
          <a:xfrm>
            <a:off x="10182225" y="6488669"/>
            <a:ext cx="3429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fld id="{59143164-D98B-496F-9132-9AD5E1759E6A}" type="slidenum">
              <a:rPr kumimoji="0" lang="en-US" sz="1200" b="0" i="0" u="none" strike="noStrike" kern="1200" cap="none" spc="0" normalizeH="0" baseline="0" noProof="0">
                <a:ln>
                  <a:noFill/>
                </a:ln>
                <a:solidFill>
                  <a:prstClr val="white"/>
                </a:solidFill>
                <a:effectLst/>
                <a:uLnTx/>
                <a:uFillTx/>
                <a:latin typeface="Times" panose="02020603050405020304" pitchFamily="18" charset="0"/>
                <a:ea typeface="ヒラギノ角ゴ Pro W3" pitchFamily="-84" charset="-128"/>
                <a:cs typeface="Times" panose="02020603050405020304" pitchFamily="18" charset="0"/>
              </a:rPr>
              <a:pPr marL="0" marR="0" lvl="0" indent="0" algn="l" defTabSz="914400" rtl="0" eaLnBrk="0" fontAlgn="base" latinLnBrk="0" hangingPunct="0">
                <a:lnSpc>
                  <a:spcPct val="100000"/>
                </a:lnSpc>
                <a:spcBef>
                  <a:spcPct val="0"/>
                </a:spcBef>
                <a:spcAft>
                  <a:spcPts val="600"/>
                </a:spcAft>
                <a:buClrTx/>
                <a:buSzTx/>
                <a:buFontTx/>
                <a:buNone/>
                <a:tabLst/>
                <a:defRPr/>
              </a:pPr>
              <a:t>24</a:t>
            </a:fld>
            <a:endParaRPr kumimoji="0" lang="en-US" sz="1200" b="0" i="0" u="none" strike="noStrike" kern="1200" cap="none" spc="0" normalizeH="0" baseline="0" noProof="0">
              <a:ln>
                <a:noFill/>
              </a:ln>
              <a:solidFill>
                <a:prstClr val="white"/>
              </a:solidFill>
              <a:effectLst/>
              <a:uLnTx/>
              <a:uFillTx/>
              <a:latin typeface="Times" panose="02020603050405020304" pitchFamily="18" charset="0"/>
              <a:ea typeface="ヒラギノ角ゴ Pro W3" pitchFamily="-84" charset="-128"/>
              <a:cs typeface="Times" panose="02020603050405020304" pitchFamily="18" charset="0"/>
            </a:endParaRPr>
          </a:p>
        </p:txBody>
      </p:sp>
      <p:grpSp>
        <p:nvGrpSpPr>
          <p:cNvPr id="8" name="Group 7">
            <a:extLst>
              <a:ext uri="{FF2B5EF4-FFF2-40B4-BE49-F238E27FC236}">
                <a16:creationId xmlns:a16="http://schemas.microsoft.com/office/drawing/2014/main" id="{8EC6568E-F57C-442C-BCA9-8DA08A9373D2}"/>
              </a:ext>
            </a:extLst>
          </p:cNvPr>
          <p:cNvGrpSpPr/>
          <p:nvPr/>
        </p:nvGrpSpPr>
        <p:grpSpPr>
          <a:xfrm>
            <a:off x="5334000" y="2164756"/>
            <a:ext cx="3949106" cy="3885391"/>
            <a:chOff x="4572000" y="0"/>
            <a:chExt cx="4572000" cy="5143500"/>
          </a:xfrm>
        </p:grpSpPr>
        <p:pic>
          <p:nvPicPr>
            <p:cNvPr id="9" name="Picture 5" descr="culture of health.jpg">
              <a:extLst>
                <a:ext uri="{FF2B5EF4-FFF2-40B4-BE49-F238E27FC236}">
                  <a16:creationId xmlns:a16="http://schemas.microsoft.com/office/drawing/2014/main" id="{34CA3C0F-DE76-4B79-8073-7331879911FF}"/>
                </a:ext>
              </a:extLst>
            </p:cNvPr>
            <p:cNvPicPr>
              <a:picLocks noChangeAspect="1"/>
            </p:cNvPicPr>
            <p:nvPr/>
          </p:nvPicPr>
          <p:blipFill rotWithShape="1">
            <a:blip r:embed="rId2">
              <a:extLst>
                <a:ext uri="{28A0092B-C50C-407E-A947-70E740481C1C}">
                  <a14:useLocalDpi xmlns:a14="http://schemas.microsoft.com/office/drawing/2010/main" val="0"/>
                </a:ext>
              </a:extLst>
            </a:blip>
            <a:srcRect l="-14821" t="-142065" r="-14821" b="-15900"/>
            <a:stretch/>
          </p:blipFill>
          <p:spPr bwMode="auto">
            <a:xfrm>
              <a:off x="4572000" y="0"/>
              <a:ext cx="4572000" cy="5143500"/>
            </a:xfrm>
            <a:prstGeom prst="rect">
              <a:avLst/>
            </a:prstGeom>
            <a:solidFill>
              <a:schemeClr val="bg2"/>
            </a:solidFill>
            <a:ln>
              <a:noFill/>
            </a:ln>
          </p:spPr>
        </p:pic>
        <p:pic>
          <p:nvPicPr>
            <p:cNvPr id="10" name="Picture 9" descr="RWJF.png">
              <a:extLst>
                <a:ext uri="{FF2B5EF4-FFF2-40B4-BE49-F238E27FC236}">
                  <a16:creationId xmlns:a16="http://schemas.microsoft.com/office/drawing/2014/main" id="{803AC822-9BCB-4997-A1CA-F785FC5363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9339" y="174083"/>
              <a:ext cx="2317320" cy="2476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43811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2411" name="Group 10241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2412" name="Rectangle 10241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02413" name="Picture 10241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102404" name="Picture 1">
            <a:extLst>
              <a:ext uri="{FF2B5EF4-FFF2-40B4-BE49-F238E27FC236}">
                <a16:creationId xmlns:a16="http://schemas.microsoft.com/office/drawing/2014/main" id="{F2A1E78A-9188-7049-9B81-15AE8FA75DF3}"/>
              </a:ext>
            </a:extLst>
          </p:cNvPr>
          <p:cNvPicPr>
            <a:picLocks noChangeAspect="1"/>
          </p:cNvPicPr>
          <p:nvPr/>
        </p:nvPicPr>
        <p:blipFill rotWithShape="1">
          <a:blip r:embed="rId3">
            <a:extLst>
              <a:ext uri="{28A0092B-C50C-407E-A947-70E740481C1C}">
                <a14:useLocalDpi xmlns:a14="http://schemas.microsoft.com/office/drawing/2010/main" val="0"/>
              </a:ext>
            </a:extLst>
          </a:blip>
          <a:srcRect r="26746" b="2"/>
          <a:stretch/>
        </p:blipFill>
        <p:spPr bwMode="auto">
          <a:xfrm>
            <a:off x="4636008" y="10"/>
            <a:ext cx="7552815" cy="685631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102415" name="Rectangle 10241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Text Placeholder 14">
            <a:extLst>
              <a:ext uri="{FF2B5EF4-FFF2-40B4-BE49-F238E27FC236}">
                <a16:creationId xmlns:a16="http://schemas.microsoft.com/office/drawing/2014/main" id="{6BDD9DD0-07A4-8644-A214-D70D5685ECE1}"/>
              </a:ext>
            </a:extLst>
          </p:cNvPr>
          <p:cNvSpPr>
            <a:spLocks noGrp="1"/>
          </p:cNvSpPr>
          <p:nvPr>
            <p:ph type="title"/>
          </p:nvPr>
        </p:nvSpPr>
        <p:spPr>
          <a:xfrm>
            <a:off x="680322" y="753228"/>
            <a:ext cx="3679028" cy="1080938"/>
          </a:xfrm>
        </p:spPr>
        <p:txBody>
          <a:bodyPr vert="horz" lIns="91440" tIns="45720" rIns="91440" bIns="45720" numCol="1" rtlCol="0" anchorCtr="0" compatLnSpc="1">
            <a:prstTxWarp prst="textNoShape">
              <a:avLst/>
            </a:prstTxWarp>
            <a:normAutofit/>
          </a:bodyPr>
          <a:lstStyle/>
          <a:p>
            <a:pPr eaLnBrk="1" hangingPunct="1"/>
            <a:r>
              <a:rPr lang="en-US" sz="3200" b="1"/>
              <a:t>The Secret Sauce</a:t>
            </a:r>
          </a:p>
        </p:txBody>
      </p:sp>
      <p:pic>
        <p:nvPicPr>
          <p:cNvPr id="102417" name="Picture 10241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6" name="Text Placeholder 25">
            <a:extLst>
              <a:ext uri="{FF2B5EF4-FFF2-40B4-BE49-F238E27FC236}">
                <a16:creationId xmlns:a16="http://schemas.microsoft.com/office/drawing/2014/main" id="{11EE2597-21CD-8042-8039-0039CAC8AC72}"/>
              </a:ext>
            </a:extLst>
          </p:cNvPr>
          <p:cNvSpPr>
            <a:spLocks noGrp="1"/>
          </p:cNvSpPr>
          <p:nvPr>
            <p:ph idx="1"/>
          </p:nvPr>
        </p:nvSpPr>
        <p:spPr>
          <a:xfrm>
            <a:off x="116958" y="2148370"/>
            <a:ext cx="4380614" cy="3599316"/>
          </a:xfrm>
        </p:spPr>
        <p:txBody>
          <a:bodyPr vert="horz" lIns="91440" tIns="45720" rIns="91440" bIns="45720" numCol="1" rtlCol="0" anchorCtr="0" compatLnSpc="1">
            <a:prstTxWarp prst="textNoShape">
              <a:avLst/>
            </a:prstTxWarp>
            <a:noAutofit/>
          </a:bodyPr>
          <a:lstStyle/>
          <a:p>
            <a:pPr eaLnBrk="1" hangingPunct="1"/>
            <a:r>
              <a:rPr lang="en-US" sz="1800" b="1" dirty="0"/>
              <a:t>Culture of health</a:t>
            </a:r>
          </a:p>
          <a:p>
            <a:pPr eaLnBrk="1" hangingPunct="1"/>
            <a:r>
              <a:rPr lang="en-US" sz="1800" b="1" dirty="0"/>
              <a:t>Leadership commitment</a:t>
            </a:r>
          </a:p>
          <a:p>
            <a:pPr eaLnBrk="1" hangingPunct="1"/>
            <a:r>
              <a:rPr lang="en-US" sz="1800" b="1" dirty="0"/>
              <a:t>Specific goals and expectations</a:t>
            </a:r>
          </a:p>
          <a:p>
            <a:pPr eaLnBrk="1" hangingPunct="1"/>
            <a:r>
              <a:rPr lang="en-US" sz="1800" b="1" dirty="0"/>
              <a:t>Strategic communications</a:t>
            </a:r>
          </a:p>
          <a:p>
            <a:pPr eaLnBrk="1" hangingPunct="1"/>
            <a:r>
              <a:rPr lang="en-US" sz="1800" b="1" dirty="0"/>
              <a:t>Employee engagement in program design and implementation</a:t>
            </a:r>
          </a:p>
          <a:p>
            <a:pPr eaLnBrk="1" hangingPunct="1"/>
            <a:r>
              <a:rPr lang="en-US" sz="1800" b="1" dirty="0"/>
              <a:t>Best practice interventions</a:t>
            </a:r>
          </a:p>
          <a:p>
            <a:pPr eaLnBrk="1" hangingPunct="1"/>
            <a:r>
              <a:rPr lang="en-US" sz="1800" b="1" dirty="0"/>
              <a:t>Effective screening and triage</a:t>
            </a:r>
          </a:p>
          <a:p>
            <a:pPr eaLnBrk="1" hangingPunct="1"/>
            <a:r>
              <a:rPr lang="en-US" sz="1800" b="1" dirty="0"/>
              <a:t>Smart incentives</a:t>
            </a:r>
          </a:p>
          <a:p>
            <a:pPr eaLnBrk="1" hangingPunct="1"/>
            <a:r>
              <a:rPr lang="en-US" sz="1800" b="1" dirty="0"/>
              <a:t>Effective implementation</a:t>
            </a:r>
          </a:p>
          <a:p>
            <a:pPr eaLnBrk="1" hangingPunct="1"/>
            <a:r>
              <a:rPr lang="en-US" sz="1800" b="1" dirty="0"/>
              <a:t>Measurement and evaluation</a:t>
            </a:r>
          </a:p>
        </p:txBody>
      </p:sp>
      <p:sp>
        <p:nvSpPr>
          <p:cNvPr id="102406" name="Slide Number Placeholder 1">
            <a:extLst>
              <a:ext uri="{FF2B5EF4-FFF2-40B4-BE49-F238E27FC236}">
                <a16:creationId xmlns:a16="http://schemas.microsoft.com/office/drawing/2014/main" id="{9495E7BE-44A6-4ACB-AA67-933FC1DBC56E}"/>
              </a:ext>
            </a:extLst>
          </p:cNvPr>
          <p:cNvSpPr>
            <a:spLocks noGrp="1"/>
          </p:cNvSpPr>
          <p:nvPr>
            <p:ph type="sldNum" sz="quarter" idx="12"/>
          </p:nvPr>
        </p:nvSpPr>
        <p:spPr>
          <a:xfrm>
            <a:off x="10900372" y="5936189"/>
            <a:ext cx="914400" cy="365122"/>
          </a:xfrm>
        </p:spPr>
        <p:txBody>
          <a:bodyPr vert="horz" lIns="91440" tIns="45720" rIns="91440" bIns="45720" numCol="1" rtlCol="0"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2066355A-084C-D24E-9AD2-7E4FC41EA627}" type="slidenum">
              <a:rPr kumimoji="0" lang="en-US" sz="1050" b="0" i="0" u="none" strike="noStrike" kern="1200" cap="none" spc="0" normalizeH="0" baseline="0" noProof="0">
                <a:ln>
                  <a:noFill/>
                </a:ln>
                <a:solidFill>
                  <a:prstClr val="white">
                    <a:tint val="75000"/>
                  </a:prstClr>
                </a:solidFill>
                <a:effectLst/>
                <a:uLnTx/>
                <a:uFillTx/>
                <a:latin typeface="Calibri" panose="020F0502020204030204"/>
                <a:ea typeface="ヒラギノ角ゴ Pro W3" pitchFamily="-84" charset="-128"/>
                <a:cs typeface="+mn-cs"/>
              </a:rPr>
              <a:pPr marL="0" marR="0" lvl="0" indent="0" algn="l" defTabSz="914400" rtl="0" eaLnBrk="1" fontAlgn="base" latinLnBrk="0" hangingPunct="1">
                <a:lnSpc>
                  <a:spcPct val="100000"/>
                </a:lnSpc>
                <a:spcBef>
                  <a:spcPct val="0"/>
                </a:spcBef>
                <a:spcAft>
                  <a:spcPts val="600"/>
                </a:spcAft>
                <a:buClrTx/>
                <a:buSzTx/>
                <a:buFontTx/>
                <a:buNone/>
                <a:tabLst/>
                <a:defRPr/>
              </a:pPr>
              <a:t>25</a:t>
            </a:fld>
            <a:endParaRPr kumimoji="0" lang="en-US" sz="1050" b="0" i="0" u="none" strike="noStrike" kern="1200" cap="none" spc="0" normalizeH="0" baseline="0" noProof="0">
              <a:ln>
                <a:noFill/>
              </a:ln>
              <a:solidFill>
                <a:prstClr val="white">
                  <a:tint val="75000"/>
                </a:prstClr>
              </a:solidFill>
              <a:effectLst/>
              <a:uLnTx/>
              <a:uFillTx/>
              <a:latin typeface="Calibri" panose="020F0502020204030204"/>
              <a:ea typeface="ヒラギノ角ゴ Pro W3" pitchFamily="-84" charset="-128"/>
              <a:cs typeface="+mn-cs"/>
            </a:endParaRPr>
          </a:p>
        </p:txBody>
      </p:sp>
    </p:spTree>
    <p:extLst>
      <p:ext uri="{BB962C8B-B14F-4D97-AF65-F5344CB8AC3E}">
        <p14:creationId xmlns:p14="http://schemas.microsoft.com/office/powerpoint/2010/main" val="391856962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21927" name="Rectangle 721926">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21929" name="Picture 721928">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721931" name="Rectangle 721930">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21933" name="Rectangle 721932">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638E327-1892-FBB3-AB69-53699DB7A418}"/>
              </a:ext>
            </a:extLst>
          </p:cNvPr>
          <p:cNvSpPr>
            <a:spLocks noGrp="1"/>
          </p:cNvSpPr>
          <p:nvPr>
            <p:ph type="title"/>
          </p:nvPr>
        </p:nvSpPr>
        <p:spPr>
          <a:xfrm>
            <a:off x="680321" y="753228"/>
            <a:ext cx="4136123" cy="1080938"/>
          </a:xfrm>
        </p:spPr>
        <p:txBody>
          <a:bodyPr>
            <a:normAutofit/>
          </a:bodyPr>
          <a:lstStyle/>
          <a:p>
            <a:r>
              <a:rPr lang="en-US" sz="2400"/>
              <a:t>Harvard Business Review </a:t>
            </a:r>
          </a:p>
        </p:txBody>
      </p:sp>
      <p:pic>
        <p:nvPicPr>
          <p:cNvPr id="721935" name="Picture 721934">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721922" name="Picture 1" descr="A screen shot of a computer&#10;&#10;Description automatically generated">
            <a:extLst>
              <a:ext uri="{FF2B5EF4-FFF2-40B4-BE49-F238E27FC236}">
                <a16:creationId xmlns:a16="http://schemas.microsoft.com/office/drawing/2014/main" id="{E615B2F0-001F-42CF-93B1-66546635C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16602" y="1977798"/>
            <a:ext cx="6269479" cy="3918423"/>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60671" y="5723752"/>
            <a:ext cx="257175" cy="369332"/>
          </a:xfrm>
          <a:prstGeom prst="rect">
            <a:avLst/>
          </a:prstGeom>
          <a:noFill/>
        </p:spPr>
        <p:txBody>
          <a:bodyPr wrap="square" rtlCol="0">
            <a:spAutoFit/>
          </a:bodyPr>
          <a:lstStyle/>
          <a:p>
            <a:pPr marL="0" marR="0" lvl="0" indent="0" algn="l" defTabSz="685966" rtl="0" eaLnBrk="1" fontAlgn="auto" latinLnBrk="0" hangingPunct="1">
              <a:lnSpc>
                <a:spcPct val="100000"/>
              </a:lnSpc>
              <a:spcBef>
                <a:spcPts val="0"/>
              </a:spcBef>
              <a:spcAft>
                <a:spcPts val="0"/>
              </a:spcAft>
              <a:buClrTx/>
              <a:buSzTx/>
              <a:buFontTx/>
              <a:buNone/>
              <a:tabLst/>
              <a:defRPr/>
            </a:pPr>
            <a:fld id="{59143164-D98B-496F-9132-9AD5E1759E6A}" type="slidenum">
              <a:rPr kumimoji="0" lang="en-US" sz="900" b="0" i="0" u="none" strike="noStrike" kern="1200" cap="none" spc="0" normalizeH="0" baseline="0" noProof="0">
                <a:ln>
                  <a:noFill/>
                </a:ln>
                <a:solidFill>
                  <a:srgbClr val="FEFFFD"/>
                </a:solidFill>
                <a:effectLst/>
                <a:uLnTx/>
                <a:uFillTx/>
                <a:latin typeface="Times" panose="02020603050405020304" pitchFamily="18" charset="0"/>
                <a:ea typeface="+mn-ea"/>
                <a:cs typeface="Times" panose="02020603050405020304" pitchFamily="18" charset="0"/>
              </a:rPr>
              <a:pPr marL="0" marR="0" lvl="0" indent="0" algn="l" defTabSz="685966"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FEFFFD"/>
              </a:solidFill>
              <a:effectLst/>
              <a:uLnTx/>
              <a:uFillTx/>
              <a:latin typeface="Times" panose="02020603050405020304" pitchFamily="18" charset="0"/>
              <a:ea typeface="+mn-ea"/>
              <a:cs typeface="Times" panose="02020603050405020304" pitchFamily="18" charset="0"/>
            </a:endParaRPr>
          </a:p>
        </p:txBody>
      </p:sp>
      <p:pic>
        <p:nvPicPr>
          <p:cNvPr id="8" name="Picture 7">
            <a:extLst>
              <a:ext uri="{FF2B5EF4-FFF2-40B4-BE49-F238E27FC236}">
                <a16:creationId xmlns:a16="http://schemas.microsoft.com/office/drawing/2014/main" id="{A1A44DF0-ACD7-46D4-8111-A42E7D01BAC4}"/>
              </a:ext>
            </a:extLst>
          </p:cNvPr>
          <p:cNvPicPr>
            <a:picLocks noChangeAspect="1"/>
          </p:cNvPicPr>
          <p:nvPr/>
        </p:nvPicPr>
        <p:blipFill>
          <a:blip r:embed="rId2"/>
          <a:stretch>
            <a:fillRect/>
          </a:stretch>
        </p:blipFill>
        <p:spPr>
          <a:xfrm>
            <a:off x="2723934" y="1681568"/>
            <a:ext cx="6457950" cy="3632597"/>
          </a:xfrm>
          <a:prstGeom prst="rect">
            <a:avLst/>
          </a:prstGeom>
        </p:spPr>
      </p:pic>
    </p:spTree>
    <p:extLst>
      <p:ext uri="{BB962C8B-B14F-4D97-AF65-F5344CB8AC3E}">
        <p14:creationId xmlns:p14="http://schemas.microsoft.com/office/powerpoint/2010/main" val="1109234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sz="3000" dirty="0">
                <a:solidFill>
                  <a:schemeClr val="bg1"/>
                </a:solidFill>
              </a:rPr>
              <a:t> 	</a:t>
            </a:r>
            <a:r>
              <a:rPr lang="en-US" sz="2800" dirty="0"/>
              <a:t>Happy employees…</a:t>
            </a:r>
            <a:br>
              <a:rPr lang="en-US" sz="2800" dirty="0"/>
            </a:br>
            <a:r>
              <a:rPr lang="en-US" sz="2800" dirty="0"/>
              <a:t>	are productive employees!</a:t>
            </a:r>
          </a:p>
        </p:txBody>
      </p:sp>
      <p:pic>
        <p:nvPicPr>
          <p:cNvPr id="6" name="Picture 5">
            <a:extLst>
              <a:ext uri="{FF2B5EF4-FFF2-40B4-BE49-F238E27FC236}">
                <a16:creationId xmlns:a16="http://schemas.microsoft.com/office/drawing/2014/main" id="{BC231529-E16B-4167-9468-1B2BF723EE9E}"/>
              </a:ext>
            </a:extLst>
          </p:cNvPr>
          <p:cNvPicPr>
            <a:picLocks noChangeAspect="1"/>
          </p:cNvPicPr>
          <p:nvPr/>
        </p:nvPicPr>
        <p:blipFill>
          <a:blip r:embed="rId3"/>
          <a:stretch>
            <a:fillRect/>
          </a:stretch>
        </p:blipFill>
        <p:spPr>
          <a:xfrm>
            <a:off x="76000" y="2182237"/>
            <a:ext cx="6624322" cy="3726181"/>
          </a:xfrm>
          <a:prstGeom prst="rect">
            <a:avLst/>
          </a:prstGeom>
        </p:spPr>
      </p:pic>
      <p:sp>
        <p:nvSpPr>
          <p:cNvPr id="11" name="TextBox 10">
            <a:extLst>
              <a:ext uri="{FF2B5EF4-FFF2-40B4-BE49-F238E27FC236}">
                <a16:creationId xmlns:a16="http://schemas.microsoft.com/office/drawing/2014/main" id="{F7328A7E-0C9E-40CE-BE1A-FA434471A8B4}"/>
              </a:ext>
            </a:extLst>
          </p:cNvPr>
          <p:cNvSpPr txBox="1"/>
          <p:nvPr/>
        </p:nvSpPr>
        <p:spPr>
          <a:xfrm>
            <a:off x="2002473" y="5600701"/>
            <a:ext cx="5562600" cy="307777"/>
          </a:xfrm>
          <a:prstGeom prst="rect">
            <a:avLst/>
          </a:prstGeom>
          <a:noFill/>
        </p:spPr>
        <p:txBody>
          <a:bodyPr wrap="square" rtlCol="0">
            <a:spAutoFit/>
          </a:bodyPr>
          <a:lstStyle/>
          <a:p>
            <a:pPr marL="0" marR="0" lvl="0" indent="0" algn="l" defTabSz="68596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827"/>
                </a:solidFill>
                <a:effectLst/>
                <a:uLnTx/>
                <a:uFillTx/>
                <a:latin typeface="IBM Plex Sans Regular"/>
                <a:ea typeface="+mn-ea"/>
                <a:cs typeface="+mn-cs"/>
              </a:rPr>
              <a:t>Economist, October 31, 2019</a:t>
            </a:r>
          </a:p>
        </p:txBody>
      </p:sp>
      <p:pic>
        <p:nvPicPr>
          <p:cNvPr id="8" name="Picture 7">
            <a:extLst>
              <a:ext uri="{FF2B5EF4-FFF2-40B4-BE49-F238E27FC236}">
                <a16:creationId xmlns:a16="http://schemas.microsoft.com/office/drawing/2014/main" id="{51726035-ECA1-6200-5229-D7E2055B2C72}"/>
              </a:ext>
            </a:extLst>
          </p:cNvPr>
          <p:cNvPicPr>
            <a:picLocks noChangeAspect="1"/>
          </p:cNvPicPr>
          <p:nvPr/>
        </p:nvPicPr>
        <p:blipFill>
          <a:blip r:embed="rId4"/>
          <a:stretch>
            <a:fillRect/>
          </a:stretch>
        </p:blipFill>
        <p:spPr>
          <a:xfrm>
            <a:off x="6867716" y="2773254"/>
            <a:ext cx="5026572" cy="2827447"/>
          </a:xfrm>
          <a:prstGeom prst="rect">
            <a:avLst/>
          </a:prstGeom>
        </p:spPr>
      </p:pic>
    </p:spTree>
    <p:extLst>
      <p:ext uri="{BB962C8B-B14F-4D97-AF65-F5344CB8AC3E}">
        <p14:creationId xmlns:p14="http://schemas.microsoft.com/office/powerpoint/2010/main" val="201843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F43216-230D-4305-A1C8-B62D812B5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47675"/>
            <a:ext cx="11237976" cy="5930265"/>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Content Placeholder 4">
            <a:extLst>
              <a:ext uri="{FF2B5EF4-FFF2-40B4-BE49-F238E27FC236}">
                <a16:creationId xmlns:a16="http://schemas.microsoft.com/office/drawing/2014/main" id="{DC0F56F9-7B31-D8FA-45CC-6104646741FC}"/>
              </a:ext>
            </a:extLst>
          </p:cNvPr>
          <p:cNvPicPr>
            <a:picLocks noGrp="1" noChangeAspect="1"/>
          </p:cNvPicPr>
          <p:nvPr>
            <p:ph idx="4294967295"/>
          </p:nvPr>
        </p:nvPicPr>
        <p:blipFill>
          <a:blip r:embed="rId2"/>
          <a:stretch>
            <a:fillRect/>
          </a:stretch>
        </p:blipFill>
        <p:spPr>
          <a:xfrm>
            <a:off x="1772627" y="978802"/>
            <a:ext cx="8651609" cy="4866529"/>
          </a:xfrm>
          <a:prstGeom prst="rect">
            <a:avLst/>
          </a:prstGeom>
        </p:spPr>
      </p:pic>
      <p:pic>
        <p:nvPicPr>
          <p:cNvPr id="12" name="Picture 11">
            <a:extLst>
              <a:ext uri="{FF2B5EF4-FFF2-40B4-BE49-F238E27FC236}">
                <a16:creationId xmlns:a16="http://schemas.microsoft.com/office/drawing/2014/main" id="{ABFE1D33-74D4-49A6-BE38-4E9E88ED96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8B596859-88E8-4EB6-B800-82A454647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4EB8A50B-F39F-F6FA-D3BA-0F84FEAD5CA6}"/>
              </a:ext>
            </a:extLst>
          </p:cNvPr>
          <p:cNvSpPr txBox="1"/>
          <p:nvPr/>
        </p:nvSpPr>
        <p:spPr>
          <a:xfrm>
            <a:off x="1996262" y="6385976"/>
            <a:ext cx="981650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rebuchet MS" panose="020B0603020202020204"/>
                <a:ea typeface="+mn-ea"/>
                <a:cs typeface="+mn-cs"/>
              </a:rPr>
              <a:t>Corresponding author: George Ward, MIT Sloan, 100 Main Street, Cambridge MA. Email: wardg@mit.edu.</a:t>
            </a:r>
          </a:p>
        </p:txBody>
      </p:sp>
    </p:spTree>
    <p:extLst>
      <p:ext uri="{BB962C8B-B14F-4D97-AF65-F5344CB8AC3E}">
        <p14:creationId xmlns:p14="http://schemas.microsoft.com/office/powerpoint/2010/main" val="2972763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A pile of newspapers">
            <a:extLst>
              <a:ext uri="{FF2B5EF4-FFF2-40B4-BE49-F238E27FC236}">
                <a16:creationId xmlns:a16="http://schemas.microsoft.com/office/drawing/2014/main" id="{9848E7C0-8AFB-1E5C-41F6-70B3E389A1F5}"/>
              </a:ext>
            </a:extLst>
          </p:cNvPr>
          <p:cNvPicPr>
            <a:picLocks noChangeAspect="1"/>
          </p:cNvPicPr>
          <p:nvPr/>
        </p:nvPicPr>
        <p:blipFill rotWithShape="1">
          <a:blip r:embed="rId3"/>
          <a:srcRect l="13470" r="31700" b="-2"/>
          <a:stretch/>
        </p:blipFill>
        <p:spPr>
          <a:xfrm>
            <a:off x="7547810" y="10"/>
            <a:ext cx="4641013" cy="6856310"/>
          </a:xfrm>
          <a:prstGeom prst="rect">
            <a:avLst/>
          </a:prstGeom>
          <a:ln>
            <a:noFill/>
          </a:ln>
          <a:effectLst/>
        </p:spPr>
      </p:pic>
      <p:sp>
        <p:nvSpPr>
          <p:cNvPr id="13" name="Rectangle 12">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297BC7A-DBF7-4ACE-C215-47763B509C64}"/>
              </a:ext>
            </a:extLst>
          </p:cNvPr>
          <p:cNvSpPr>
            <a:spLocks noGrp="1"/>
          </p:cNvSpPr>
          <p:nvPr>
            <p:ph type="title"/>
          </p:nvPr>
        </p:nvSpPr>
        <p:spPr>
          <a:xfrm>
            <a:off x="680321" y="753228"/>
            <a:ext cx="7087552" cy="1080938"/>
          </a:xfrm>
        </p:spPr>
        <p:txBody>
          <a:bodyPr>
            <a:normAutofit/>
          </a:bodyPr>
          <a:lstStyle/>
          <a:p>
            <a:r>
              <a:rPr lang="en-US" dirty="0"/>
              <a:t>Headlines…</a:t>
            </a:r>
          </a:p>
        </p:txBody>
      </p:sp>
      <p:pic>
        <p:nvPicPr>
          <p:cNvPr id="15" name="Picture 14">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646AE555-5B67-C3F7-FE58-DAC94FEF2DF7}"/>
              </a:ext>
            </a:extLst>
          </p:cNvPr>
          <p:cNvSpPr>
            <a:spLocks noGrp="1"/>
          </p:cNvSpPr>
          <p:nvPr>
            <p:ph idx="1"/>
          </p:nvPr>
        </p:nvSpPr>
        <p:spPr>
          <a:xfrm>
            <a:off x="680321" y="2336873"/>
            <a:ext cx="6423211" cy="3599316"/>
          </a:xfrm>
        </p:spPr>
        <p:txBody>
          <a:bodyPr>
            <a:normAutofit lnSpcReduction="10000"/>
          </a:bodyPr>
          <a:lstStyle/>
          <a:p>
            <a:r>
              <a:rPr lang="en-US" sz="2200" dirty="0"/>
              <a:t>Investing in the mental health and well-being of employees improves business performance</a:t>
            </a:r>
          </a:p>
          <a:p>
            <a:r>
              <a:rPr lang="en-US" sz="2200" dirty="0"/>
              <a:t>In addition to focusing on their carbon footprint, employers now focus on their carbon-based lifeforms – their workers</a:t>
            </a:r>
          </a:p>
          <a:p>
            <a:r>
              <a:rPr lang="en-US" sz="2200" dirty="0"/>
              <a:t>Responsible employers pay attention to their customers, shareholders, and employees – the payoff is a sustainable business</a:t>
            </a:r>
          </a:p>
          <a:p>
            <a:r>
              <a:rPr lang="en-US" sz="2200" dirty="0"/>
              <a:t>ESG (environmental, social, and governance) metrics developers are now considering adding an H factor – employee </a:t>
            </a:r>
            <a:r>
              <a:rPr lang="en-US" sz="2200" b="1" u="sng" dirty="0"/>
              <a:t>health</a:t>
            </a:r>
            <a:r>
              <a:rPr lang="en-US" sz="2200" dirty="0"/>
              <a:t> and well-being</a:t>
            </a:r>
          </a:p>
          <a:p>
            <a:endParaRPr lang="en-US" sz="2000" dirty="0"/>
          </a:p>
        </p:txBody>
      </p:sp>
    </p:spTree>
    <p:extLst>
      <p:ext uri="{BB962C8B-B14F-4D97-AF65-F5344CB8AC3E}">
        <p14:creationId xmlns:p14="http://schemas.microsoft.com/office/powerpoint/2010/main" val="1911043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49576" name="Picture 749575">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49578" name="Picture 749577">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49580" name="Picture 749579">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49582" name="Rectangle 749581">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49584" name="Rectangle 749583">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49586" name="Picture 749585">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749588" name="Picture 749587">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49590" name="Rectangle 749589">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9592" name="Picture 749591">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49594" name="Rectangle 749593">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49570" name="Title 1">
            <a:extLst>
              <a:ext uri="{FF2B5EF4-FFF2-40B4-BE49-F238E27FC236}">
                <a16:creationId xmlns:a16="http://schemas.microsoft.com/office/drawing/2014/main" id="{128D3A23-531B-4A57-A80A-F66C40E1DEA4}"/>
              </a:ext>
            </a:extLst>
          </p:cNvPr>
          <p:cNvSpPr>
            <a:spLocks noGrp="1" noChangeArrowheads="1"/>
          </p:cNvSpPr>
          <p:nvPr>
            <p:ph type="title"/>
          </p:nvPr>
        </p:nvSpPr>
        <p:spPr>
          <a:xfrm>
            <a:off x="680322" y="2063262"/>
            <a:ext cx="3739278" cy="2661138"/>
          </a:xfrm>
        </p:spPr>
        <p:txBody>
          <a:bodyPr vert="horz" lIns="91440" tIns="45720" rIns="91440" bIns="45720" rtlCol="0" anchor="ctr">
            <a:normAutofit/>
          </a:bodyPr>
          <a:lstStyle/>
          <a:p>
            <a:br>
              <a:rPr lang="en-US" altLang="en-US" sz="5400" dirty="0">
                <a:solidFill>
                  <a:srgbClr val="FFFFFF"/>
                </a:solidFill>
              </a:rPr>
            </a:br>
            <a:r>
              <a:rPr lang="en-US" altLang="en-US" sz="5400" dirty="0">
                <a:solidFill>
                  <a:srgbClr val="FFFFFF"/>
                </a:solidFill>
              </a:rPr>
              <a:t>Wall Street Studies </a:t>
            </a:r>
          </a:p>
        </p:txBody>
      </p:sp>
      <p:sp>
        <p:nvSpPr>
          <p:cNvPr id="749596" name="Rectangle 749595">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9571" name="Picture 2">
            <a:extLst>
              <a:ext uri="{FF2B5EF4-FFF2-40B4-BE49-F238E27FC236}">
                <a16:creationId xmlns:a16="http://schemas.microsoft.com/office/drawing/2014/main" id="{3168C84A-AEDF-4736-AF33-163BAFAE39CC}"/>
              </a:ext>
            </a:extLst>
          </p:cNvPr>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tretch>
            <a:fillRect/>
          </a:stretch>
        </p:blipFill>
        <p:spPr>
          <a:xfrm>
            <a:off x="5593085" y="1902932"/>
            <a:ext cx="5629268" cy="3045341"/>
          </a:xfrm>
          <a:prstGeom prst="rect">
            <a:avLst/>
          </a:prstGeom>
          <a:ln>
            <a:noFill/>
          </a:ln>
          <a:effectLst/>
        </p:spPr>
      </p:pic>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50600" name="Picture 750599">
            <a:extLst>
              <a:ext uri="{FF2B5EF4-FFF2-40B4-BE49-F238E27FC236}">
                <a16:creationId xmlns:a16="http://schemas.microsoft.com/office/drawing/2014/main" id="{62CFFBB8-E539-483F-B9AA-088F7D4B17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50602" name="Picture 750601">
            <a:extLst>
              <a:ext uri="{FF2B5EF4-FFF2-40B4-BE49-F238E27FC236}">
                <a16:creationId xmlns:a16="http://schemas.microsoft.com/office/drawing/2014/main" id="{552C38B8-B7F9-478B-8D67-99B248A946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0604" name="Rectangle 750603">
            <a:extLst>
              <a:ext uri="{FF2B5EF4-FFF2-40B4-BE49-F238E27FC236}">
                <a16:creationId xmlns:a16="http://schemas.microsoft.com/office/drawing/2014/main" id="{8ADE9738-7B48-4F06-BA7B-E2CF9663A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50606" name="Rectangle 750605">
            <a:extLst>
              <a:ext uri="{FF2B5EF4-FFF2-40B4-BE49-F238E27FC236}">
                <a16:creationId xmlns:a16="http://schemas.microsoft.com/office/drawing/2014/main" id="{46F162CF-573F-4639-AF5E-5FED4D67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277" y="609600"/>
            <a:ext cx="9659904" cy="5604933"/>
          </a:xfrm>
          <a:prstGeom prst="rect">
            <a:avLst/>
          </a:prstGeom>
          <a:solidFill>
            <a:srgbClr val="FFFFFF"/>
          </a:solidFill>
          <a:ln>
            <a:noFill/>
          </a:ln>
          <a:effectLst>
            <a:outerShdw blurRad="76200" dist="63500" dir="504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0608" name="Picture 750607">
            <a:extLst>
              <a:ext uri="{FF2B5EF4-FFF2-40B4-BE49-F238E27FC236}">
                <a16:creationId xmlns:a16="http://schemas.microsoft.com/office/drawing/2014/main" id="{5DE918B2-3C9B-4C0E-9303-1C05C39F1E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750610" name="Rectangle 750609">
            <a:extLst>
              <a:ext uri="{FF2B5EF4-FFF2-40B4-BE49-F238E27FC236}">
                <a16:creationId xmlns:a16="http://schemas.microsoft.com/office/drawing/2014/main" id="{13D5C902-E4C0-4AFC-9EFC-3D1605AC5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A6F975BF-745F-3ECB-1265-9A915F4B8A53}"/>
              </a:ext>
            </a:extLst>
          </p:cNvPr>
          <p:cNvSpPr>
            <a:spLocks/>
          </p:cNvSpPr>
          <p:nvPr/>
        </p:nvSpPr>
        <p:spPr>
          <a:xfrm>
            <a:off x="680321" y="2336873"/>
            <a:ext cx="9613861" cy="3599316"/>
          </a:xfrm>
          <a:prstGeom prst="rect">
            <a:avLst/>
          </a:prstGeom>
        </p:spPr>
        <p:txBody>
          <a:bodyPr/>
          <a:lstStyle/>
          <a:p>
            <a:endParaRPr lang="en-US" dirty="0"/>
          </a:p>
        </p:txBody>
      </p:sp>
      <p:pic>
        <p:nvPicPr>
          <p:cNvPr id="195587" name="Picture 2">
            <a:extLst>
              <a:ext uri="{FF2B5EF4-FFF2-40B4-BE49-F238E27FC236}">
                <a16:creationId xmlns:a16="http://schemas.microsoft.com/office/drawing/2014/main" id="{5DAF2C7F-C6EC-4B1A-BC1B-474702A020F7}"/>
              </a:ext>
            </a:extLst>
          </p:cNvPr>
          <p:cNvPicPr>
            <a:picLocks noChangeAspect="1" noChangeArrowheads="1"/>
          </p:cNvPicPr>
          <p:nvPr/>
        </p:nvPicPr>
        <p:blipFill>
          <a:blip r:embed="rId4"/>
          <a:srcRect/>
          <a:stretch>
            <a:fillRect/>
          </a:stretch>
        </p:blipFill>
        <p:spPr bwMode="auto">
          <a:xfrm>
            <a:off x="2035591" y="965201"/>
            <a:ext cx="7218781" cy="4520414"/>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750595" name="Picture 3">
            <a:extLst>
              <a:ext uri="{FF2B5EF4-FFF2-40B4-BE49-F238E27FC236}">
                <a16:creationId xmlns:a16="http://schemas.microsoft.com/office/drawing/2014/main" id="{490EE46C-A574-4169-B6F6-7F6336293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569" y="5589124"/>
            <a:ext cx="3062776" cy="3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96611" name="Picture 2">
            <a:extLst>
              <a:ext uri="{FF2B5EF4-FFF2-40B4-BE49-F238E27FC236}">
                <a16:creationId xmlns:a16="http://schemas.microsoft.com/office/drawing/2014/main" id="{26A281B9-854E-4651-B772-EC50BB4F4265}"/>
              </a:ext>
            </a:extLst>
          </p:cNvPr>
          <p:cNvPicPr>
            <a:picLocks noChangeAspect="1" noChangeArrowheads="1"/>
          </p:cNvPicPr>
          <p:nvPr/>
        </p:nvPicPr>
        <p:blipFill>
          <a:blip r:embed="rId2"/>
          <a:stretch>
            <a:fillRect/>
          </a:stretch>
        </p:blipFill>
        <p:spPr bwMode="auto">
          <a:xfrm>
            <a:off x="936072" y="2130450"/>
            <a:ext cx="2934179" cy="4496827"/>
          </a:xfrm>
          <a:prstGeom prst="rect">
            <a:avLst/>
          </a:prstGeom>
          <a:noFill/>
          <a:ln>
            <a:noFill/>
          </a:ln>
          <a:effectLst/>
        </p:spPr>
      </p:pic>
      <p:pic>
        <p:nvPicPr>
          <p:cNvPr id="196613" name="Picture 5">
            <a:extLst>
              <a:ext uri="{FF2B5EF4-FFF2-40B4-BE49-F238E27FC236}">
                <a16:creationId xmlns:a16="http://schemas.microsoft.com/office/drawing/2014/main" id="{D7911ADD-8132-49BF-9A4F-F875397C6DBD}"/>
              </a:ext>
            </a:extLst>
          </p:cNvPr>
          <p:cNvPicPr>
            <a:picLocks noChangeAspect="1" noChangeArrowheads="1"/>
          </p:cNvPicPr>
          <p:nvPr/>
        </p:nvPicPr>
        <p:blipFill>
          <a:blip r:embed="rId3"/>
          <a:stretch>
            <a:fillRect/>
          </a:stretch>
        </p:blipFill>
        <p:spPr bwMode="auto">
          <a:xfrm>
            <a:off x="4933605" y="2359065"/>
            <a:ext cx="5721790" cy="3745707"/>
          </a:xfrm>
          <a:prstGeom prst="rect">
            <a:avLst/>
          </a:prstGeom>
          <a:noFill/>
          <a:ln>
            <a:noFill/>
          </a:ln>
          <a:effectLst/>
        </p:spPr>
      </p:pic>
      <p:sp>
        <p:nvSpPr>
          <p:cNvPr id="751619" name="Rectangle 4">
            <a:extLst>
              <a:ext uri="{FF2B5EF4-FFF2-40B4-BE49-F238E27FC236}">
                <a16:creationId xmlns:a16="http://schemas.microsoft.com/office/drawing/2014/main" id="{4CB97ED9-387C-47C5-9B60-8F089C3C5182}"/>
              </a:ext>
            </a:extLst>
          </p:cNvPr>
          <p:cNvSpPr>
            <a:spLocks noChangeArrowheads="1"/>
          </p:cNvSpPr>
          <p:nvPr/>
        </p:nvSpPr>
        <p:spPr bwMode="auto">
          <a:xfrm>
            <a:off x="1524000" y="-201613"/>
            <a:ext cx="736600" cy="86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365010" tIns="365010" rIns="365010" bIns="182505" anchor="ctr">
            <a:sp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a:buClrTx/>
              <a:buFontTx/>
              <a:buNone/>
            </a:pPr>
            <a:br>
              <a:rPr lang="en-US" altLang="en-US" sz="1200" dirty="0">
                <a:latin typeface="Gill Sans MT" panose="020B0502020104020203" pitchFamily="34" charset="0"/>
                <a:cs typeface="Times New Roman" panose="02020603050405020304" pitchFamily="18" charset="0"/>
              </a:rPr>
            </a:br>
            <a:endParaRPr lang="en-US" altLang="en-US" sz="800" dirty="0"/>
          </a:p>
        </p:txBody>
      </p:sp>
      <p:sp>
        <p:nvSpPr>
          <p:cNvPr id="4" name="Title 3">
            <a:extLst>
              <a:ext uri="{FF2B5EF4-FFF2-40B4-BE49-F238E27FC236}">
                <a16:creationId xmlns:a16="http://schemas.microsoft.com/office/drawing/2014/main" id="{32A4D088-746E-B52F-24D4-18A585826CBB}"/>
              </a:ext>
            </a:extLst>
          </p:cNvPr>
          <p:cNvSpPr>
            <a:spLocks noGrp="1"/>
          </p:cNvSpPr>
          <p:nvPr>
            <p:ph type="title"/>
          </p:nvPr>
        </p:nvSpPr>
        <p:spPr/>
        <p:txBody>
          <a:bodyPr/>
          <a:lstStyle/>
          <a:p>
            <a:r>
              <a:rPr lang="en-US" dirty="0"/>
              <a:t>Corporate Health Achievement Award(CHAA) Winners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7" name="Content Placeholder 3">
            <a:extLst>
              <a:ext uri="{FF2B5EF4-FFF2-40B4-BE49-F238E27FC236}">
                <a16:creationId xmlns:a16="http://schemas.microsoft.com/office/drawing/2014/main" id="{32901173-92A3-4D30-8BA7-5BCFC18F278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1967023" y="1197779"/>
            <a:ext cx="8155172" cy="4716270"/>
          </a:xfrm>
        </p:spPr>
      </p:pic>
      <p:pic>
        <p:nvPicPr>
          <p:cNvPr id="753668" name="Picture 4">
            <a:extLst>
              <a:ext uri="{FF2B5EF4-FFF2-40B4-BE49-F238E27FC236}">
                <a16:creationId xmlns:a16="http://schemas.microsoft.com/office/drawing/2014/main" id="{A5C484D3-C441-483E-BA86-BBC6B364F8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8251" y="6162675"/>
            <a:ext cx="46275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4696" name="Picture 754695">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54698" name="Picture 754697">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54700" name="Picture 754699">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54702" name="Rectangle 754701">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54704" name="Rectangle 754703">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754693" name="Picture 754692">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754708" name="Picture 754707">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4710" name="Rectangle 754709">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4712" name="Picture 754711">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54714" name="Rectangle 754713">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54690" name="Title 1">
            <a:extLst>
              <a:ext uri="{FF2B5EF4-FFF2-40B4-BE49-F238E27FC236}">
                <a16:creationId xmlns:a16="http://schemas.microsoft.com/office/drawing/2014/main" id="{E0272E21-BB9F-4953-83D4-BAE48AD82D09}"/>
              </a:ext>
            </a:extLst>
          </p:cNvPr>
          <p:cNvSpPr>
            <a:spLocks noGrp="1" noChangeArrowheads="1"/>
          </p:cNvSpPr>
          <p:nvPr>
            <p:ph type="title"/>
          </p:nvPr>
        </p:nvSpPr>
        <p:spPr>
          <a:xfrm>
            <a:off x="680322" y="2063262"/>
            <a:ext cx="3739278" cy="2661138"/>
          </a:xfrm>
        </p:spPr>
        <p:txBody>
          <a:bodyPr vert="horz" lIns="91440" tIns="45720" rIns="91440" bIns="45720" rtlCol="0" anchor="ctr">
            <a:normAutofit/>
          </a:bodyPr>
          <a:lstStyle/>
          <a:p>
            <a:pPr algn="r"/>
            <a:r>
              <a:rPr lang="en-US" altLang="en-US" sz="4600" dirty="0">
                <a:solidFill>
                  <a:srgbClr val="FFFFFF"/>
                </a:solidFill>
              </a:rPr>
              <a:t>High Health and Safety Scores vs. S&amp;P 500</a:t>
            </a:r>
          </a:p>
        </p:txBody>
      </p:sp>
      <p:sp>
        <p:nvSpPr>
          <p:cNvPr id="754716" name="Rectangle 754715">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54691" name="Content Placeholder 3">
            <a:extLst>
              <a:ext uri="{FF2B5EF4-FFF2-40B4-BE49-F238E27FC236}">
                <a16:creationId xmlns:a16="http://schemas.microsoft.com/office/drawing/2014/main" id="{DAF9E98B-F276-45AC-8A26-F5585393DD4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a:xfrm>
            <a:off x="5593085" y="1661702"/>
            <a:ext cx="5629268" cy="3527801"/>
          </a:xfrm>
          <a:prstGeom prst="rect">
            <a:avLst/>
          </a:prstGeom>
          <a:ln>
            <a:noFill/>
          </a:ln>
          <a:effectLst/>
        </p:spPr>
      </p:pic>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Title 1">
            <a:extLst>
              <a:ext uri="{FF2B5EF4-FFF2-40B4-BE49-F238E27FC236}">
                <a16:creationId xmlns:a16="http://schemas.microsoft.com/office/drawing/2014/main" id="{DD39807D-EC97-406F-BA1C-0783DC27FB36}"/>
              </a:ext>
            </a:extLst>
          </p:cNvPr>
          <p:cNvSpPr>
            <a:spLocks noGrp="1" noChangeArrowheads="1"/>
          </p:cNvSpPr>
          <p:nvPr>
            <p:ph type="title" idx="4294967295"/>
          </p:nvPr>
        </p:nvSpPr>
        <p:spPr>
          <a:xfrm>
            <a:off x="2037095" y="222819"/>
            <a:ext cx="7369175" cy="836613"/>
          </a:xfrm>
        </p:spPr>
        <p:txBody>
          <a:bodyPr/>
          <a:lstStyle/>
          <a:p>
            <a:r>
              <a:rPr lang="en-US" altLang="en-US" sz="2400" dirty="0"/>
              <a:t>Grossmeier et al., HERO S&amp;P Study</a:t>
            </a:r>
          </a:p>
        </p:txBody>
      </p:sp>
      <p:pic>
        <p:nvPicPr>
          <p:cNvPr id="760835" name="Content Placeholder 5">
            <a:extLst>
              <a:ext uri="{FF2B5EF4-FFF2-40B4-BE49-F238E27FC236}">
                <a16:creationId xmlns:a16="http://schemas.microsoft.com/office/drawing/2014/main" id="{85619285-13F8-47E7-A2EB-8DB7B55D5E4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675606" y="1192101"/>
            <a:ext cx="8878887" cy="4294188"/>
          </a:xfrm>
        </p:spPr>
      </p:pic>
      <p:pic>
        <p:nvPicPr>
          <p:cNvPr id="760836" name="Picture 1">
            <a:extLst>
              <a:ext uri="{FF2B5EF4-FFF2-40B4-BE49-F238E27FC236}">
                <a16:creationId xmlns:a16="http://schemas.microsoft.com/office/drawing/2014/main" id="{3002DC47-F696-42C3-834E-3116E9957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27450" y="6037264"/>
            <a:ext cx="477520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61864" name="Picture 761863">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61866" name="Picture 761865">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761868" name="Picture 761867">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761870" name="Rectangle 761869">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61872" name="Rectangle 761871">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useBgFill="1">
        <p:nvSpPr>
          <p:cNvPr id="761874" name="Rectangle 761873">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1876" name="Picture 761875">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761878" name="Rectangle 761877">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61880" name="Picture 761879">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61882" name="Rectangle 761881">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761858" name="Title 1">
            <a:extLst>
              <a:ext uri="{FF2B5EF4-FFF2-40B4-BE49-F238E27FC236}">
                <a16:creationId xmlns:a16="http://schemas.microsoft.com/office/drawing/2014/main" id="{D2F9AD18-8A2A-4CF4-B09D-DF7EF4085ABC}"/>
              </a:ext>
            </a:extLst>
          </p:cNvPr>
          <p:cNvSpPr>
            <a:spLocks noGrp="1" noChangeArrowheads="1"/>
          </p:cNvSpPr>
          <p:nvPr>
            <p:ph type="title"/>
          </p:nvPr>
        </p:nvSpPr>
        <p:spPr>
          <a:xfrm>
            <a:off x="680322" y="2063262"/>
            <a:ext cx="3739278" cy="2661138"/>
          </a:xfrm>
        </p:spPr>
        <p:txBody>
          <a:bodyPr vert="horz" lIns="91440" tIns="45720" rIns="91440" bIns="45720" rtlCol="0" anchor="ctr">
            <a:normAutofit/>
          </a:bodyPr>
          <a:lstStyle/>
          <a:p>
            <a:pPr algn="r"/>
            <a:r>
              <a:rPr lang="en-US" altLang="en-US" sz="5400" dirty="0"/>
              <a:t>HERO Study Results</a:t>
            </a:r>
          </a:p>
        </p:txBody>
      </p:sp>
      <p:pic>
        <p:nvPicPr>
          <p:cNvPr id="761859" name="Content Placeholder 3">
            <a:extLst>
              <a:ext uri="{FF2B5EF4-FFF2-40B4-BE49-F238E27FC236}">
                <a16:creationId xmlns:a16="http://schemas.microsoft.com/office/drawing/2014/main" id="{00472166-08B2-4AF0-A044-C767A8316822}"/>
              </a:ext>
            </a:extLst>
          </p:cNvPr>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tretch>
            <a:fillRect/>
          </a:stretch>
        </p:blipFill>
        <p:spPr>
          <a:xfrm>
            <a:off x="5284606" y="1695712"/>
            <a:ext cx="6260963" cy="3466576"/>
          </a:xfrm>
          <a:prstGeom prst="rect">
            <a:avLst/>
          </a:prstGeom>
          <a:ln>
            <a:noFill/>
          </a:ln>
          <a:effectLst>
            <a:outerShdw blurRad="76200" dist="63500" dir="5040000" algn="tl" rotWithShape="0">
              <a:srgbClr val="000000">
                <a:alpha val="41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Title 1">
            <a:extLst>
              <a:ext uri="{FF2B5EF4-FFF2-40B4-BE49-F238E27FC236}">
                <a16:creationId xmlns:a16="http://schemas.microsoft.com/office/drawing/2014/main" id="{0C8E3C5A-EB8C-4B4F-A169-18589E53E70F}"/>
              </a:ext>
            </a:extLst>
          </p:cNvPr>
          <p:cNvSpPr>
            <a:spLocks noGrp="1" noChangeArrowheads="1"/>
          </p:cNvSpPr>
          <p:nvPr>
            <p:ph type="title"/>
          </p:nvPr>
        </p:nvSpPr>
        <p:spPr/>
        <p:txBody>
          <a:bodyPr/>
          <a:lstStyle/>
          <a:p>
            <a:r>
              <a:rPr lang="en-US" altLang="en-US" dirty="0"/>
              <a:t>Goetzel et al., Koop S&amp;P Study</a:t>
            </a:r>
          </a:p>
        </p:txBody>
      </p:sp>
      <p:pic>
        <p:nvPicPr>
          <p:cNvPr id="762883" name="Picture 2">
            <a:extLst>
              <a:ext uri="{FF2B5EF4-FFF2-40B4-BE49-F238E27FC236}">
                <a16:creationId xmlns:a16="http://schemas.microsoft.com/office/drawing/2014/main" id="{2D9C3212-4CAF-40AD-9AE1-F65DCAE6C7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321" y="1687815"/>
            <a:ext cx="8656638"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2884" name="Picture 1">
            <a:extLst>
              <a:ext uri="{FF2B5EF4-FFF2-40B4-BE49-F238E27FC236}">
                <a16:creationId xmlns:a16="http://schemas.microsoft.com/office/drawing/2014/main" id="{27C43811-8358-4EBB-8BEF-F42CED956A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5464" y="6221530"/>
            <a:ext cx="46863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251DE-803A-4107-9628-F26A91C8A511}"/>
              </a:ext>
            </a:extLst>
          </p:cNvPr>
          <p:cNvSpPr>
            <a:spLocks noGrp="1"/>
          </p:cNvSpPr>
          <p:nvPr>
            <p:ph type="title"/>
          </p:nvPr>
        </p:nvSpPr>
        <p:spPr/>
        <p:txBody>
          <a:bodyPr/>
          <a:lstStyle/>
          <a:p>
            <a:r>
              <a:rPr lang="en-US" dirty="0"/>
              <a:t>Some Winners of the Koop Award</a:t>
            </a:r>
          </a:p>
        </p:txBody>
      </p:sp>
      <p:pic>
        <p:nvPicPr>
          <p:cNvPr id="28674" name="Picture 2" descr="Quest Diagnostics - Quest Diagnostics Marks 10 Years on the Dow Jones  Sustainability Index">
            <a:extLst>
              <a:ext uri="{FF2B5EF4-FFF2-40B4-BE49-F238E27FC236}">
                <a16:creationId xmlns:a16="http://schemas.microsoft.com/office/drawing/2014/main" id="{158FF7E2-F24B-49A3-9B5D-4CE012DC77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83015" y="3797630"/>
            <a:ext cx="313372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Ericsson logo - Ericsson">
            <a:extLst>
              <a:ext uri="{FF2B5EF4-FFF2-40B4-BE49-F238E27FC236}">
                <a16:creationId xmlns:a16="http://schemas.microsoft.com/office/drawing/2014/main" id="{B99C39D8-7467-4FD5-92D0-6FBA5EDEC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485" y="2088002"/>
            <a:ext cx="1300161" cy="1300161"/>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BP Products North America - Catalyst Trading Company">
            <a:extLst>
              <a:ext uri="{FF2B5EF4-FFF2-40B4-BE49-F238E27FC236}">
                <a16:creationId xmlns:a16="http://schemas.microsoft.com/office/drawing/2014/main" id="{FC2C0CD4-C59E-420F-948F-294FA777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1" y="1930466"/>
            <a:ext cx="1751014" cy="956146"/>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Dell Logo, history, meaning, symbol, PNG">
            <a:extLst>
              <a:ext uri="{FF2B5EF4-FFF2-40B4-BE49-F238E27FC236}">
                <a16:creationId xmlns:a16="http://schemas.microsoft.com/office/drawing/2014/main" id="{835CC640-BE52-4E44-A596-857B8CBA5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1" y="3560898"/>
            <a:ext cx="2038350" cy="1141476"/>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a:extLst>
              <a:ext uri="{FF2B5EF4-FFF2-40B4-BE49-F238E27FC236}">
                <a16:creationId xmlns:a16="http://schemas.microsoft.com/office/drawing/2014/main" id="{20D569FC-2F86-4C47-979F-647929A02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341" y="2761866"/>
            <a:ext cx="1983179" cy="1189907"/>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Eastman Chemical (EMN) - price stock, stock chart, quote online, dividends,  stock analysis, stock news, company profile | Finrange.com">
            <a:extLst>
              <a:ext uri="{FF2B5EF4-FFF2-40B4-BE49-F238E27FC236}">
                <a16:creationId xmlns:a16="http://schemas.microsoft.com/office/drawing/2014/main" id="{7FDF2876-0D13-4E69-9D92-7C115A4F00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321" y="2263501"/>
            <a:ext cx="1510509" cy="1510509"/>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descr="Volvo Logo Wallpaper Full HD #ARO | Volvo logo, Volvo, Nissan logo">
            <a:extLst>
              <a:ext uri="{FF2B5EF4-FFF2-40B4-BE49-F238E27FC236}">
                <a16:creationId xmlns:a16="http://schemas.microsoft.com/office/drawing/2014/main" id="{F5B474B8-BAC2-4E69-B711-D46F75B557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577" y="2117042"/>
            <a:ext cx="1925423" cy="1078237"/>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Identity Elements | Corporate Identity Site">
            <a:extLst>
              <a:ext uri="{FF2B5EF4-FFF2-40B4-BE49-F238E27FC236}">
                <a16:creationId xmlns:a16="http://schemas.microsoft.com/office/drawing/2014/main" id="{A58F8B8C-47F0-407F-95CD-E0AEBDBD86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9737" y="5292516"/>
            <a:ext cx="1608930" cy="1265522"/>
          </a:xfrm>
          <a:prstGeom prst="rect">
            <a:avLst/>
          </a:prstGeom>
          <a:noFill/>
          <a:extLst>
            <a:ext uri="{909E8E84-426E-40DD-AFC4-6F175D3DCCD1}">
              <a14:hiddenFill xmlns:a14="http://schemas.microsoft.com/office/drawing/2010/main">
                <a:solidFill>
                  <a:srgbClr val="FFFFFF"/>
                </a:solidFill>
              </a14:hiddenFill>
            </a:ext>
          </a:extLst>
        </p:spPr>
      </p:pic>
      <p:pic>
        <p:nvPicPr>
          <p:cNvPr id="28692" name="Picture 20" descr="The Dow Chemical Company - Crunchbase Company Profile &amp; Funding">
            <a:extLst>
              <a:ext uri="{FF2B5EF4-FFF2-40B4-BE49-F238E27FC236}">
                <a16:creationId xmlns:a16="http://schemas.microsoft.com/office/drawing/2014/main" id="{7839DEAE-7604-473F-9964-E30A7E9752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17175" y="1149660"/>
            <a:ext cx="1934763" cy="1934763"/>
          </a:xfrm>
          <a:prstGeom prst="rect">
            <a:avLst/>
          </a:prstGeom>
          <a:noFill/>
          <a:extLst>
            <a:ext uri="{909E8E84-426E-40DD-AFC4-6F175D3DCCD1}">
              <a14:hiddenFill xmlns:a14="http://schemas.microsoft.com/office/drawing/2010/main">
                <a:solidFill>
                  <a:srgbClr val="FFFFFF"/>
                </a:solidFill>
              </a14:hiddenFill>
            </a:ext>
          </a:extLst>
        </p:spPr>
      </p:pic>
      <p:pic>
        <p:nvPicPr>
          <p:cNvPr id="28694" name="Picture 22" descr="IBM Logo Meaning, History and Evolution - IBM Logo PNG &amp; Brand Guide">
            <a:extLst>
              <a:ext uri="{FF2B5EF4-FFF2-40B4-BE49-F238E27FC236}">
                <a16:creationId xmlns:a16="http://schemas.microsoft.com/office/drawing/2014/main" id="{8CC4B6B5-F522-4F7D-AC26-85528ED0149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94182" y="5292516"/>
            <a:ext cx="1676538" cy="1228608"/>
          </a:xfrm>
          <a:prstGeom prst="rect">
            <a:avLst/>
          </a:prstGeom>
          <a:noFill/>
          <a:extLst>
            <a:ext uri="{909E8E84-426E-40DD-AFC4-6F175D3DCCD1}">
              <a14:hiddenFill xmlns:a14="http://schemas.microsoft.com/office/drawing/2010/main">
                <a:solidFill>
                  <a:srgbClr val="FFFFFF"/>
                </a:solidFill>
              </a14:hiddenFill>
            </a:ext>
          </a:extLst>
        </p:spPr>
      </p:pic>
      <p:pic>
        <p:nvPicPr>
          <p:cNvPr id="28696" name="Picture 24" descr="Johnson &amp; Johnson CEO Alex Gorsky's Message Regarding Recent US Events">
            <a:extLst>
              <a:ext uri="{FF2B5EF4-FFF2-40B4-BE49-F238E27FC236}">
                <a16:creationId xmlns:a16="http://schemas.microsoft.com/office/drawing/2014/main" id="{4D791334-7C62-4CC2-A727-116B72FED9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0235" y="5434755"/>
            <a:ext cx="2343150" cy="1086369"/>
          </a:xfrm>
          <a:prstGeom prst="rect">
            <a:avLst/>
          </a:prstGeom>
          <a:noFill/>
          <a:extLst>
            <a:ext uri="{909E8E84-426E-40DD-AFC4-6F175D3DCCD1}">
              <a14:hiddenFill xmlns:a14="http://schemas.microsoft.com/office/drawing/2010/main">
                <a:solidFill>
                  <a:srgbClr val="FFFFFF"/>
                </a:solidFill>
              </a14:hiddenFill>
            </a:ext>
          </a:extLst>
        </p:spPr>
      </p:pic>
      <p:pic>
        <p:nvPicPr>
          <p:cNvPr id="28698" name="Picture 26" descr="Pepsi logo and symbol, meaning, history, PNG">
            <a:extLst>
              <a:ext uri="{FF2B5EF4-FFF2-40B4-BE49-F238E27FC236}">
                <a16:creationId xmlns:a16="http://schemas.microsoft.com/office/drawing/2014/main" id="{953A3424-81E7-40E2-B9A3-2AA2A4BA56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782" y="4054613"/>
            <a:ext cx="2343150" cy="1312164"/>
          </a:xfrm>
          <a:prstGeom prst="rect">
            <a:avLst/>
          </a:prstGeom>
          <a:noFill/>
          <a:extLst>
            <a:ext uri="{909E8E84-426E-40DD-AFC4-6F175D3DCCD1}">
              <a14:hiddenFill xmlns:a14="http://schemas.microsoft.com/office/drawing/2010/main">
                <a:solidFill>
                  <a:srgbClr val="FFFFFF"/>
                </a:solidFill>
              </a14:hiddenFill>
            </a:ext>
          </a:extLst>
        </p:spPr>
      </p:pic>
      <p:pic>
        <p:nvPicPr>
          <p:cNvPr id="28700" name="Picture 28" descr="Union Pacific Railroad - Wikipedia">
            <a:extLst>
              <a:ext uri="{FF2B5EF4-FFF2-40B4-BE49-F238E27FC236}">
                <a16:creationId xmlns:a16="http://schemas.microsoft.com/office/drawing/2014/main" id="{894EE2EC-2F45-411C-866F-14122F7037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24501" y="3184812"/>
            <a:ext cx="1415900" cy="163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58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itle 1">
            <a:extLst>
              <a:ext uri="{FF2B5EF4-FFF2-40B4-BE49-F238E27FC236}">
                <a16:creationId xmlns:a16="http://schemas.microsoft.com/office/drawing/2014/main" id="{AC4EF65E-D877-EB8B-6C4B-1A537BC1687C}"/>
              </a:ext>
            </a:extLst>
          </p:cNvPr>
          <p:cNvSpPr>
            <a:spLocks noGrp="1" noChangeArrowheads="1"/>
          </p:cNvSpPr>
          <p:nvPr>
            <p:ph type="title"/>
          </p:nvPr>
        </p:nvSpPr>
        <p:spPr>
          <a:xfrm>
            <a:off x="506617" y="775380"/>
            <a:ext cx="9613861" cy="1080938"/>
          </a:xfrm>
        </p:spPr>
        <p:txBody>
          <a:bodyPr/>
          <a:lstStyle/>
          <a:p>
            <a:pPr algn="ctr" eaLnBrk="1" hangingPunct="1"/>
            <a:r>
              <a:rPr lang="en-US" altLang="en-US" dirty="0"/>
              <a:t>Koop Winners Outperformed the S&amp;P 500 – 3:1</a:t>
            </a:r>
          </a:p>
        </p:txBody>
      </p:sp>
      <p:sp>
        <p:nvSpPr>
          <p:cNvPr id="308227" name="TextBox 4">
            <a:extLst>
              <a:ext uri="{FF2B5EF4-FFF2-40B4-BE49-F238E27FC236}">
                <a16:creationId xmlns:a16="http://schemas.microsoft.com/office/drawing/2014/main" id="{7976F3AA-5EC7-8CE1-A014-7CAA8278F29D}"/>
              </a:ext>
            </a:extLst>
          </p:cNvPr>
          <p:cNvSpPr txBox="1">
            <a:spLocks noChangeArrowheads="1"/>
          </p:cNvSpPr>
          <p:nvPr/>
        </p:nvSpPr>
        <p:spPr bwMode="auto">
          <a:xfrm>
            <a:off x="1559110" y="2291464"/>
            <a:ext cx="5756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Arial" panose="020B0604020202020204" pitchFamily="34" charset="0"/>
              </a:defRPr>
            </a:lvl1pPr>
            <a:lvl2pPr marL="742950" indent="-285750" defTabSz="685800">
              <a:defRPr sz="2400">
                <a:solidFill>
                  <a:schemeClr val="tx1"/>
                </a:solidFill>
                <a:latin typeface="Arial" panose="020B0604020202020204" pitchFamily="34" charset="0"/>
              </a:defRPr>
            </a:lvl2pPr>
            <a:lvl3pPr marL="1143000" indent="-228600" defTabSz="685800">
              <a:defRPr sz="2400">
                <a:solidFill>
                  <a:schemeClr val="tx1"/>
                </a:solidFill>
                <a:latin typeface="Arial" panose="020B0604020202020204" pitchFamily="34" charset="0"/>
              </a:defRPr>
            </a:lvl3pPr>
            <a:lvl4pPr marL="1600200" indent="-228600" defTabSz="685800">
              <a:defRPr sz="2400">
                <a:solidFill>
                  <a:schemeClr val="tx1"/>
                </a:solidFill>
                <a:latin typeface="Arial" panose="020B0604020202020204" pitchFamily="34" charset="0"/>
              </a:defRPr>
            </a:lvl4pPr>
            <a:lvl5pPr marL="2057400" indent="-228600" defTabSz="685800">
              <a:defRPr sz="24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Arial" panose="020B0604020202020204" pitchFamily="34" charset="0"/>
              </a:defRPr>
            </a:lvl9pPr>
          </a:lstStyle>
          <a:p>
            <a:pPr algn="ctr" fontAlgn="base">
              <a:spcBef>
                <a:spcPct val="0"/>
              </a:spcBef>
              <a:spcAft>
                <a:spcPct val="0"/>
              </a:spcAft>
              <a:defRPr/>
            </a:pPr>
            <a:r>
              <a:rPr lang="en-US" altLang="en-US" sz="1800" b="1" dirty="0">
                <a:solidFill>
                  <a:srgbClr val="000000"/>
                </a:solidFill>
                <a:latin typeface="Calibri" panose="020F0502020204030204" pitchFamily="34" charset="0"/>
                <a:ea typeface="ヒラギノ角ゴ Pro W3"/>
                <a:cs typeface="ヒラギノ角ゴ Pro W3"/>
              </a:rPr>
              <a:t> </a:t>
            </a:r>
            <a:r>
              <a:rPr lang="en-US" altLang="en-US" sz="1800" b="1" dirty="0">
                <a:latin typeface="Calibri" panose="020F0502020204030204" pitchFamily="34" charset="0"/>
                <a:ea typeface="ヒラギノ角ゴ Pro W3"/>
                <a:cs typeface="ヒラギノ角ゴ Pro W3"/>
              </a:rPr>
              <a:t>Cumulative Stock Performance (%) of Koop Award Winners Compared With the S&amp;P 500 Index, 2001–2014</a:t>
            </a:r>
          </a:p>
        </p:txBody>
      </p:sp>
      <p:grpSp>
        <p:nvGrpSpPr>
          <p:cNvPr id="308228" name="Group 92">
            <a:extLst>
              <a:ext uri="{FF2B5EF4-FFF2-40B4-BE49-F238E27FC236}">
                <a16:creationId xmlns:a16="http://schemas.microsoft.com/office/drawing/2014/main" id="{8166974F-2F37-90AF-49DD-27FE54528CE4}"/>
              </a:ext>
            </a:extLst>
          </p:cNvPr>
          <p:cNvGrpSpPr>
            <a:grpSpLocks/>
          </p:cNvGrpSpPr>
          <p:nvPr/>
        </p:nvGrpSpPr>
        <p:grpSpPr bwMode="auto">
          <a:xfrm>
            <a:off x="1846448" y="3237614"/>
            <a:ext cx="5029200" cy="2646362"/>
            <a:chOff x="2743200" y="2381813"/>
            <a:chExt cx="6705600" cy="3528822"/>
          </a:xfrm>
        </p:grpSpPr>
        <p:pic>
          <p:nvPicPr>
            <p:cNvPr id="308234" name="Picture 3">
              <a:extLst>
                <a:ext uri="{FF2B5EF4-FFF2-40B4-BE49-F238E27FC236}">
                  <a16:creationId xmlns:a16="http://schemas.microsoft.com/office/drawing/2014/main" id="{0CC44B1C-E7EE-14EE-71E8-54D281EDB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381813"/>
              <a:ext cx="6705600" cy="352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235" name="Group 53">
              <a:extLst>
                <a:ext uri="{FF2B5EF4-FFF2-40B4-BE49-F238E27FC236}">
                  <a16:creationId xmlns:a16="http://schemas.microsoft.com/office/drawing/2014/main" id="{1B381B43-E3E3-B649-7108-81773C7C190C}"/>
                </a:ext>
              </a:extLst>
            </p:cNvPr>
            <p:cNvGrpSpPr>
              <a:grpSpLocks/>
            </p:cNvGrpSpPr>
            <p:nvPr/>
          </p:nvGrpSpPr>
          <p:grpSpPr bwMode="auto">
            <a:xfrm>
              <a:off x="3331029" y="2729590"/>
              <a:ext cx="4607817" cy="1946495"/>
              <a:chOff x="3331029" y="2729590"/>
              <a:chExt cx="4607817" cy="1946495"/>
            </a:xfrm>
          </p:grpSpPr>
          <p:cxnSp>
            <p:nvCxnSpPr>
              <p:cNvPr id="7" name="Straight Connector 6">
                <a:extLst>
                  <a:ext uri="{FF2B5EF4-FFF2-40B4-BE49-F238E27FC236}">
                    <a16:creationId xmlns:a16="http://schemas.microsoft.com/office/drawing/2014/main" id="{E6432800-E00B-4108-9FD2-A1FAA7BD5E5D}"/>
                  </a:ext>
                </a:extLst>
              </p:cNvPr>
              <p:cNvCxnSpPr/>
              <p:nvPr/>
            </p:nvCxnSpPr>
            <p:spPr>
              <a:xfrm>
                <a:off x="3331633" y="4577006"/>
                <a:ext cx="366184" cy="8679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25E0B6-A0B1-4FFF-B5F4-3340EDF757F7}"/>
                  </a:ext>
                </a:extLst>
              </p:cNvPr>
              <p:cNvCxnSpPr/>
              <p:nvPr/>
            </p:nvCxnSpPr>
            <p:spPr>
              <a:xfrm flipV="1">
                <a:off x="3676650" y="4460579"/>
                <a:ext cx="389467" cy="215921"/>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BE3B0F-C0E7-4760-B216-34A1EE8EBE82}"/>
                  </a:ext>
                </a:extLst>
              </p:cNvPr>
              <p:cNvCxnSpPr/>
              <p:nvPr/>
            </p:nvCxnSpPr>
            <p:spPr>
              <a:xfrm flipV="1">
                <a:off x="4743450" y="4147282"/>
                <a:ext cx="391583" cy="160882"/>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8F4F00-3A76-46B0-9B5A-50C065E805B2}"/>
                  </a:ext>
                </a:extLst>
              </p:cNvPr>
              <p:cNvCxnSpPr/>
              <p:nvPr/>
            </p:nvCxnSpPr>
            <p:spPr>
              <a:xfrm flipV="1">
                <a:off x="4051300" y="4303931"/>
                <a:ext cx="706967" cy="16511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0A9BA2-690A-4268-A7E6-FC3454BD7885}"/>
                  </a:ext>
                </a:extLst>
              </p:cNvPr>
              <p:cNvCxnSpPr/>
              <p:nvPr/>
            </p:nvCxnSpPr>
            <p:spPr>
              <a:xfrm flipV="1">
                <a:off x="5115984" y="4109179"/>
                <a:ext cx="328083" cy="44454"/>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16287B-EDB7-4F99-973A-B14DE7C08DBC}"/>
                  </a:ext>
                </a:extLst>
              </p:cNvPr>
              <p:cNvCxnSpPr/>
              <p:nvPr/>
            </p:nvCxnSpPr>
            <p:spPr>
              <a:xfrm>
                <a:off x="5418666" y="4102827"/>
                <a:ext cx="391584" cy="44454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62ECAD9-4FE2-48E3-A4B3-9F8320B32DC7}"/>
                  </a:ext>
                </a:extLst>
              </p:cNvPr>
              <p:cNvCxnSpPr/>
              <p:nvPr/>
            </p:nvCxnSpPr>
            <p:spPr>
              <a:xfrm flipV="1">
                <a:off x="5791199" y="4227723"/>
                <a:ext cx="406400" cy="33869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168473-C9FE-4687-AA6A-893CB4390978}"/>
                  </a:ext>
                </a:extLst>
              </p:cNvPr>
              <p:cNvCxnSpPr/>
              <p:nvPr/>
            </p:nvCxnSpPr>
            <p:spPr>
              <a:xfrm rot="-120000" flipV="1">
                <a:off x="6148917" y="4081659"/>
                <a:ext cx="366183" cy="16511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8A53F84-6ABC-4500-AF6A-ED1A51512823}"/>
                  </a:ext>
                </a:extLst>
              </p:cNvPr>
              <p:cNvCxnSpPr/>
              <p:nvPr/>
            </p:nvCxnSpPr>
            <p:spPr>
              <a:xfrm flipV="1">
                <a:off x="6485466" y="3967348"/>
                <a:ext cx="361951" cy="11642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0C95419-9483-480B-9DED-CCFD7590A13F}"/>
                  </a:ext>
                </a:extLst>
              </p:cNvPr>
              <p:cNvCxnSpPr/>
              <p:nvPr/>
            </p:nvCxnSpPr>
            <p:spPr>
              <a:xfrm flipV="1">
                <a:off x="6834717" y="3717557"/>
                <a:ext cx="366183" cy="26672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AE5873-D1B2-4F5D-9102-90355518CDDF}"/>
                  </a:ext>
                </a:extLst>
              </p:cNvPr>
              <p:cNvCxnSpPr/>
              <p:nvPr/>
            </p:nvCxnSpPr>
            <p:spPr>
              <a:xfrm flipV="1">
                <a:off x="7196666" y="2898329"/>
                <a:ext cx="385233" cy="82769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E870669-44F1-47AA-8CA5-E7A8E84874FF}"/>
                  </a:ext>
                </a:extLst>
              </p:cNvPr>
              <p:cNvCxnSpPr/>
              <p:nvPr/>
            </p:nvCxnSpPr>
            <p:spPr>
              <a:xfrm flipV="1">
                <a:off x="7564966" y="2728979"/>
                <a:ext cx="374651" cy="17993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08236" name="Group 54">
              <a:extLst>
                <a:ext uri="{FF2B5EF4-FFF2-40B4-BE49-F238E27FC236}">
                  <a16:creationId xmlns:a16="http://schemas.microsoft.com/office/drawing/2014/main" id="{3F28ACE8-3E33-C792-1A23-6E85012E5C6E}"/>
                </a:ext>
              </a:extLst>
            </p:cNvPr>
            <p:cNvGrpSpPr>
              <a:grpSpLocks/>
            </p:cNvGrpSpPr>
            <p:nvPr/>
          </p:nvGrpSpPr>
          <p:grpSpPr bwMode="auto">
            <a:xfrm>
              <a:off x="3325323" y="3984171"/>
              <a:ext cx="4613523" cy="785328"/>
              <a:chOff x="3341077" y="3903978"/>
              <a:chExt cx="4613523" cy="785328"/>
            </a:xfrm>
          </p:grpSpPr>
          <p:cxnSp>
            <p:nvCxnSpPr>
              <p:cNvPr id="56" name="Straight Connector 55">
                <a:extLst>
                  <a:ext uri="{FF2B5EF4-FFF2-40B4-BE49-F238E27FC236}">
                    <a16:creationId xmlns:a16="http://schemas.microsoft.com/office/drawing/2014/main" id="{82630175-E0B0-4C5F-B970-FA1F85C67FA2}"/>
                  </a:ext>
                </a:extLst>
              </p:cNvPr>
              <p:cNvCxnSpPr/>
              <p:nvPr/>
            </p:nvCxnSpPr>
            <p:spPr>
              <a:xfrm>
                <a:off x="3341038" y="4577255"/>
                <a:ext cx="372533" cy="11219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B5B9280-8E56-4F2A-84D8-7809AC74365C}"/>
                  </a:ext>
                </a:extLst>
              </p:cNvPr>
              <p:cNvCxnSpPr/>
              <p:nvPr/>
            </p:nvCxnSpPr>
            <p:spPr>
              <a:xfrm flipV="1">
                <a:off x="3692405" y="4562438"/>
                <a:ext cx="385233" cy="12277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57C632E-A283-4EB2-85F7-4EB5D93F2597}"/>
                  </a:ext>
                </a:extLst>
              </p:cNvPr>
              <p:cNvCxnSpPr/>
              <p:nvPr/>
            </p:nvCxnSpPr>
            <p:spPr>
              <a:xfrm flipV="1">
                <a:off x="4767672" y="4390970"/>
                <a:ext cx="383116" cy="99494"/>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7F3A0FA-CB83-4AE3-8483-3EED9AA3D2D2}"/>
                  </a:ext>
                </a:extLst>
              </p:cNvPr>
              <p:cNvCxnSpPr/>
              <p:nvPr/>
            </p:nvCxnSpPr>
            <p:spPr>
              <a:xfrm flipV="1">
                <a:off x="4060705" y="4488347"/>
                <a:ext cx="713316" cy="76207"/>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234A57A-5727-4E63-BFC5-2EC69BD5B5A6}"/>
                  </a:ext>
                </a:extLst>
              </p:cNvPr>
              <p:cNvCxnSpPr/>
              <p:nvPr/>
            </p:nvCxnSpPr>
            <p:spPr>
              <a:xfrm flipV="1">
                <a:off x="5142321" y="4363452"/>
                <a:ext cx="317500" cy="27519"/>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520C864-E56F-4053-A155-E44FDDE116D2}"/>
                  </a:ext>
                </a:extLst>
              </p:cNvPr>
              <p:cNvCxnSpPr/>
              <p:nvPr/>
            </p:nvCxnSpPr>
            <p:spPr>
              <a:xfrm>
                <a:off x="5447121" y="4352867"/>
                <a:ext cx="378884" cy="28789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0071E2-CABB-4ABE-BD18-5A67A1EC80B8}"/>
                  </a:ext>
                </a:extLst>
              </p:cNvPr>
              <p:cNvCxnSpPr/>
              <p:nvPr/>
            </p:nvCxnSpPr>
            <p:spPr>
              <a:xfrm flipV="1">
                <a:off x="5804839" y="4496814"/>
                <a:ext cx="414867" cy="14606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94B60F1-94D4-4B87-876C-308F88C4225B}"/>
                  </a:ext>
                </a:extLst>
              </p:cNvPr>
              <p:cNvCxnSpPr/>
              <p:nvPr/>
            </p:nvCxnSpPr>
            <p:spPr>
              <a:xfrm flipV="1">
                <a:off x="6219705" y="4426958"/>
                <a:ext cx="340783" cy="6985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8C9903D-FB4E-43E9-AC28-DD60D025D9F1}"/>
                  </a:ext>
                </a:extLst>
              </p:cNvPr>
              <p:cNvCxnSpPr/>
              <p:nvPr/>
            </p:nvCxnSpPr>
            <p:spPr>
              <a:xfrm flipV="1">
                <a:off x="6535088" y="4416373"/>
                <a:ext cx="334433" cy="1270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7A2FAB5-A9F0-4AE6-8EC9-5CCD8801279B}"/>
                  </a:ext>
                </a:extLst>
              </p:cNvPr>
              <p:cNvCxnSpPr/>
              <p:nvPr/>
            </p:nvCxnSpPr>
            <p:spPr>
              <a:xfrm flipV="1">
                <a:off x="6863172" y="4304179"/>
                <a:ext cx="387349" cy="118545"/>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03FB82F-2941-4B86-A6DE-39CAC9754C33}"/>
                  </a:ext>
                </a:extLst>
              </p:cNvPr>
              <p:cNvCxnSpPr/>
              <p:nvPr/>
            </p:nvCxnSpPr>
            <p:spPr>
              <a:xfrm flipV="1">
                <a:off x="7242055" y="4052271"/>
                <a:ext cx="351367" cy="25190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FCB1F3A-F9D8-4494-8C9E-169CFDD99B5D}"/>
                  </a:ext>
                </a:extLst>
              </p:cNvPr>
              <p:cNvCxnSpPr/>
              <p:nvPr/>
            </p:nvCxnSpPr>
            <p:spPr>
              <a:xfrm flipV="1">
                <a:off x="7580721" y="3904090"/>
                <a:ext cx="374651" cy="15664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94" name="Straight Connector 93">
            <a:extLst>
              <a:ext uri="{FF2B5EF4-FFF2-40B4-BE49-F238E27FC236}">
                <a16:creationId xmlns:a16="http://schemas.microsoft.com/office/drawing/2014/main" id="{972A0287-95D0-45D3-B248-DDBE8AF12C21}"/>
              </a:ext>
            </a:extLst>
          </p:cNvPr>
          <p:cNvCxnSpPr/>
          <p:nvPr/>
        </p:nvCxnSpPr>
        <p:spPr>
          <a:xfrm rot="120000" flipV="1">
            <a:off x="5952330" y="4467132"/>
            <a:ext cx="287338" cy="635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06B54C6-175C-47E9-884B-5DF5788EC0DB}"/>
              </a:ext>
            </a:extLst>
          </p:cNvPr>
          <p:cNvCxnSpPr/>
          <p:nvPr/>
        </p:nvCxnSpPr>
        <p:spPr>
          <a:xfrm rot="120000" flipV="1">
            <a:off x="5952301" y="4669290"/>
            <a:ext cx="287338" cy="476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08233" name="Picture 1">
            <a:extLst>
              <a:ext uri="{FF2B5EF4-FFF2-40B4-BE49-F238E27FC236}">
                <a16:creationId xmlns:a16="http://schemas.microsoft.com/office/drawing/2014/main" id="{3ADA9FD4-7361-C65C-2733-1AB7594E04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8361" y="3962763"/>
            <a:ext cx="2635872" cy="9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descr="Sunlit desk">
            <a:extLst>
              <a:ext uri="{FF2B5EF4-FFF2-40B4-BE49-F238E27FC236}">
                <a16:creationId xmlns:a16="http://schemas.microsoft.com/office/drawing/2014/main" id="{1654FB1E-5A52-7C3A-5172-BAA8E4527E32}"/>
              </a:ext>
            </a:extLst>
          </p:cNvPr>
          <p:cNvPicPr>
            <a:picLocks noChangeAspect="1"/>
          </p:cNvPicPr>
          <p:nvPr/>
        </p:nvPicPr>
        <p:blipFill rotWithShape="1">
          <a:blip r:embed="rId3"/>
          <a:srcRect l="9112" r="17357"/>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1F868CA-6B46-8F4C-2D36-34E65893A1E2}"/>
              </a:ext>
            </a:extLst>
          </p:cNvPr>
          <p:cNvSpPr>
            <a:spLocks noGrp="1"/>
          </p:cNvSpPr>
          <p:nvPr>
            <p:ph type="title"/>
          </p:nvPr>
        </p:nvSpPr>
        <p:spPr>
          <a:xfrm>
            <a:off x="202020" y="753230"/>
            <a:ext cx="4693830" cy="1080938"/>
          </a:xfrm>
        </p:spPr>
        <p:txBody>
          <a:bodyPr>
            <a:normAutofit/>
          </a:bodyPr>
          <a:lstStyle/>
          <a:p>
            <a:r>
              <a:rPr lang="en-US" dirty="0"/>
              <a:t>What is the story line?</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EB954E2F-10B9-A5A7-FE2E-6C015D426BA2}"/>
              </a:ext>
            </a:extLst>
          </p:cNvPr>
          <p:cNvSpPr>
            <a:spLocks noGrp="1"/>
          </p:cNvSpPr>
          <p:nvPr>
            <p:ph idx="1"/>
          </p:nvPr>
        </p:nvSpPr>
        <p:spPr>
          <a:xfrm>
            <a:off x="202020" y="2172978"/>
            <a:ext cx="4059938" cy="4514901"/>
          </a:xfrm>
        </p:spPr>
        <p:txBody>
          <a:bodyPr>
            <a:normAutofit/>
          </a:bodyPr>
          <a:lstStyle/>
          <a:p>
            <a:r>
              <a:rPr lang="en-US" sz="1800" dirty="0"/>
              <a:t>170 million Americans go to work each day</a:t>
            </a:r>
          </a:p>
          <a:p>
            <a:r>
              <a:rPr lang="en-US" sz="1800" dirty="0"/>
              <a:t>People spend most of their waking hours at work</a:t>
            </a:r>
          </a:p>
          <a:p>
            <a:r>
              <a:rPr lang="en-US" sz="1800" dirty="0"/>
              <a:t>Employers can use the time people spend at work by introducing psychosocial, organizational, and environmental (POE) programs, policies, and supports that make workers healthier and happier</a:t>
            </a:r>
          </a:p>
          <a:p>
            <a:r>
              <a:rPr lang="en-US" sz="1800" dirty="0"/>
              <a:t>Happy employees are more productive</a:t>
            </a:r>
          </a:p>
          <a:p>
            <a:r>
              <a:rPr lang="en-US" sz="1800" dirty="0"/>
              <a:t>Healthy workers contribute to business success</a:t>
            </a:r>
          </a:p>
          <a:p>
            <a:endParaRPr lang="en-US" sz="1800" dirty="0"/>
          </a:p>
          <a:p>
            <a:endParaRPr lang="en-US" sz="1500" dirty="0"/>
          </a:p>
        </p:txBody>
      </p:sp>
    </p:spTree>
    <p:extLst>
      <p:ext uri="{BB962C8B-B14F-4D97-AF65-F5344CB8AC3E}">
        <p14:creationId xmlns:p14="http://schemas.microsoft.com/office/powerpoint/2010/main" val="893516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58D1-B635-2C53-5C1E-01F268C6340F}"/>
              </a:ext>
            </a:extLst>
          </p:cNvPr>
          <p:cNvSpPr>
            <a:spLocks noGrp="1"/>
          </p:cNvSpPr>
          <p:nvPr>
            <p:ph type="title"/>
          </p:nvPr>
        </p:nvSpPr>
        <p:spPr/>
        <p:txBody>
          <a:bodyPr/>
          <a:lstStyle/>
          <a:p>
            <a:r>
              <a:rPr lang="en-US" dirty="0"/>
              <a:t>RWJF-Funded Study</a:t>
            </a:r>
          </a:p>
        </p:txBody>
      </p:sp>
      <p:pic>
        <p:nvPicPr>
          <p:cNvPr id="5" name="Content Placeholder 4">
            <a:extLst>
              <a:ext uri="{FF2B5EF4-FFF2-40B4-BE49-F238E27FC236}">
                <a16:creationId xmlns:a16="http://schemas.microsoft.com/office/drawing/2014/main" id="{E93C1A21-7E4E-E4E3-5AA8-1F125F3688AF}"/>
              </a:ext>
            </a:extLst>
          </p:cNvPr>
          <p:cNvPicPr>
            <a:picLocks noGrp="1" noChangeAspect="1"/>
          </p:cNvPicPr>
          <p:nvPr>
            <p:ph idx="1"/>
          </p:nvPr>
        </p:nvPicPr>
        <p:blipFill>
          <a:blip r:embed="rId2"/>
          <a:stretch>
            <a:fillRect/>
          </a:stretch>
        </p:blipFill>
        <p:spPr>
          <a:xfrm>
            <a:off x="110589" y="2753833"/>
            <a:ext cx="11911583" cy="3062175"/>
          </a:xfrm>
        </p:spPr>
      </p:pic>
    </p:spTree>
    <p:extLst>
      <p:ext uri="{BB962C8B-B14F-4D97-AF65-F5344CB8AC3E}">
        <p14:creationId xmlns:p14="http://schemas.microsoft.com/office/powerpoint/2010/main" val="784812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C81BCA-3F6D-455C-8AD3-F0ADD745F516}"/>
              </a:ext>
            </a:extLst>
          </p:cNvPr>
          <p:cNvSpPr>
            <a:spLocks noGrp="1"/>
          </p:cNvSpPr>
          <p:nvPr>
            <p:ph type="title"/>
          </p:nvPr>
        </p:nvSpPr>
        <p:spPr/>
        <p:txBody>
          <a:bodyPr>
            <a:normAutofit/>
          </a:bodyPr>
          <a:lstStyle/>
          <a:p>
            <a:r>
              <a:rPr lang="en-US" altLang="en-US" dirty="0"/>
              <a:t>HI COH INT Companies vs. the S&amp;P 500</a:t>
            </a:r>
            <a:endParaRPr lang="en-US" dirty="0"/>
          </a:p>
        </p:txBody>
      </p:sp>
      <p:pic>
        <p:nvPicPr>
          <p:cNvPr id="5" name="Content Placeholder 4">
            <a:extLst>
              <a:ext uri="{FF2B5EF4-FFF2-40B4-BE49-F238E27FC236}">
                <a16:creationId xmlns:a16="http://schemas.microsoft.com/office/drawing/2014/main" id="{740952EB-D027-44EC-ADC2-FB7B76115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8574" y="2198913"/>
            <a:ext cx="10718167" cy="4297739"/>
          </a:xfrm>
          <a:prstGeom prst="rect">
            <a:avLst/>
          </a:prstGeom>
          <a:ln>
            <a:noFill/>
          </a:ln>
        </p:spPr>
      </p:pic>
      <p:sp>
        <p:nvSpPr>
          <p:cNvPr id="6" name="Slide Number Placeholder 3">
            <a:extLst>
              <a:ext uri="{FF2B5EF4-FFF2-40B4-BE49-F238E27FC236}">
                <a16:creationId xmlns:a16="http://schemas.microsoft.com/office/drawing/2014/main" id="{20ED1728-FFB9-8243-ADA7-C4A32715679B}"/>
              </a:ext>
            </a:extLst>
          </p:cNvPr>
          <p:cNvSpPr txBox="1">
            <a:spLocks/>
          </p:cNvSpPr>
          <p:nvPr/>
        </p:nvSpPr>
        <p:spPr>
          <a:xfrm>
            <a:off x="11421242" y="6322739"/>
            <a:ext cx="465959" cy="347827"/>
          </a:xfrm>
          <a:prstGeom prst="rect">
            <a:avLst/>
          </a:prstGeom>
        </p:spPr>
        <p:txBody>
          <a:bodyP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marL="0" marR="0" lvl="0" indent="0" algn="l" defTabSz="685983" rtl="0" eaLnBrk="1" fontAlgn="auto" latinLnBrk="0" hangingPunct="1">
              <a:lnSpc>
                <a:spcPct val="100000"/>
              </a:lnSpc>
              <a:spcBef>
                <a:spcPts val="0"/>
              </a:spcBef>
              <a:spcAft>
                <a:spcPts val="0"/>
              </a:spcAft>
              <a:buClrTx/>
              <a:buSzTx/>
              <a:buFontTx/>
              <a:buNone/>
              <a:tabLst/>
              <a:defRPr/>
            </a:pPr>
            <a:fld id="{E4DBDE34-E9B5-E04F-B662-69720E4BCB53}" type="slidenum">
              <a:rPr kumimoji="0" lang="en-US" sz="800" b="0" i="0" u="none" strike="noStrike" kern="1200" cap="none" spc="0" normalizeH="0" baseline="0" noProof="0">
                <a:ln>
                  <a:noFill/>
                </a:ln>
                <a:solidFill>
                  <a:srgbClr val="FFFFFF"/>
                </a:solidFill>
                <a:effectLst/>
                <a:uLnTx/>
                <a:uFillTx/>
                <a:latin typeface="Trebuchet MS" panose="020B0603020202020204"/>
                <a:ea typeface="+mn-ea"/>
                <a:cs typeface="+mn-cs"/>
              </a:rPr>
              <a:pPr marL="0" marR="0" lvl="0" indent="0" algn="l" defTabSz="685983"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220108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10D2AE-07EF-436A-9755-AA8DF4B93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Picture 13">
            <a:extLst>
              <a:ext uri="{FF2B5EF4-FFF2-40B4-BE49-F238E27FC236}">
                <a16:creationId xmlns:a16="http://schemas.microsoft.com/office/drawing/2014/main" id="{6CACDD17-9043-46DF-882D-420365B79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F2D8AD5-434A-4C0E-9F5B-C1AFD645F3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BBFCE27-F495-68D6-0E27-938A0042C5D6}"/>
              </a:ext>
            </a:extLst>
          </p:cNvPr>
          <p:cNvSpPr>
            <a:spLocks noGrp="1"/>
          </p:cNvSpPr>
          <p:nvPr>
            <p:ph type="title"/>
          </p:nvPr>
        </p:nvSpPr>
        <p:spPr>
          <a:xfrm>
            <a:off x="680321" y="753228"/>
            <a:ext cx="4136123" cy="1080938"/>
          </a:xfrm>
        </p:spPr>
        <p:txBody>
          <a:bodyPr>
            <a:normAutofit/>
          </a:bodyPr>
          <a:lstStyle/>
          <a:p>
            <a:r>
              <a:rPr lang="en-US" sz="2400" dirty="0"/>
              <a:t>Indeed Study – Workplace Well-Being and Performance</a:t>
            </a:r>
          </a:p>
        </p:txBody>
      </p:sp>
      <p:pic>
        <p:nvPicPr>
          <p:cNvPr id="18" name="Picture 17">
            <a:extLst>
              <a:ext uri="{FF2B5EF4-FFF2-40B4-BE49-F238E27FC236}">
                <a16:creationId xmlns:a16="http://schemas.microsoft.com/office/drawing/2014/main" id="{E92B246D-47CC-40F8-8DE7-B65D409E9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5" name="Content Placeholder 4">
            <a:extLst>
              <a:ext uri="{FF2B5EF4-FFF2-40B4-BE49-F238E27FC236}">
                <a16:creationId xmlns:a16="http://schemas.microsoft.com/office/drawing/2014/main" id="{AD8A024A-F070-F560-8A4D-370FCA7FC137}"/>
              </a:ext>
            </a:extLst>
          </p:cNvPr>
          <p:cNvPicPr>
            <a:picLocks noChangeAspect="1"/>
          </p:cNvPicPr>
          <p:nvPr/>
        </p:nvPicPr>
        <p:blipFill>
          <a:blip r:embed="rId4"/>
          <a:stretch>
            <a:fillRect/>
          </a:stretch>
        </p:blipFill>
        <p:spPr>
          <a:xfrm>
            <a:off x="4295554" y="2170027"/>
            <a:ext cx="7667452" cy="4312941"/>
          </a:xfrm>
          <a:prstGeom prst="rect">
            <a:avLst/>
          </a:prstGeom>
          <a:ln>
            <a:noFill/>
          </a:ln>
          <a:effectLst>
            <a:outerShdw blurRad="76200" dist="63500" dir="5040000" algn="tl" rotWithShape="0">
              <a:srgbClr val="000000">
                <a:alpha val="41000"/>
              </a:srgbClr>
            </a:outerShdw>
          </a:effectLst>
        </p:spPr>
      </p:pic>
      <p:sp>
        <p:nvSpPr>
          <p:cNvPr id="7" name="TextBox 6">
            <a:extLst>
              <a:ext uri="{FF2B5EF4-FFF2-40B4-BE49-F238E27FC236}">
                <a16:creationId xmlns:a16="http://schemas.microsoft.com/office/drawing/2014/main" id="{C5037254-3007-E148-E2B5-E92CFE37C123}"/>
              </a:ext>
            </a:extLst>
          </p:cNvPr>
          <p:cNvSpPr txBox="1"/>
          <p:nvPr/>
        </p:nvSpPr>
        <p:spPr>
          <a:xfrm>
            <a:off x="592765" y="3530669"/>
            <a:ext cx="3128630" cy="258532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De Neve, J-E., </a:t>
            </a:r>
            <a:r>
              <a:rPr kumimoji="0" lang="en-U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Kaats</a:t>
            </a: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M., Ward, G. (2023). Workplace Wellbeing and Firm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Performance.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University of Oxford Wellbeing Research Centre Working Paper 2304. doi.org/10.5287/</a:t>
            </a:r>
            <a:r>
              <a:rPr kumimoji="0" lang="en-US" sz="1800" b="0" i="0" u="none" strike="noStrike" kern="1200" cap="none" spc="0" normalizeH="0" baseline="0" noProof="0" dirty="0" err="1">
                <a:ln>
                  <a:noFill/>
                </a:ln>
                <a:solidFill>
                  <a:prstClr val="white"/>
                </a:solidFill>
                <a:effectLst/>
                <a:uLnTx/>
                <a:uFillTx/>
                <a:latin typeface="Trebuchet MS" panose="020B0603020202020204"/>
                <a:ea typeface="+mn-ea"/>
                <a:cs typeface="+mn-cs"/>
              </a:rPr>
              <a:t>ora-bpkbjayvk</a:t>
            </a: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267042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BC459-8512-502B-B895-E542BCF51FD7}"/>
              </a:ext>
            </a:extLst>
          </p:cNvPr>
          <p:cNvSpPr>
            <a:spLocks noGrp="1"/>
          </p:cNvSpPr>
          <p:nvPr>
            <p:ph type="title"/>
          </p:nvPr>
        </p:nvSpPr>
        <p:spPr>
          <a:xfrm>
            <a:off x="680321" y="753228"/>
            <a:ext cx="9613861" cy="1080938"/>
          </a:xfrm>
        </p:spPr>
        <p:txBody>
          <a:bodyPr>
            <a:normAutofit/>
          </a:bodyPr>
          <a:lstStyle/>
          <a:p>
            <a:r>
              <a:rPr lang="en-US" dirty="0"/>
              <a:t>Correlation of Happiness and Business Metrics</a:t>
            </a:r>
          </a:p>
        </p:txBody>
      </p:sp>
      <p:pic>
        <p:nvPicPr>
          <p:cNvPr id="5" name="Content Placeholder 4">
            <a:extLst>
              <a:ext uri="{FF2B5EF4-FFF2-40B4-BE49-F238E27FC236}">
                <a16:creationId xmlns:a16="http://schemas.microsoft.com/office/drawing/2014/main" id="{43D2B22D-56AF-D3BC-BCF7-332A02732568}"/>
              </a:ext>
            </a:extLst>
          </p:cNvPr>
          <p:cNvPicPr>
            <a:picLocks noChangeAspect="1"/>
          </p:cNvPicPr>
          <p:nvPr/>
        </p:nvPicPr>
        <p:blipFill>
          <a:blip r:embed="rId2"/>
          <a:stretch>
            <a:fillRect/>
          </a:stretch>
        </p:blipFill>
        <p:spPr>
          <a:xfrm>
            <a:off x="877209" y="2442095"/>
            <a:ext cx="10733543" cy="384174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22035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8931-7BB6-3DE8-20F4-21889E35EE79}"/>
              </a:ext>
            </a:extLst>
          </p:cNvPr>
          <p:cNvSpPr>
            <a:spLocks noGrp="1"/>
          </p:cNvSpPr>
          <p:nvPr>
            <p:ph type="title"/>
          </p:nvPr>
        </p:nvSpPr>
        <p:spPr>
          <a:xfrm>
            <a:off x="489099" y="753228"/>
            <a:ext cx="9805084" cy="1080938"/>
          </a:xfrm>
        </p:spPr>
        <p:txBody>
          <a:bodyPr/>
          <a:lstStyle/>
          <a:p>
            <a:r>
              <a:rPr lang="en-US" dirty="0"/>
              <a:t>Top 100 “Happiest” Companies’ Stock Performance</a:t>
            </a:r>
          </a:p>
        </p:txBody>
      </p:sp>
      <p:pic>
        <p:nvPicPr>
          <p:cNvPr id="5" name="Content Placeholder 4">
            <a:extLst>
              <a:ext uri="{FF2B5EF4-FFF2-40B4-BE49-F238E27FC236}">
                <a16:creationId xmlns:a16="http://schemas.microsoft.com/office/drawing/2014/main" id="{0457227A-65B2-E14B-D4CA-58F6212861EA}"/>
              </a:ext>
            </a:extLst>
          </p:cNvPr>
          <p:cNvPicPr>
            <a:picLocks noGrp="1" noChangeAspect="1"/>
          </p:cNvPicPr>
          <p:nvPr>
            <p:ph idx="1"/>
          </p:nvPr>
        </p:nvPicPr>
        <p:blipFill>
          <a:blip r:embed="rId2"/>
          <a:stretch>
            <a:fillRect/>
          </a:stretch>
        </p:blipFill>
        <p:spPr>
          <a:xfrm>
            <a:off x="2468851" y="2336800"/>
            <a:ext cx="6038274" cy="3598863"/>
          </a:xfrm>
        </p:spPr>
      </p:pic>
    </p:spTree>
    <p:extLst>
      <p:ext uri="{BB962C8B-B14F-4D97-AF65-F5344CB8AC3E}">
        <p14:creationId xmlns:p14="http://schemas.microsoft.com/office/powerpoint/2010/main" val="4011244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93897" name="Group 293896">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93898" name="Rectangle 293897">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3899" name="Picture 293898">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93892" name="Picture 3">
            <a:extLst>
              <a:ext uri="{FF2B5EF4-FFF2-40B4-BE49-F238E27FC236}">
                <a16:creationId xmlns:a16="http://schemas.microsoft.com/office/drawing/2014/main" id="{DCCE3692-2079-F9E7-6048-534C6BA7287A}"/>
              </a:ext>
            </a:extLst>
          </p:cNvPr>
          <p:cNvPicPr>
            <a:picLocks noChangeAspect="1"/>
          </p:cNvPicPr>
          <p:nvPr/>
        </p:nvPicPr>
        <p:blipFill rotWithShape="1">
          <a:blip r:embed="rId3">
            <a:extLst>
              <a:ext uri="{28A0092B-C50C-407E-A947-70E740481C1C}">
                <a14:useLocalDpi xmlns:a14="http://schemas.microsoft.com/office/drawing/2010/main" val="0"/>
              </a:ext>
            </a:extLst>
          </a:blip>
          <a:srcRect l="16800" r="14350" b="-1"/>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901" name="Rectangle 293900">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93890" name="Title 1">
            <a:extLst>
              <a:ext uri="{FF2B5EF4-FFF2-40B4-BE49-F238E27FC236}">
                <a16:creationId xmlns:a16="http://schemas.microsoft.com/office/drawing/2014/main" id="{B85DFB0E-9790-E7CC-5140-8CC6AB8217E0}"/>
              </a:ext>
            </a:extLst>
          </p:cNvPr>
          <p:cNvSpPr>
            <a:spLocks noGrp="1" noChangeArrowheads="1"/>
          </p:cNvSpPr>
          <p:nvPr>
            <p:ph type="title"/>
          </p:nvPr>
        </p:nvSpPr>
        <p:spPr>
          <a:xfrm>
            <a:off x="680322" y="753228"/>
            <a:ext cx="3679028" cy="1080938"/>
          </a:xfrm>
        </p:spPr>
        <p:txBody>
          <a:bodyPr>
            <a:normAutofit/>
          </a:bodyPr>
          <a:lstStyle/>
          <a:p>
            <a:pPr eaLnBrk="1" hangingPunct="1"/>
            <a:r>
              <a:rPr lang="en-US" altLang="en-US" sz="3200" dirty="0">
                <a:latin typeface="Calibri" panose="020F0502020204030204" pitchFamily="34" charset="0"/>
                <a:cs typeface="Calibri" panose="020F0502020204030204" pitchFamily="34" charset="0"/>
              </a:rPr>
              <a:t>Now What?</a:t>
            </a:r>
          </a:p>
        </p:txBody>
      </p:sp>
      <p:pic>
        <p:nvPicPr>
          <p:cNvPr id="293903" name="Picture 293902">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293891" name="Slide Number Placeholder 2">
            <a:extLst>
              <a:ext uri="{FF2B5EF4-FFF2-40B4-BE49-F238E27FC236}">
                <a16:creationId xmlns:a16="http://schemas.microsoft.com/office/drawing/2014/main" id="{C15807CC-DAD6-A16C-803A-1E6630304C47}"/>
              </a:ext>
            </a:extLst>
          </p:cNvPr>
          <p:cNvSpPr>
            <a:spLocks noGrp="1"/>
          </p:cNvSpPr>
          <p:nvPr>
            <p:ph type="sldNum" sz="quarter" idx="12"/>
          </p:nvPr>
        </p:nvSpPr>
        <p:spPr bwMode="auto">
          <a:xfrm>
            <a:off x="10900372" y="5936189"/>
            <a:ext cx="914400" cy="36512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ts val="1100"/>
              </a:spcBef>
              <a:buClr>
                <a:srgbClr val="171717"/>
              </a:buClr>
              <a:buSzPct val="90000"/>
              <a:buFont typeface="Wingdings" panose="05000000000000000000" pitchFamily="2" charset="2"/>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1pPr>
            <a:lvl2pPr marL="742950" indent="-285750">
              <a:spcBef>
                <a:spcPts val="1100"/>
              </a:spcBef>
              <a:buClr>
                <a:srgbClr val="171717"/>
              </a:buClr>
              <a:buSzPct val="80000"/>
              <a:buFont typeface="System Font Regular"/>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2pPr>
            <a:lvl3pPr marL="1143000" indent="-228600">
              <a:spcBef>
                <a:spcPts val="1100"/>
              </a:spcBef>
              <a:buClr>
                <a:srgbClr val="171717"/>
              </a:buClr>
              <a:buSzPct val="100000"/>
              <a:buFont typeface="Arial" panose="020B0604020202020204" pitchFamily="34" charset="0"/>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3pPr>
            <a:lvl4pPr marL="1600200" indent="-228600">
              <a:spcBef>
                <a:spcPts val="1100"/>
              </a:spcBef>
              <a:buClr>
                <a:srgbClr val="171717"/>
              </a:buClr>
              <a:buSzPct val="100000"/>
              <a:buFont typeface=".AppleSystemUIFont"/>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4pPr>
            <a:lvl5pPr marL="2057400" indent="-228600">
              <a:spcBef>
                <a:spcPts val="1100"/>
              </a:spcBef>
              <a:buClr>
                <a:srgbClr val="171717"/>
              </a:buClr>
              <a:buFont typeface=".AppleSystemUIFont"/>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5pPr>
            <a:lvl6pPr marL="2514600" indent="-228600" eaLnBrk="0" fontAlgn="base" hangingPunct="0">
              <a:spcBef>
                <a:spcPts val="1100"/>
              </a:spcBef>
              <a:spcAft>
                <a:spcPct val="0"/>
              </a:spcAft>
              <a:buClr>
                <a:srgbClr val="171717"/>
              </a:buClr>
              <a:buFont typeface=".AppleSystemUIFont"/>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6pPr>
            <a:lvl7pPr marL="2971800" indent="-228600" eaLnBrk="0" fontAlgn="base" hangingPunct="0">
              <a:spcBef>
                <a:spcPts val="1100"/>
              </a:spcBef>
              <a:spcAft>
                <a:spcPct val="0"/>
              </a:spcAft>
              <a:buClr>
                <a:srgbClr val="171717"/>
              </a:buClr>
              <a:buFont typeface=".AppleSystemUIFont"/>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7pPr>
            <a:lvl8pPr marL="3429000" indent="-228600" eaLnBrk="0" fontAlgn="base" hangingPunct="0">
              <a:spcBef>
                <a:spcPts val="1100"/>
              </a:spcBef>
              <a:spcAft>
                <a:spcPct val="0"/>
              </a:spcAft>
              <a:buClr>
                <a:srgbClr val="171717"/>
              </a:buClr>
              <a:buFont typeface=".AppleSystemUIFont"/>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8pPr>
            <a:lvl9pPr marL="3886200" indent="-228600" eaLnBrk="0" fontAlgn="base" hangingPunct="0">
              <a:spcBef>
                <a:spcPts val="1100"/>
              </a:spcBef>
              <a:spcAft>
                <a:spcPct val="0"/>
              </a:spcAft>
              <a:buClr>
                <a:srgbClr val="171717"/>
              </a:buClr>
              <a:buFont typeface=".AppleSystemUIFont"/>
              <a:buChar char="»"/>
              <a:defRPr sz="1400">
                <a:solidFill>
                  <a:schemeClr val="tx2"/>
                </a:solidFill>
                <a:latin typeface="IBM Plex Sans" panose="020B0503050203000203" pitchFamily="34" charset="0"/>
                <a:ea typeface="IBM Plex Sans" panose="020B0503050203000203" pitchFamily="34" charset="0"/>
                <a:cs typeface="IBM Plex Sans" panose="020B0503050203000203" pitchFamily="34" charset="0"/>
              </a:defRPr>
            </a:lvl9pPr>
          </a:lstStyle>
          <a:p>
            <a:pPr defTabSz="914400" eaLnBrk="0" fontAlgn="base" hangingPunct="0">
              <a:spcBef>
                <a:spcPct val="0"/>
              </a:spcBef>
              <a:spcAft>
                <a:spcPts val="600"/>
              </a:spcAft>
              <a:buClrTx/>
              <a:buSzTx/>
              <a:defRPr/>
            </a:pPr>
            <a:fld id="{67DC3C00-3273-4A07-94B3-A9F6088FF70A}" type="slidenum">
              <a:rPr lang="en-US" altLang="en-US" sz="1050">
                <a:solidFill>
                  <a:prstClr val="white">
                    <a:tint val="75000"/>
                  </a:prstClr>
                </a:solidFill>
                <a:latin typeface="Arial" panose="020B0604020202020204" pitchFamily="34" charset="0"/>
                <a:ea typeface="ヒラギノ角ゴ Pro W3"/>
                <a:cs typeface="ヒラギノ角ゴ Pro W3"/>
              </a:rPr>
              <a:pPr defTabSz="914400" eaLnBrk="0" fontAlgn="base" hangingPunct="0">
                <a:spcBef>
                  <a:spcPct val="0"/>
                </a:spcBef>
                <a:spcAft>
                  <a:spcPts val="600"/>
                </a:spcAft>
                <a:buClrTx/>
                <a:buSzTx/>
                <a:defRPr/>
              </a:pPr>
              <a:t>45</a:t>
            </a:fld>
            <a:endParaRPr lang="en-US" altLang="en-US" sz="1050" dirty="0">
              <a:solidFill>
                <a:prstClr val="white">
                  <a:tint val="75000"/>
                </a:prstClr>
              </a:solidFill>
              <a:latin typeface="Arial" panose="020B0604020202020204" pitchFamily="34" charset="0"/>
              <a:ea typeface="ヒラギノ角ゴ Pro W3"/>
              <a:cs typeface="ヒラギノ角ゴ Pro W3"/>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extShape 1"/>
          <p:cNvSpPr txBox="1"/>
          <p:nvPr/>
        </p:nvSpPr>
        <p:spPr>
          <a:xfrm>
            <a:off x="203199" y="0"/>
            <a:ext cx="11751159" cy="2043531"/>
          </a:xfrm>
          <a:prstGeom prst="rect">
            <a:avLst/>
          </a:prstGeom>
        </p:spPr>
        <p:txBody>
          <a:bodyPr vert="horz" lIns="91440" tIns="45720" rIns="91440" bIns="45720" rtlCol="0" anchor="ctr">
            <a:normAutofit/>
          </a:bodyPr>
          <a:lstStyle/>
          <a:p>
            <a:pPr defTabSz="1219170">
              <a:lnSpc>
                <a:spcPct val="90000"/>
              </a:lnSpc>
              <a:spcBef>
                <a:spcPct val="0"/>
              </a:spcBef>
              <a:spcAft>
                <a:spcPts val="600"/>
              </a:spcAft>
              <a:defRPr/>
            </a:pPr>
            <a:r>
              <a:rPr lang="en-US" sz="4267" b="1" kern="1200" spc="-52" dirty="0">
                <a:solidFill>
                  <a:schemeClr val="bg1"/>
                </a:solidFill>
                <a:latin typeface="Tahoma" pitchFamily="34" charset="0"/>
                <a:ea typeface="Tahoma" pitchFamily="34" charset="0"/>
                <a:cs typeface="Tahoma" pitchFamily="34" charset="0"/>
              </a:rPr>
              <a:t>An Employer Recognition Program</a:t>
            </a:r>
            <a:endParaRPr lang="en-US" sz="4267" b="1" kern="1200" spc="-1" dirty="0">
              <a:solidFill>
                <a:schemeClr val="bg1"/>
              </a:solidFill>
              <a:latin typeface="Tahoma" pitchFamily="34" charset="0"/>
              <a:ea typeface="Tahoma" pitchFamily="34" charset="0"/>
              <a:cs typeface="Tahoma" pitchFamily="34" charset="0"/>
            </a:endParaRPr>
          </a:p>
        </p:txBody>
      </p:sp>
      <p:sp>
        <p:nvSpPr>
          <p:cNvPr id="337" name="TextShape 2"/>
          <p:cNvSpPr txBox="1"/>
          <p:nvPr/>
        </p:nvSpPr>
        <p:spPr>
          <a:xfrm>
            <a:off x="1234168" y="2161079"/>
            <a:ext cx="9723664" cy="3889257"/>
          </a:xfrm>
          <a:prstGeom prst="rect">
            <a:avLst/>
          </a:prstGeom>
          <a:noFill/>
          <a:ln>
            <a:noFill/>
          </a:ln>
        </p:spPr>
        <p:txBody>
          <a:bodyPr lIns="0" rIns="0">
            <a:noAutofit/>
          </a:bodyPr>
          <a:lstStyle/>
          <a:p>
            <a:pPr marL="87780" indent="-87435" defTabSz="877802">
              <a:lnSpc>
                <a:spcPct val="90000"/>
              </a:lnSpc>
              <a:spcBef>
                <a:spcPts val="1151"/>
              </a:spcBef>
              <a:spcAft>
                <a:spcPts val="193"/>
              </a:spcAft>
              <a:buClr>
                <a:srgbClr val="1CADE4"/>
              </a:buClr>
              <a:buFont typeface="Calibri"/>
              <a:buChar char=" "/>
              <a:defRPr/>
            </a:pPr>
            <a:r>
              <a:rPr lang="en-US" sz="2688" kern="1200" spc="-1" dirty="0">
                <a:solidFill>
                  <a:srgbClr val="404040"/>
                </a:solidFill>
                <a:latin typeface="Calibri"/>
                <a:ea typeface="+mn-ea"/>
                <a:cs typeface="+mn-cs"/>
              </a:rPr>
              <a:t>The Carolyn C. Mattingly Award for Mental health in the Workplace recognizes and celebrates exemplary organizations that advance the mental health and well-being of their workforce, while also serving as role models for other employers.</a:t>
            </a:r>
            <a:endParaRPr lang="en-US" sz="2800" spc="-1" dirty="0">
              <a:solidFill>
                <a:srgbClr val="404040"/>
              </a:solidFill>
              <a:latin typeface="Calibri"/>
            </a:endParaRPr>
          </a:p>
        </p:txBody>
      </p:sp>
      <p:pic>
        <p:nvPicPr>
          <p:cNvPr id="338" name="Picture 4"/>
          <p:cNvPicPr/>
          <p:nvPr/>
        </p:nvPicPr>
        <p:blipFill>
          <a:blip r:embed="rId2"/>
          <a:stretch/>
        </p:blipFill>
        <p:spPr>
          <a:xfrm>
            <a:off x="4077879" y="3803790"/>
            <a:ext cx="3977657" cy="2351652"/>
          </a:xfrm>
          <a:prstGeom prst="rect">
            <a:avLst/>
          </a:prstGeom>
          <a:ln>
            <a:noFill/>
          </a:ln>
        </p:spPr>
      </p:pic>
      <p:sp>
        <p:nvSpPr>
          <p:cNvPr id="5" name="TextBox 4">
            <a:extLst>
              <a:ext uri="{FF2B5EF4-FFF2-40B4-BE49-F238E27FC236}">
                <a16:creationId xmlns:a16="http://schemas.microsoft.com/office/drawing/2014/main" id="{AF13B7C9-80CB-C438-D9A2-012BA18ED19C}"/>
              </a:ext>
            </a:extLst>
          </p:cNvPr>
          <p:cNvSpPr txBox="1"/>
          <p:nvPr/>
        </p:nvSpPr>
        <p:spPr>
          <a:xfrm>
            <a:off x="3149330" y="6300829"/>
            <a:ext cx="5893341" cy="446317"/>
          </a:xfrm>
          <a:prstGeom prst="rect">
            <a:avLst/>
          </a:prstGeom>
          <a:noFill/>
        </p:spPr>
        <p:txBody>
          <a:bodyPr wrap="square">
            <a:spAutoFit/>
          </a:bodyPr>
          <a:lstStyle/>
          <a:p>
            <a:pPr defTabSz="1170403">
              <a:spcAft>
                <a:spcPts val="600"/>
              </a:spcAft>
              <a:defRPr/>
            </a:pPr>
            <a:r>
              <a:rPr lang="en-GB" sz="2304" kern="1200" dirty="0">
                <a:solidFill>
                  <a:srgbClr val="01447B"/>
                </a:solidFill>
                <a:latin typeface="Tahoma"/>
                <a:ea typeface="+mn-ea"/>
                <a:cs typeface="+mn-cs"/>
                <a:hlinkClick r:id="rId3">
                  <a:extLst>
                    <a:ext uri="{A12FA001-AC4F-418D-AE19-62706E023703}">
                      <ahyp:hlinkClr xmlns:ahyp="http://schemas.microsoft.com/office/drawing/2018/hyperlinkcolor" val="tx"/>
                    </a:ext>
                  </a:extLst>
                </a:hlinkClick>
              </a:rPr>
              <a:t>https://theluvuproject.org/workplaceaward</a:t>
            </a:r>
            <a:r>
              <a:rPr lang="en-GB" sz="2304" kern="1200" dirty="0">
                <a:solidFill>
                  <a:srgbClr val="01447B"/>
                </a:solidFill>
                <a:latin typeface="Tahoma"/>
                <a:ea typeface="+mn-ea"/>
                <a:cs typeface="+mn-cs"/>
              </a:rPr>
              <a:t> </a:t>
            </a:r>
            <a:endParaRPr lang="en-GB" sz="2400" dirty="0">
              <a:solidFill>
                <a:srgbClr val="01447B"/>
              </a:solidFill>
              <a:latin typeface="Tahom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293AA9-32F0-434D-922B-CF84D9A08DDE}"/>
              </a:ext>
            </a:extLst>
          </p:cNvPr>
          <p:cNvSpPr>
            <a:spLocks noGrp="1"/>
          </p:cNvSpPr>
          <p:nvPr>
            <p:ph type="subTitle"/>
          </p:nvPr>
        </p:nvSpPr>
        <p:spPr>
          <a:xfrm>
            <a:off x="4510714" y="2278585"/>
            <a:ext cx="6885471" cy="4487382"/>
          </a:xfrm>
        </p:spPr>
        <p:txBody>
          <a:bodyPr/>
          <a:lstStyle/>
          <a:p>
            <a:pPr marL="514338" indent="-514338">
              <a:buFont typeface="+mj-lt"/>
              <a:buAutoNum type="arabicPeriod"/>
            </a:pPr>
            <a:r>
              <a:rPr lang="en-US" sz="2800" dirty="0">
                <a:latin typeface="Calibri" panose="020F0502020204030204" pitchFamily="34" charset="0"/>
                <a:cs typeface="Calibri" panose="020F0502020204030204" pitchFamily="34" charset="0"/>
              </a:rPr>
              <a:t>E</a:t>
            </a:r>
            <a:r>
              <a:rPr lang="en-US" sz="2800" dirty="0">
                <a:latin typeface="Calibri" panose="020F0502020204030204" pitchFamily="34" charset="0"/>
                <a:ea typeface="Calibri" panose="020F0502020204030204" pitchFamily="34" charset="0"/>
                <a:cs typeface="Calibri" panose="020F0502020204030204" pitchFamily="34" charset="0"/>
              </a:rPr>
              <a:t>ndorsements of baseline practices </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Culture</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Mental health benefits</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Mental health resources</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Workplace policies and practices </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Healthy work environment </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Leadership support</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Outcomes </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Innovative approaches</a:t>
            </a:r>
          </a:p>
          <a:p>
            <a:pPr marL="514338" indent="-514338">
              <a:buFont typeface="+mj-lt"/>
              <a:buAutoNum type="arabicPeriod"/>
            </a:pPr>
            <a:r>
              <a:rPr lang="en-US" sz="2800" dirty="0">
                <a:latin typeface="Calibri" panose="020F0502020204030204" pitchFamily="34" charset="0"/>
                <a:ea typeface="Calibri" panose="020F0502020204030204" pitchFamily="34" charset="0"/>
                <a:cs typeface="Calibri" panose="020F0502020204030204" pitchFamily="34" charset="0"/>
              </a:rPr>
              <a:t>Employee opinions</a:t>
            </a:r>
          </a:p>
          <a:p>
            <a:endParaRPr lang="en-US" dirty="0"/>
          </a:p>
        </p:txBody>
      </p:sp>
      <p:sp>
        <p:nvSpPr>
          <p:cNvPr id="4" name="TextBox 3">
            <a:extLst>
              <a:ext uri="{FF2B5EF4-FFF2-40B4-BE49-F238E27FC236}">
                <a16:creationId xmlns:a16="http://schemas.microsoft.com/office/drawing/2014/main" id="{46764F65-7308-4609-9A2A-797DCAFC78BC}"/>
              </a:ext>
            </a:extLst>
          </p:cNvPr>
          <p:cNvSpPr txBox="1"/>
          <p:nvPr/>
        </p:nvSpPr>
        <p:spPr>
          <a:xfrm>
            <a:off x="500933" y="1977495"/>
            <a:ext cx="2822713" cy="2062103"/>
          </a:xfrm>
          <a:prstGeom prst="rect">
            <a:avLst/>
          </a:prstGeom>
          <a:noFill/>
        </p:spPr>
        <p:txBody>
          <a:bodyPr wrap="square" rtlCol="0">
            <a:spAutoFit/>
          </a:bodyPr>
          <a:lstStyle/>
          <a:p>
            <a:pPr defTabSz="914377">
              <a:defRPr/>
            </a:pPr>
            <a:r>
              <a:rPr lang="en-US" sz="3200" b="1" dirty="0">
                <a:solidFill>
                  <a:prstClr val="white"/>
                </a:solidFill>
                <a:latin typeface="Calibri" panose="020F0502020204030204" pitchFamily="34" charset="0"/>
                <a:cs typeface="Calibri" panose="020F0502020204030204" pitchFamily="34" charset="0"/>
              </a:rPr>
              <a:t>The award criteria are comprised of 10 categories</a:t>
            </a:r>
            <a:endParaRPr lang="en-US" sz="3200" b="1" dirty="0">
              <a:solidFill>
                <a:prstClr val="white"/>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04CC144-B941-492C-8A80-7E4A32028A35}"/>
              </a:ext>
            </a:extLst>
          </p:cNvPr>
          <p:cNvPicPr>
            <a:picLocks noChangeAspect="1"/>
          </p:cNvPicPr>
          <p:nvPr/>
        </p:nvPicPr>
        <p:blipFill>
          <a:blip r:embed="rId2"/>
          <a:stretch>
            <a:fillRect/>
          </a:stretch>
        </p:blipFill>
        <p:spPr>
          <a:xfrm>
            <a:off x="9277565" y="4623373"/>
            <a:ext cx="2373633" cy="1849871"/>
          </a:xfrm>
          <a:prstGeom prst="rect">
            <a:avLst/>
          </a:prstGeom>
          <a:effectLst>
            <a:outerShdw blurRad="50800" dist="38100" dir="2700000" algn="tl" rotWithShape="0">
              <a:prstClr val="black">
                <a:alpha val="40000"/>
              </a:prstClr>
            </a:outerShdw>
          </a:effectLst>
        </p:spPr>
      </p:pic>
      <p:sp>
        <p:nvSpPr>
          <p:cNvPr id="8" name="Title 7">
            <a:extLst>
              <a:ext uri="{FF2B5EF4-FFF2-40B4-BE49-F238E27FC236}">
                <a16:creationId xmlns:a16="http://schemas.microsoft.com/office/drawing/2014/main" id="{6AD08590-8F8C-485A-8E81-6857CCD3BAF4}"/>
              </a:ext>
            </a:extLst>
          </p:cNvPr>
          <p:cNvSpPr>
            <a:spLocks noGrp="1"/>
          </p:cNvSpPr>
          <p:nvPr>
            <p:ph type="title"/>
          </p:nvPr>
        </p:nvSpPr>
        <p:spPr>
          <a:xfrm>
            <a:off x="4510714" y="773793"/>
            <a:ext cx="6511401" cy="664797"/>
          </a:xfrm>
        </p:spPr>
        <p:txBody>
          <a:bodyPr/>
          <a:lstStyle/>
          <a:p>
            <a:r>
              <a:rPr lang="en-US" sz="4800" b="1" dirty="0">
                <a:latin typeface="Calibri Light" panose="020F0302020204030204" pitchFamily="34" charset="0"/>
                <a:cs typeface="Calibri Light" panose="020F0302020204030204" pitchFamily="34" charset="0"/>
              </a:rPr>
              <a:t>Award Criteria</a:t>
            </a:r>
          </a:p>
        </p:txBody>
      </p:sp>
    </p:spTree>
    <p:extLst>
      <p:ext uri="{BB962C8B-B14F-4D97-AF65-F5344CB8AC3E}">
        <p14:creationId xmlns:p14="http://schemas.microsoft.com/office/powerpoint/2010/main" val="193765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8543C-69C3-2ADC-6E7B-70348F79B4C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381E7AD-4F68-8E8D-5C9E-5EF496E95891}"/>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F6463ACE-9FA5-4B3C-1D80-179178B43D76}"/>
              </a:ext>
            </a:extLst>
          </p:cNvPr>
          <p:cNvPicPr>
            <a:picLocks noChangeAspect="1"/>
          </p:cNvPicPr>
          <p:nvPr/>
        </p:nvPicPr>
        <p:blipFill rotWithShape="1">
          <a:blip r:embed="rId2"/>
          <a:srcRect b="5416"/>
          <a:stretch/>
        </p:blipFill>
        <p:spPr>
          <a:xfrm>
            <a:off x="0" y="185737"/>
            <a:ext cx="12192000" cy="6486525"/>
          </a:xfrm>
          <a:prstGeom prst="rect">
            <a:avLst/>
          </a:prstGeom>
        </p:spPr>
      </p:pic>
    </p:spTree>
    <p:extLst>
      <p:ext uri="{BB962C8B-B14F-4D97-AF65-F5344CB8AC3E}">
        <p14:creationId xmlns:p14="http://schemas.microsoft.com/office/powerpoint/2010/main" val="144431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9D51-CC2A-0D2C-4719-930D6F16819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18FE6A5-AE7F-8C3C-AEFE-030B0237F8AE}"/>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36F2A6A9-A83B-DC68-5EDE-B9DED85CB6DD}"/>
              </a:ext>
            </a:extLst>
          </p:cNvPr>
          <p:cNvPicPr>
            <a:picLocks noChangeAspect="1"/>
          </p:cNvPicPr>
          <p:nvPr/>
        </p:nvPicPr>
        <p:blipFill rotWithShape="1">
          <a:blip r:embed="rId2"/>
          <a:srcRect l="4454" t="11667" r="4766" b="6528"/>
          <a:stretch/>
        </p:blipFill>
        <p:spPr>
          <a:xfrm>
            <a:off x="0" y="257175"/>
            <a:ext cx="12195525" cy="6181725"/>
          </a:xfrm>
          <a:prstGeom prst="rect">
            <a:avLst/>
          </a:prstGeom>
        </p:spPr>
      </p:pic>
      <p:sp>
        <p:nvSpPr>
          <p:cNvPr id="9" name="TextBox 8">
            <a:extLst>
              <a:ext uri="{FF2B5EF4-FFF2-40B4-BE49-F238E27FC236}">
                <a16:creationId xmlns:a16="http://schemas.microsoft.com/office/drawing/2014/main" id="{352392C8-E240-CA12-5136-12C59E0C82AD}"/>
              </a:ext>
            </a:extLst>
          </p:cNvPr>
          <p:cNvSpPr txBox="1"/>
          <p:nvPr/>
        </p:nvSpPr>
        <p:spPr>
          <a:xfrm>
            <a:off x="835810" y="529286"/>
            <a:ext cx="6097772" cy="369332"/>
          </a:xfrm>
          <a:prstGeom prst="rect">
            <a:avLst/>
          </a:prstGeom>
          <a:noFill/>
        </p:spPr>
        <p:txBody>
          <a:bodyPr wrap="square">
            <a:spAutoFit/>
          </a:bodyPr>
          <a:lstStyle/>
          <a:p>
            <a:r>
              <a:rPr lang="en-US" sz="1800" b="0" i="0" u="none" strike="noStrike" baseline="0" dirty="0">
                <a:solidFill>
                  <a:schemeClr val="bg1"/>
                </a:solidFill>
                <a:latin typeface="AdvP9785"/>
              </a:rPr>
              <a:t>JOEM </a:t>
            </a:r>
            <a:r>
              <a:rPr lang="en-US" sz="1800" b="0" i="0" u="none" strike="noStrike" baseline="0" dirty="0">
                <a:solidFill>
                  <a:schemeClr val="bg1"/>
                </a:solidFill>
                <a:latin typeface="AdvP4C4E74"/>
              </a:rPr>
              <a:t> </a:t>
            </a:r>
            <a:r>
              <a:rPr lang="en-US" sz="1800" b="0" i="0" u="none" strike="noStrike" baseline="0" dirty="0">
                <a:solidFill>
                  <a:schemeClr val="bg1"/>
                </a:solidFill>
                <a:latin typeface="AdvP9779"/>
              </a:rPr>
              <a:t>Volume 63, Number 12, December 2021</a:t>
            </a:r>
            <a:endParaRPr lang="en-US" dirty="0">
              <a:solidFill>
                <a:schemeClr val="bg1"/>
              </a:solidFill>
            </a:endParaRPr>
          </a:p>
        </p:txBody>
      </p:sp>
    </p:spTree>
    <p:extLst>
      <p:ext uri="{BB962C8B-B14F-4D97-AF65-F5344CB8AC3E}">
        <p14:creationId xmlns:p14="http://schemas.microsoft.com/office/powerpoint/2010/main" val="9191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job pressure on military personnel">
            <a:extLst>
              <a:ext uri="{FF2B5EF4-FFF2-40B4-BE49-F238E27FC236}">
                <a16:creationId xmlns:a16="http://schemas.microsoft.com/office/drawing/2014/main" id="{4128A833-F637-4910-A7DF-447B89953D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05" r="12172"/>
          <a:stretch/>
        </p:blipFill>
        <p:spPr bwMode="auto">
          <a:xfrm>
            <a:off x="1524020" y="10"/>
            <a:ext cx="55625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Rectangle 2">
            <a:extLst>
              <a:ext uri="{FF2B5EF4-FFF2-40B4-BE49-F238E27FC236}">
                <a16:creationId xmlns:a16="http://schemas.microsoft.com/office/drawing/2014/main" id="{22E7C4AA-FF5F-483C-BA63-7D300A97721F}"/>
              </a:ext>
            </a:extLst>
          </p:cNvPr>
          <p:cNvSpPr>
            <a:spLocks noChangeArrowheads="1"/>
          </p:cNvSpPr>
          <p:nvPr/>
        </p:nvSpPr>
        <p:spPr bwMode="auto">
          <a:xfrm>
            <a:off x="7239335" y="194999"/>
            <a:ext cx="3428645" cy="1899912"/>
          </a:xfrm>
          <a:prstGeom prst="rect">
            <a:avLst/>
          </a:prstGeom>
        </p:spPr>
        <p:txBody>
          <a:bodyPr vert="horz" lIns="91440" tIns="45720" rIns="91440" bIns="45720" rtlCol="0" anchor="ctr">
            <a:normAutofit/>
          </a:bodyPr>
          <a:lstStyle/>
          <a:p>
            <a:pPr marL="0" marR="0" lvl="0" indent="0" algn="l" defTabSz="457200" rtl="0" eaLnBrk="1" fontAlgn="base" latinLnBrk="0" hangingPunct="1">
              <a:lnSpc>
                <a:spcPct val="90000"/>
              </a:lnSpc>
              <a:spcBef>
                <a:spcPct val="0"/>
              </a:spcBef>
              <a:spcAft>
                <a:spcPts val="60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Light" panose="020F0302020204030204"/>
                <a:ea typeface="ヒラギノ角ゴ Pro W3" pitchFamily="-84" charset="-128"/>
                <a:cs typeface="+mn-cs"/>
              </a:rPr>
              <a:t>Under Pressure</a:t>
            </a:r>
            <a:endParaRPr kumimoji="0" lang="en-US" sz="3500" b="1" i="0" u="none" strike="noStrike" kern="1200" cap="none" spc="0" normalizeH="0" baseline="0" noProof="0" dirty="0">
              <a:ln>
                <a:noFill/>
              </a:ln>
              <a:solidFill>
                <a:prstClr val="white"/>
              </a:solidFill>
              <a:effectLst/>
              <a:uLnTx/>
              <a:uFillTx/>
              <a:latin typeface="Calibri Light" panose="020F0302020204030204"/>
              <a:ea typeface="ヒラギノ角ゴ Pro W3" pitchFamily="-84" charset="-128"/>
              <a:cs typeface="+mn-cs"/>
            </a:endParaRPr>
          </a:p>
        </p:txBody>
      </p:sp>
      <p:sp>
        <p:nvSpPr>
          <p:cNvPr id="234501" name="Rectangle 4">
            <a:extLst>
              <a:ext uri="{FF2B5EF4-FFF2-40B4-BE49-F238E27FC236}">
                <a16:creationId xmlns:a16="http://schemas.microsoft.com/office/drawing/2014/main" id="{365DF9C4-BC40-4C7C-AB39-027346E8CE8E}"/>
              </a:ext>
            </a:extLst>
          </p:cNvPr>
          <p:cNvSpPr>
            <a:spLocks noChangeArrowheads="1"/>
          </p:cNvSpPr>
          <p:nvPr/>
        </p:nvSpPr>
        <p:spPr bwMode="auto">
          <a:xfrm>
            <a:off x="6674928" y="2172512"/>
            <a:ext cx="5254802" cy="29735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lIns="91440" tIns="45720" rIns="91440" bIns="45720" rtlCol="0">
            <a:noAutofit/>
          </a:bodyPr>
          <a:lstStyle>
            <a:lvl1pPr marL="909638" indent="-444500">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909638" marR="0" lvl="0" indent="-228600" algn="l" defTabSz="457200" rtl="0" eaLnBrk="1" fontAlgn="base" latinLnBrk="0" hangingPunct="1">
              <a:lnSpc>
                <a:spcPct val="90000"/>
              </a:lnSpc>
              <a:spcBef>
                <a:spcPct val="0"/>
              </a:spcBef>
              <a:spcAft>
                <a:spcPts val="600"/>
              </a:spcAft>
              <a:buClr>
                <a:prstClr val="white"/>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ヒラギノ角ゴ Pro W3" pitchFamily="-84" charset="-128"/>
                <a:cs typeface="+mn-cs"/>
              </a:rPr>
              <a:t>Outsourcing, “right-sizing,” layoffs, reductions in force, “the great resignation”</a:t>
            </a:r>
          </a:p>
          <a:p>
            <a:pPr marL="909638" marR="0" lvl="0" indent="-228600" algn="l" defTabSz="457200" rtl="0" eaLnBrk="1" fontAlgn="base" latinLnBrk="0" hangingPunct="1">
              <a:lnSpc>
                <a:spcPct val="90000"/>
              </a:lnSpc>
              <a:spcBef>
                <a:spcPct val="0"/>
              </a:spcBef>
              <a:spcAft>
                <a:spcPts val="600"/>
              </a:spcAft>
              <a:buClr>
                <a:prstClr val="white"/>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ヒラギノ角ゴ Pro W3" pitchFamily="-84" charset="-128"/>
                <a:cs typeface="+mn-cs"/>
              </a:rPr>
              <a:t>Global competition for talent</a:t>
            </a:r>
          </a:p>
          <a:p>
            <a:pPr marL="909638" marR="0" lvl="0" indent="-228600" algn="l" defTabSz="457200" rtl="0" eaLnBrk="1" fontAlgn="base" latinLnBrk="0" hangingPunct="1">
              <a:lnSpc>
                <a:spcPct val="90000"/>
              </a:lnSpc>
              <a:spcBef>
                <a:spcPct val="0"/>
              </a:spcBef>
              <a:spcAft>
                <a:spcPts val="600"/>
              </a:spcAft>
              <a:buClr>
                <a:prstClr val="white"/>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ヒラギノ角ゴ Pro W3" pitchFamily="-84" charset="-128"/>
                <a:cs typeface="+mn-cs"/>
              </a:rPr>
              <a:t>Innovation, adaptation, reengineering - AI</a:t>
            </a:r>
          </a:p>
          <a:p>
            <a:pPr marL="909638" marR="0" lvl="0" indent="-228600" algn="l" defTabSz="457200" rtl="0" eaLnBrk="1" fontAlgn="base" latinLnBrk="0" hangingPunct="1">
              <a:lnSpc>
                <a:spcPct val="90000"/>
              </a:lnSpc>
              <a:spcBef>
                <a:spcPct val="0"/>
              </a:spcBef>
              <a:spcAft>
                <a:spcPts val="600"/>
              </a:spcAft>
              <a:buClr>
                <a:prstClr val="white"/>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ヒラギノ角ゴ Pro W3" pitchFamily="-84" charset="-128"/>
                <a:cs typeface="+mn-cs"/>
              </a:rPr>
              <a:t>Increased reliance on technology</a:t>
            </a:r>
          </a:p>
          <a:p>
            <a:pPr marL="909638" marR="0" lvl="0" indent="-228600" algn="l" defTabSz="457200" rtl="0" eaLnBrk="1" fontAlgn="base" latinLnBrk="0" hangingPunct="1">
              <a:lnSpc>
                <a:spcPct val="90000"/>
              </a:lnSpc>
              <a:spcBef>
                <a:spcPct val="0"/>
              </a:spcBef>
              <a:spcAft>
                <a:spcPts val="600"/>
              </a:spcAft>
              <a:buClr>
                <a:prstClr val="white"/>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ヒラギノ角ゴ Pro W3" pitchFamily="-84" charset="-128"/>
                <a:cs typeface="+mn-cs"/>
              </a:rPr>
              <a:t>Information overload</a:t>
            </a:r>
          </a:p>
          <a:p>
            <a:pPr marL="909638" marR="0" lvl="0" indent="-228600" algn="l" defTabSz="457200" rtl="0" eaLnBrk="1" fontAlgn="base" latinLnBrk="0" hangingPunct="1">
              <a:lnSpc>
                <a:spcPct val="90000"/>
              </a:lnSpc>
              <a:spcBef>
                <a:spcPct val="0"/>
              </a:spcBef>
              <a:spcAft>
                <a:spcPts val="600"/>
              </a:spcAft>
              <a:buClr>
                <a:prstClr val="black"/>
              </a:buClr>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ヒラギノ角ゴ Pro W3" pitchFamily="-84" charset="-128"/>
              <a:cs typeface="+mn-cs"/>
            </a:endParaRPr>
          </a:p>
        </p:txBody>
      </p:sp>
      <p:sp>
        <p:nvSpPr>
          <p:cNvPr id="234498" name="Slide Number Placeholder 4">
            <a:extLst>
              <a:ext uri="{FF2B5EF4-FFF2-40B4-BE49-F238E27FC236}">
                <a16:creationId xmlns:a16="http://schemas.microsoft.com/office/drawing/2014/main" id="{9B9B9032-02A9-4056-9B0F-6273A1573F9F}"/>
              </a:ext>
            </a:extLst>
          </p:cNvPr>
          <p:cNvSpPr>
            <a:spLocks noGrp="1"/>
          </p:cNvSpPr>
          <p:nvPr>
            <p:ph type="sldNum" sz="quarter" idx="11"/>
          </p:nvPr>
        </p:nvSpPr>
        <p:spPr>
          <a:xfrm>
            <a:off x="7981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50000"/>
              </a:spcBef>
              <a:buClr>
                <a:schemeClr val="tx2"/>
              </a:buClr>
              <a:buChar char="•"/>
              <a:defRPr sz="2400">
                <a:solidFill>
                  <a:schemeClr val="tx1"/>
                </a:solidFill>
                <a:latin typeface="Arial" panose="020B0604020202020204" pitchFamily="34" charset="0"/>
              </a:defRPr>
            </a:lvl1pPr>
            <a:lvl2pPr marL="742950" indent="-285750">
              <a:spcBef>
                <a:spcPct val="30000"/>
              </a:spcBef>
              <a:buClr>
                <a:schemeClr val="tx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5000"/>
              </a:spcBef>
              <a:buClr>
                <a:schemeClr val="tx2"/>
              </a:buClr>
              <a:buChar char="•"/>
              <a:defRPr>
                <a:solidFill>
                  <a:schemeClr val="tx1"/>
                </a:solidFill>
                <a:latin typeface="Arial" panose="020B0604020202020204" pitchFamily="34" charset="0"/>
              </a:defRPr>
            </a:lvl3pPr>
            <a:lvl4pPr marL="1600200" indent="-228600">
              <a:spcBef>
                <a:spcPct val="20000"/>
              </a:spcBef>
              <a:buClr>
                <a:schemeClr val="tx2"/>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tx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fld id="{832300D1-119C-4A94-B406-38F346967783}"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ヒラギノ角ゴ Pro W3" pitchFamily="-84" charset="-128"/>
                <a:cs typeface="+mn-cs"/>
              </a:rPr>
              <a:pPr marL="0" marR="0" lvl="0" indent="0" algn="l" defTabSz="457200" rtl="0" eaLnBrk="1" fontAlgn="auto" latinLnBrk="0" hangingPunct="1">
                <a:lnSpc>
                  <a:spcPct val="100000"/>
                </a:lnSpc>
                <a:spcBef>
                  <a:spcPts val="0"/>
                </a:spcBef>
                <a:spcAft>
                  <a:spcPts val="600"/>
                </a:spcAft>
                <a:buClrTx/>
                <a:buSzTx/>
                <a:buFontTx/>
                <a:buNone/>
                <a:tabLst/>
                <a:defRPr/>
              </a:pPr>
              <a:t>5</a:t>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ヒラギノ角ゴ Pro W3" pitchFamily="-84" charset="-128"/>
              <a:cs typeface="+mn-cs"/>
            </a:endParaRPr>
          </a:p>
        </p:txBody>
      </p:sp>
      <p:pic>
        <p:nvPicPr>
          <p:cNvPr id="2" name="Picture 2" descr="David Bowie | Disney Wiki | Fandom">
            <a:extLst>
              <a:ext uri="{FF2B5EF4-FFF2-40B4-BE49-F238E27FC236}">
                <a16:creationId xmlns:a16="http://schemas.microsoft.com/office/drawing/2014/main" id="{FA3A2F86-1DA5-C7BA-DF71-C3097FD42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451" y="690032"/>
            <a:ext cx="877703" cy="12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70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96D9EC-97D4-D76D-EF0B-5D539FCE65EC}"/>
              </a:ext>
            </a:extLst>
          </p:cNvPr>
          <p:cNvSpPr>
            <a:spLocks noGrp="1"/>
          </p:cNvSpPr>
          <p:nvPr>
            <p:ph type="title"/>
          </p:nvPr>
        </p:nvSpPr>
        <p:spPr>
          <a:xfrm>
            <a:off x="673740" y="2759383"/>
            <a:ext cx="2895573" cy="2834223"/>
          </a:xfrm>
        </p:spPr>
        <p:txBody>
          <a:bodyPr vert="horz" lIns="91440" tIns="45720" rIns="91440" bIns="45720" rtlCol="0" anchor="t">
            <a:normAutofit/>
          </a:bodyPr>
          <a:lstStyle/>
          <a:p>
            <a:r>
              <a:rPr lang="en-US" sz="4000" dirty="0">
                <a:solidFill>
                  <a:srgbClr val="FFFFFF"/>
                </a:solidFill>
                <a:latin typeface="+mj-lt"/>
                <a:cs typeface="+mj-cs"/>
              </a:rPr>
              <a:t>Published Evidence-Based Reviews</a:t>
            </a:r>
          </a:p>
        </p:txBody>
      </p:sp>
      <p:pic>
        <p:nvPicPr>
          <p:cNvPr id="8" name="Picture 7">
            <a:extLst>
              <a:ext uri="{FF2B5EF4-FFF2-40B4-BE49-F238E27FC236}">
                <a16:creationId xmlns:a16="http://schemas.microsoft.com/office/drawing/2014/main" id="{4C4DCA35-F171-89D5-B009-504FEF6B8339}"/>
              </a:ext>
            </a:extLst>
          </p:cNvPr>
          <p:cNvPicPr>
            <a:picLocks noChangeAspect="1"/>
          </p:cNvPicPr>
          <p:nvPr/>
        </p:nvPicPr>
        <p:blipFill>
          <a:blip r:embed="rId3"/>
          <a:stretch>
            <a:fillRect/>
          </a:stretch>
        </p:blipFill>
        <p:spPr>
          <a:xfrm>
            <a:off x="4946690" y="1520282"/>
            <a:ext cx="3039945" cy="1834617"/>
          </a:xfrm>
          <a:prstGeom prst="rect">
            <a:avLst/>
          </a:prstGeom>
        </p:spPr>
      </p:pic>
      <p:pic>
        <p:nvPicPr>
          <p:cNvPr id="5" name="Picture 4">
            <a:extLst>
              <a:ext uri="{FF2B5EF4-FFF2-40B4-BE49-F238E27FC236}">
                <a16:creationId xmlns:a16="http://schemas.microsoft.com/office/drawing/2014/main" id="{C0861E06-E70B-EDE2-6EE7-A20EECBB293A}"/>
              </a:ext>
            </a:extLst>
          </p:cNvPr>
          <p:cNvPicPr>
            <a:picLocks noChangeAspect="1"/>
          </p:cNvPicPr>
          <p:nvPr/>
        </p:nvPicPr>
        <p:blipFill>
          <a:blip r:embed="rId4"/>
          <a:stretch>
            <a:fillRect/>
          </a:stretch>
        </p:blipFill>
        <p:spPr>
          <a:xfrm>
            <a:off x="8298768" y="1642358"/>
            <a:ext cx="3044519" cy="1712541"/>
          </a:xfrm>
          <a:prstGeom prst="rect">
            <a:avLst/>
          </a:prstGeom>
        </p:spPr>
      </p:pic>
      <p:pic>
        <p:nvPicPr>
          <p:cNvPr id="15" name="Picture 14">
            <a:extLst>
              <a:ext uri="{FF2B5EF4-FFF2-40B4-BE49-F238E27FC236}">
                <a16:creationId xmlns:a16="http://schemas.microsoft.com/office/drawing/2014/main" id="{8DD1617F-7223-111D-1D0A-707B24A65DD8}"/>
              </a:ext>
            </a:extLst>
          </p:cNvPr>
          <p:cNvPicPr>
            <a:picLocks noChangeAspect="1"/>
          </p:cNvPicPr>
          <p:nvPr/>
        </p:nvPicPr>
        <p:blipFill>
          <a:blip r:embed="rId5"/>
          <a:stretch>
            <a:fillRect/>
          </a:stretch>
        </p:blipFill>
        <p:spPr>
          <a:xfrm>
            <a:off x="4931902" y="3673425"/>
            <a:ext cx="3054733" cy="1415791"/>
          </a:xfrm>
          <a:prstGeom prst="rect">
            <a:avLst/>
          </a:prstGeom>
        </p:spPr>
      </p:pic>
      <p:pic>
        <p:nvPicPr>
          <p:cNvPr id="12" name="Picture 11">
            <a:extLst>
              <a:ext uri="{FF2B5EF4-FFF2-40B4-BE49-F238E27FC236}">
                <a16:creationId xmlns:a16="http://schemas.microsoft.com/office/drawing/2014/main" id="{48CD1491-5864-F42B-9D5A-ACB56C204E87}"/>
              </a:ext>
            </a:extLst>
          </p:cNvPr>
          <p:cNvPicPr>
            <a:picLocks noChangeAspect="1"/>
          </p:cNvPicPr>
          <p:nvPr/>
        </p:nvPicPr>
        <p:blipFill>
          <a:blip r:embed="rId6"/>
          <a:stretch>
            <a:fillRect/>
          </a:stretch>
        </p:blipFill>
        <p:spPr>
          <a:xfrm>
            <a:off x="8298768" y="3673425"/>
            <a:ext cx="3054730" cy="1641974"/>
          </a:xfrm>
          <a:prstGeom prst="rect">
            <a:avLst/>
          </a:prstGeom>
        </p:spPr>
      </p:pic>
      <p:sp>
        <p:nvSpPr>
          <p:cNvPr id="4" name="Slide Number Placeholder 3">
            <a:extLst>
              <a:ext uri="{FF2B5EF4-FFF2-40B4-BE49-F238E27FC236}">
                <a16:creationId xmlns:a16="http://schemas.microsoft.com/office/drawing/2014/main" id="{33F335DD-7DE5-D01A-7C07-D4D1B3AD2841}"/>
              </a:ext>
            </a:extLst>
          </p:cNvPr>
          <p:cNvSpPr>
            <a:spLocks noGrp="1"/>
          </p:cNvSpPr>
          <p:nvPr>
            <p:ph type="sldNum" sz="quarter" idx="4294967295"/>
          </p:nvPr>
        </p:nvSpPr>
        <p:spPr>
          <a:xfrm>
            <a:off x="11704320" y="6455664"/>
            <a:ext cx="448056" cy="365125"/>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285625FE-C1F5-441B-A630-2D32A5FD7D97}" type="slidenum">
              <a:rPr kumimoji="0" lang="en-US" altLang="en-US"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50</a:t>
            </a:fld>
            <a:endParaRPr kumimoji="0" lang="en-US" alt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993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658"/>
          <a:stretch>
            <a:fillRect/>
          </a:stretch>
        </p:blipFill>
        <p:spPr>
          <a:xfrm>
            <a:off x="0" y="-10181"/>
            <a:ext cx="12192000" cy="6858000"/>
          </a:xfrm>
          <a:prstGeom prst="rect">
            <a:avLst/>
          </a:prstGeom>
        </p:spPr>
      </p:pic>
      <p:sp>
        <p:nvSpPr>
          <p:cNvPr id="3" name="TextBox 3"/>
          <p:cNvSpPr txBox="1"/>
          <p:nvPr/>
        </p:nvSpPr>
        <p:spPr>
          <a:xfrm>
            <a:off x="685801" y="312314"/>
            <a:ext cx="5676243" cy="579518"/>
          </a:xfrm>
          <a:prstGeom prst="rect">
            <a:avLst/>
          </a:prstGeom>
        </p:spPr>
        <p:txBody>
          <a:bodyPr lIns="0" tIns="0" rIns="0" bIns="0" rtlCol="0" anchor="t">
            <a:spAutoFit/>
          </a:bodyPr>
          <a:lstStyle/>
          <a:p>
            <a:pPr algn="ctr">
              <a:lnSpc>
                <a:spcPts val="4853"/>
              </a:lnSpc>
            </a:pPr>
            <a:r>
              <a:rPr lang="en-US" sz="3466" dirty="0">
                <a:solidFill>
                  <a:srgbClr val="FFFFFF"/>
                </a:solidFill>
                <a:latin typeface="Libre Franklin Black"/>
              </a:rPr>
              <a:t>Recommended Strategies</a:t>
            </a:r>
          </a:p>
        </p:txBody>
      </p:sp>
      <p:grpSp>
        <p:nvGrpSpPr>
          <p:cNvPr id="4" name="Group 4"/>
          <p:cNvGrpSpPr/>
          <p:nvPr/>
        </p:nvGrpSpPr>
        <p:grpSpPr>
          <a:xfrm>
            <a:off x="371329" y="3515259"/>
            <a:ext cx="3145971" cy="468409"/>
            <a:chOff x="0" y="0"/>
            <a:chExt cx="6291943" cy="936819"/>
          </a:xfrm>
        </p:grpSpPr>
        <p:grpSp>
          <p:nvGrpSpPr>
            <p:cNvPr id="5" name="Group 5"/>
            <p:cNvGrpSpPr/>
            <p:nvPr/>
          </p:nvGrpSpPr>
          <p:grpSpPr>
            <a:xfrm>
              <a:off x="0" y="0"/>
              <a:ext cx="6291943" cy="936819"/>
              <a:chOff x="0" y="0"/>
              <a:chExt cx="1242853" cy="185051"/>
            </a:xfrm>
          </p:grpSpPr>
          <p:sp>
            <p:nvSpPr>
              <p:cNvPr id="6" name="Freeform 6"/>
              <p:cNvSpPr/>
              <p:nvPr/>
            </p:nvSpPr>
            <p:spPr>
              <a:xfrm>
                <a:off x="0" y="0"/>
                <a:ext cx="1242853" cy="185051"/>
              </a:xfrm>
              <a:custGeom>
                <a:avLst/>
                <a:gdLst/>
                <a:ahLst/>
                <a:cxnLst/>
                <a:rect l="l" t="t" r="r" b="b"/>
                <a:pathLst>
                  <a:path w="1242853" h="185051">
                    <a:moveTo>
                      <a:pt x="83671" y="0"/>
                    </a:moveTo>
                    <a:lnTo>
                      <a:pt x="1159182" y="0"/>
                    </a:lnTo>
                    <a:cubicBezTo>
                      <a:pt x="1181373" y="0"/>
                      <a:pt x="1202655" y="8815"/>
                      <a:pt x="1218346" y="24507"/>
                    </a:cubicBezTo>
                    <a:cubicBezTo>
                      <a:pt x="1234038" y="40198"/>
                      <a:pt x="1242853" y="61480"/>
                      <a:pt x="1242853" y="83671"/>
                    </a:cubicBezTo>
                    <a:lnTo>
                      <a:pt x="1242853" y="101380"/>
                    </a:lnTo>
                    <a:cubicBezTo>
                      <a:pt x="1242853" y="123571"/>
                      <a:pt x="1234038" y="144853"/>
                      <a:pt x="1218346" y="160544"/>
                    </a:cubicBezTo>
                    <a:cubicBezTo>
                      <a:pt x="1202655" y="176235"/>
                      <a:pt x="1181373" y="185051"/>
                      <a:pt x="1159182" y="185051"/>
                    </a:cubicBezTo>
                    <a:lnTo>
                      <a:pt x="83671" y="185051"/>
                    </a:lnTo>
                    <a:cubicBezTo>
                      <a:pt x="61480" y="185051"/>
                      <a:pt x="40198" y="176235"/>
                      <a:pt x="24507" y="160544"/>
                    </a:cubicBezTo>
                    <a:cubicBezTo>
                      <a:pt x="8815" y="144853"/>
                      <a:pt x="0" y="123571"/>
                      <a:pt x="0" y="101380"/>
                    </a:cubicBezTo>
                    <a:lnTo>
                      <a:pt x="0" y="83671"/>
                    </a:lnTo>
                    <a:cubicBezTo>
                      <a:pt x="0" y="61480"/>
                      <a:pt x="8815" y="40198"/>
                      <a:pt x="24507" y="24507"/>
                    </a:cubicBezTo>
                    <a:cubicBezTo>
                      <a:pt x="40198" y="8815"/>
                      <a:pt x="61480" y="0"/>
                      <a:pt x="83671" y="0"/>
                    </a:cubicBezTo>
                    <a:close/>
                  </a:path>
                </a:pathLst>
              </a:custGeom>
              <a:solidFill>
                <a:srgbClr val="144780"/>
              </a:solidFill>
            </p:spPr>
            <p:txBody>
              <a:bodyPr/>
              <a:lstStyle/>
              <a:p>
                <a:endParaRPr lang="en-US" sz="1200" dirty="0"/>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8" name="TextBox 8"/>
            <p:cNvSpPr txBox="1"/>
            <p:nvPr/>
          </p:nvSpPr>
          <p:spPr>
            <a:xfrm>
              <a:off x="1319336" y="13272"/>
              <a:ext cx="3653271" cy="701605"/>
            </a:xfrm>
            <a:prstGeom prst="rect">
              <a:avLst/>
            </a:prstGeom>
          </p:spPr>
          <p:txBody>
            <a:bodyPr lIns="0" tIns="0" rIns="0" bIns="0" rtlCol="0" anchor="t">
              <a:spAutoFit/>
            </a:bodyPr>
            <a:lstStyle/>
            <a:p>
              <a:pPr algn="ctr">
                <a:lnSpc>
                  <a:spcPts val="2987"/>
                </a:lnSpc>
              </a:pPr>
              <a:r>
                <a:rPr lang="en-US" sz="2133" dirty="0">
                  <a:solidFill>
                    <a:srgbClr val="FFFFFF"/>
                  </a:solidFill>
                  <a:latin typeface="Calibri (MS) Bold"/>
                </a:rPr>
                <a:t>Psychosocial </a:t>
              </a:r>
            </a:p>
          </p:txBody>
        </p:sp>
      </p:grpSp>
      <p:grpSp>
        <p:nvGrpSpPr>
          <p:cNvPr id="9" name="Group 9"/>
          <p:cNvGrpSpPr/>
          <p:nvPr/>
        </p:nvGrpSpPr>
        <p:grpSpPr>
          <a:xfrm>
            <a:off x="4509339" y="3515288"/>
            <a:ext cx="3145971" cy="468409"/>
            <a:chOff x="0" y="0"/>
            <a:chExt cx="6291943" cy="936819"/>
          </a:xfrm>
        </p:grpSpPr>
        <p:grpSp>
          <p:nvGrpSpPr>
            <p:cNvPr id="10" name="Group 10"/>
            <p:cNvGrpSpPr/>
            <p:nvPr/>
          </p:nvGrpSpPr>
          <p:grpSpPr>
            <a:xfrm>
              <a:off x="0" y="0"/>
              <a:ext cx="6291943" cy="936819"/>
              <a:chOff x="0" y="0"/>
              <a:chExt cx="1242853" cy="185051"/>
            </a:xfrm>
          </p:grpSpPr>
          <p:sp>
            <p:nvSpPr>
              <p:cNvPr id="11" name="Freeform 11"/>
              <p:cNvSpPr/>
              <p:nvPr/>
            </p:nvSpPr>
            <p:spPr>
              <a:xfrm>
                <a:off x="0" y="0"/>
                <a:ext cx="1242853" cy="185051"/>
              </a:xfrm>
              <a:custGeom>
                <a:avLst/>
                <a:gdLst/>
                <a:ahLst/>
                <a:cxnLst/>
                <a:rect l="l" t="t" r="r" b="b"/>
                <a:pathLst>
                  <a:path w="1242853" h="185051">
                    <a:moveTo>
                      <a:pt x="83671" y="0"/>
                    </a:moveTo>
                    <a:lnTo>
                      <a:pt x="1159182" y="0"/>
                    </a:lnTo>
                    <a:cubicBezTo>
                      <a:pt x="1181373" y="0"/>
                      <a:pt x="1202655" y="8815"/>
                      <a:pt x="1218346" y="24507"/>
                    </a:cubicBezTo>
                    <a:cubicBezTo>
                      <a:pt x="1234038" y="40198"/>
                      <a:pt x="1242853" y="61480"/>
                      <a:pt x="1242853" y="83671"/>
                    </a:cubicBezTo>
                    <a:lnTo>
                      <a:pt x="1242853" y="101380"/>
                    </a:lnTo>
                    <a:cubicBezTo>
                      <a:pt x="1242853" y="123571"/>
                      <a:pt x="1234038" y="144853"/>
                      <a:pt x="1218346" y="160544"/>
                    </a:cubicBezTo>
                    <a:cubicBezTo>
                      <a:pt x="1202655" y="176235"/>
                      <a:pt x="1181373" y="185051"/>
                      <a:pt x="1159182" y="185051"/>
                    </a:cubicBezTo>
                    <a:lnTo>
                      <a:pt x="83671" y="185051"/>
                    </a:lnTo>
                    <a:cubicBezTo>
                      <a:pt x="61480" y="185051"/>
                      <a:pt x="40198" y="176235"/>
                      <a:pt x="24507" y="160544"/>
                    </a:cubicBezTo>
                    <a:cubicBezTo>
                      <a:pt x="8815" y="144853"/>
                      <a:pt x="0" y="123571"/>
                      <a:pt x="0" y="101380"/>
                    </a:cubicBezTo>
                    <a:lnTo>
                      <a:pt x="0" y="83671"/>
                    </a:lnTo>
                    <a:cubicBezTo>
                      <a:pt x="0" y="61480"/>
                      <a:pt x="8815" y="40198"/>
                      <a:pt x="24507" y="24507"/>
                    </a:cubicBezTo>
                    <a:cubicBezTo>
                      <a:pt x="40198" y="8815"/>
                      <a:pt x="61480" y="0"/>
                      <a:pt x="83671" y="0"/>
                    </a:cubicBezTo>
                    <a:close/>
                  </a:path>
                </a:pathLst>
              </a:custGeom>
              <a:solidFill>
                <a:srgbClr val="144780"/>
              </a:solidFill>
            </p:spPr>
            <p:txBody>
              <a:bodyPr/>
              <a:lstStyle/>
              <a:p>
                <a:endParaRPr lang="en-US" sz="1200" dirty="0"/>
              </a:p>
            </p:txBody>
          </p:sp>
          <p:sp>
            <p:nvSpPr>
              <p:cNvPr id="12" name="TextBox 12"/>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13" name="TextBox 13"/>
            <p:cNvSpPr txBox="1"/>
            <p:nvPr/>
          </p:nvSpPr>
          <p:spPr>
            <a:xfrm>
              <a:off x="1320242" y="13272"/>
              <a:ext cx="3653271" cy="701605"/>
            </a:xfrm>
            <a:prstGeom prst="rect">
              <a:avLst/>
            </a:prstGeom>
          </p:spPr>
          <p:txBody>
            <a:bodyPr lIns="0" tIns="0" rIns="0" bIns="0" rtlCol="0" anchor="t">
              <a:spAutoFit/>
            </a:bodyPr>
            <a:lstStyle/>
            <a:p>
              <a:pPr algn="ctr">
                <a:lnSpc>
                  <a:spcPts val="2987"/>
                </a:lnSpc>
              </a:pPr>
              <a:r>
                <a:rPr lang="en-US" sz="2133" dirty="0">
                  <a:solidFill>
                    <a:srgbClr val="FFFFFF"/>
                  </a:solidFill>
                  <a:latin typeface="Calibri (MS) Bold"/>
                </a:rPr>
                <a:t>Organizational</a:t>
              </a:r>
            </a:p>
          </p:txBody>
        </p:sp>
      </p:grpSp>
      <p:grpSp>
        <p:nvGrpSpPr>
          <p:cNvPr id="14" name="Group 14"/>
          <p:cNvGrpSpPr/>
          <p:nvPr/>
        </p:nvGrpSpPr>
        <p:grpSpPr>
          <a:xfrm>
            <a:off x="8645910" y="3515259"/>
            <a:ext cx="3145971" cy="468409"/>
            <a:chOff x="0" y="0"/>
            <a:chExt cx="6291943" cy="936819"/>
          </a:xfrm>
        </p:grpSpPr>
        <p:grpSp>
          <p:nvGrpSpPr>
            <p:cNvPr id="15" name="Group 15"/>
            <p:cNvGrpSpPr/>
            <p:nvPr/>
          </p:nvGrpSpPr>
          <p:grpSpPr>
            <a:xfrm>
              <a:off x="0" y="0"/>
              <a:ext cx="6291943" cy="936819"/>
              <a:chOff x="0" y="0"/>
              <a:chExt cx="1242853" cy="185051"/>
            </a:xfrm>
          </p:grpSpPr>
          <p:sp>
            <p:nvSpPr>
              <p:cNvPr id="16" name="Freeform 16"/>
              <p:cNvSpPr/>
              <p:nvPr/>
            </p:nvSpPr>
            <p:spPr>
              <a:xfrm>
                <a:off x="0" y="0"/>
                <a:ext cx="1242853" cy="185051"/>
              </a:xfrm>
              <a:custGeom>
                <a:avLst/>
                <a:gdLst/>
                <a:ahLst/>
                <a:cxnLst/>
                <a:rect l="l" t="t" r="r" b="b"/>
                <a:pathLst>
                  <a:path w="1242853" h="185051">
                    <a:moveTo>
                      <a:pt x="83671" y="0"/>
                    </a:moveTo>
                    <a:lnTo>
                      <a:pt x="1159182" y="0"/>
                    </a:lnTo>
                    <a:cubicBezTo>
                      <a:pt x="1181373" y="0"/>
                      <a:pt x="1202655" y="8815"/>
                      <a:pt x="1218346" y="24507"/>
                    </a:cubicBezTo>
                    <a:cubicBezTo>
                      <a:pt x="1234038" y="40198"/>
                      <a:pt x="1242853" y="61480"/>
                      <a:pt x="1242853" y="83671"/>
                    </a:cubicBezTo>
                    <a:lnTo>
                      <a:pt x="1242853" y="101380"/>
                    </a:lnTo>
                    <a:cubicBezTo>
                      <a:pt x="1242853" y="123571"/>
                      <a:pt x="1234038" y="144853"/>
                      <a:pt x="1218346" y="160544"/>
                    </a:cubicBezTo>
                    <a:cubicBezTo>
                      <a:pt x="1202655" y="176235"/>
                      <a:pt x="1181373" y="185051"/>
                      <a:pt x="1159182" y="185051"/>
                    </a:cubicBezTo>
                    <a:lnTo>
                      <a:pt x="83671" y="185051"/>
                    </a:lnTo>
                    <a:cubicBezTo>
                      <a:pt x="61480" y="185051"/>
                      <a:pt x="40198" y="176235"/>
                      <a:pt x="24507" y="160544"/>
                    </a:cubicBezTo>
                    <a:cubicBezTo>
                      <a:pt x="8815" y="144853"/>
                      <a:pt x="0" y="123571"/>
                      <a:pt x="0" y="101380"/>
                    </a:cubicBezTo>
                    <a:lnTo>
                      <a:pt x="0" y="83671"/>
                    </a:lnTo>
                    <a:cubicBezTo>
                      <a:pt x="0" y="61480"/>
                      <a:pt x="8815" y="40198"/>
                      <a:pt x="24507" y="24507"/>
                    </a:cubicBezTo>
                    <a:cubicBezTo>
                      <a:pt x="40198" y="8815"/>
                      <a:pt x="61480" y="0"/>
                      <a:pt x="83671" y="0"/>
                    </a:cubicBezTo>
                    <a:close/>
                  </a:path>
                </a:pathLst>
              </a:custGeom>
              <a:solidFill>
                <a:srgbClr val="144780"/>
              </a:solidFill>
            </p:spPr>
            <p:txBody>
              <a:bodyPr/>
              <a:lstStyle/>
              <a:p>
                <a:endParaRPr lang="en-US" sz="1200" dirty="0"/>
              </a:p>
            </p:txBody>
          </p:sp>
          <p:sp>
            <p:nvSpPr>
              <p:cNvPr id="17" name="TextBox 1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18" name="TextBox 18"/>
            <p:cNvSpPr txBox="1"/>
            <p:nvPr/>
          </p:nvSpPr>
          <p:spPr>
            <a:xfrm>
              <a:off x="1319336" y="13272"/>
              <a:ext cx="3653271" cy="701605"/>
            </a:xfrm>
            <a:prstGeom prst="rect">
              <a:avLst/>
            </a:prstGeom>
          </p:spPr>
          <p:txBody>
            <a:bodyPr lIns="0" tIns="0" rIns="0" bIns="0" rtlCol="0" anchor="t">
              <a:spAutoFit/>
            </a:bodyPr>
            <a:lstStyle/>
            <a:p>
              <a:pPr algn="ctr">
                <a:lnSpc>
                  <a:spcPts val="2987"/>
                </a:lnSpc>
              </a:pPr>
              <a:r>
                <a:rPr lang="en-US" sz="2133" dirty="0">
                  <a:solidFill>
                    <a:srgbClr val="FFFFFF"/>
                  </a:solidFill>
                  <a:latin typeface="Calibri (MS) Bold"/>
                </a:rPr>
                <a:t>Environmental</a:t>
              </a:r>
            </a:p>
          </p:txBody>
        </p:sp>
      </p:grpSp>
      <p:sp>
        <p:nvSpPr>
          <p:cNvPr id="19" name="TextBox 19"/>
          <p:cNvSpPr txBox="1"/>
          <p:nvPr/>
        </p:nvSpPr>
        <p:spPr>
          <a:xfrm>
            <a:off x="674562" y="4148394"/>
            <a:ext cx="2467124" cy="1890261"/>
          </a:xfrm>
          <a:prstGeom prst="rect">
            <a:avLst/>
          </a:prstGeom>
        </p:spPr>
        <p:txBody>
          <a:bodyPr lIns="0" tIns="0" rIns="0" bIns="0" rtlCol="0" anchor="t">
            <a:spAutoFit/>
          </a:bodyPr>
          <a:lstStyle/>
          <a:p>
            <a:pPr marL="460610" lvl="1" indent="-230305" algn="just">
              <a:lnSpc>
                <a:spcPts val="2987"/>
              </a:lnSpc>
              <a:buFont typeface="Arial"/>
              <a:buChar char="•"/>
            </a:pPr>
            <a:r>
              <a:rPr lang="en-US" sz="2133" dirty="0">
                <a:solidFill>
                  <a:srgbClr val="000000"/>
                </a:solidFill>
                <a:latin typeface="Calibri (MS)"/>
              </a:rPr>
              <a:t>Highlight </a:t>
            </a:r>
            <a:r>
              <a:rPr lang="en-US" sz="2133" dirty="0">
                <a:solidFill>
                  <a:srgbClr val="000000"/>
                </a:solidFill>
                <a:latin typeface="Calibri (MS) Bold"/>
              </a:rPr>
              <a:t>self-care</a:t>
            </a:r>
          </a:p>
          <a:p>
            <a:pPr marL="460610" lvl="1" indent="-230305" algn="just">
              <a:lnSpc>
                <a:spcPts val="2987"/>
              </a:lnSpc>
              <a:buFont typeface="Arial"/>
              <a:buChar char="•"/>
            </a:pPr>
            <a:r>
              <a:rPr lang="en-US" sz="2133" dirty="0">
                <a:solidFill>
                  <a:srgbClr val="000000"/>
                </a:solidFill>
                <a:latin typeface="Calibri (MS)"/>
              </a:rPr>
              <a:t>Manage</a:t>
            </a:r>
            <a:r>
              <a:rPr lang="en-US" sz="2133" dirty="0">
                <a:solidFill>
                  <a:srgbClr val="000000"/>
                </a:solidFill>
                <a:latin typeface="Calibri (MS) Bold"/>
              </a:rPr>
              <a:t> stress</a:t>
            </a:r>
          </a:p>
          <a:p>
            <a:pPr marL="460610" lvl="1" indent="-230305" algn="just">
              <a:lnSpc>
                <a:spcPts val="2987"/>
              </a:lnSpc>
              <a:buFont typeface="Arial"/>
              <a:buChar char="•"/>
            </a:pPr>
            <a:r>
              <a:rPr lang="en-US" sz="2133" dirty="0">
                <a:solidFill>
                  <a:srgbClr val="000000"/>
                </a:solidFill>
                <a:latin typeface="Calibri (MS)"/>
              </a:rPr>
              <a:t>Align</a:t>
            </a:r>
            <a:r>
              <a:rPr lang="en-US" sz="2133" dirty="0">
                <a:solidFill>
                  <a:srgbClr val="000000"/>
                </a:solidFill>
                <a:latin typeface="Calibri (MS) Bold"/>
              </a:rPr>
              <a:t> purpose</a:t>
            </a:r>
          </a:p>
          <a:p>
            <a:pPr marL="460610" lvl="1" indent="-230305" algn="just">
              <a:lnSpc>
                <a:spcPts val="2987"/>
              </a:lnSpc>
              <a:buFont typeface="Arial"/>
              <a:buChar char="•"/>
            </a:pPr>
            <a:r>
              <a:rPr lang="en-US" sz="2133" dirty="0">
                <a:solidFill>
                  <a:srgbClr val="000000"/>
                </a:solidFill>
              </a:rPr>
              <a:t>Build </a:t>
            </a:r>
            <a:r>
              <a:rPr lang="en-US" sz="2133" b="1" dirty="0">
                <a:solidFill>
                  <a:srgbClr val="000000"/>
                </a:solidFill>
              </a:rPr>
              <a:t>resilience</a:t>
            </a:r>
          </a:p>
        </p:txBody>
      </p:sp>
      <p:sp>
        <p:nvSpPr>
          <p:cNvPr id="20" name="TextBox 20"/>
          <p:cNvSpPr txBox="1"/>
          <p:nvPr/>
        </p:nvSpPr>
        <p:spPr>
          <a:xfrm>
            <a:off x="4313290" y="4059897"/>
            <a:ext cx="3538068" cy="2659126"/>
          </a:xfrm>
          <a:prstGeom prst="rect">
            <a:avLst/>
          </a:prstGeom>
        </p:spPr>
        <p:txBody>
          <a:bodyPr lIns="0" tIns="0" rIns="0" bIns="0" rtlCol="0" anchor="t">
            <a:spAutoFit/>
          </a:bodyPr>
          <a:lstStyle/>
          <a:p>
            <a:pPr marL="460610" lvl="1" indent="-230305">
              <a:lnSpc>
                <a:spcPts val="2987"/>
              </a:lnSpc>
              <a:buFont typeface="Arial"/>
              <a:buChar char="•"/>
            </a:pPr>
            <a:r>
              <a:rPr lang="en-US" sz="2133" dirty="0">
                <a:solidFill>
                  <a:srgbClr val="000000"/>
                </a:solidFill>
                <a:latin typeface="Calibri (MS)"/>
              </a:rPr>
              <a:t>Encourage </a:t>
            </a:r>
            <a:r>
              <a:rPr lang="en-US" sz="2133" dirty="0">
                <a:solidFill>
                  <a:srgbClr val="000000"/>
                </a:solidFill>
                <a:latin typeface="Calibri (MS) Bold"/>
              </a:rPr>
              <a:t>connectedness</a:t>
            </a:r>
            <a:r>
              <a:rPr lang="en-US" sz="2133" dirty="0">
                <a:solidFill>
                  <a:srgbClr val="000000"/>
                </a:solidFill>
                <a:latin typeface="Calibri (MS)"/>
              </a:rPr>
              <a:t> and </a:t>
            </a:r>
            <a:r>
              <a:rPr lang="en-US" sz="2133" dirty="0">
                <a:solidFill>
                  <a:srgbClr val="000000"/>
                </a:solidFill>
                <a:latin typeface="Calibri (MS) Bold"/>
              </a:rPr>
              <a:t>belonging</a:t>
            </a:r>
          </a:p>
          <a:p>
            <a:pPr marL="460610" lvl="1" indent="-230305">
              <a:lnSpc>
                <a:spcPts val="2987"/>
              </a:lnSpc>
              <a:buFont typeface="Arial"/>
              <a:buChar char="•"/>
            </a:pPr>
            <a:r>
              <a:rPr lang="en-US" sz="2133" dirty="0">
                <a:solidFill>
                  <a:srgbClr val="000000"/>
                </a:solidFill>
                <a:latin typeface="Calibri (MS)"/>
              </a:rPr>
              <a:t>Address </a:t>
            </a:r>
            <a:r>
              <a:rPr lang="en-US" sz="2133" dirty="0">
                <a:solidFill>
                  <a:srgbClr val="000000"/>
                </a:solidFill>
                <a:latin typeface="Calibri (MS) Bold"/>
              </a:rPr>
              <a:t>job demands</a:t>
            </a:r>
            <a:r>
              <a:rPr lang="en-US" sz="2133" dirty="0">
                <a:solidFill>
                  <a:srgbClr val="000000"/>
                </a:solidFill>
                <a:latin typeface="Calibri (MS)"/>
              </a:rPr>
              <a:t> and </a:t>
            </a:r>
            <a:r>
              <a:rPr lang="en-US" sz="2133" dirty="0">
                <a:solidFill>
                  <a:srgbClr val="000000"/>
                </a:solidFill>
                <a:latin typeface="Calibri (MS) Bold"/>
              </a:rPr>
              <a:t>decision latitude</a:t>
            </a:r>
          </a:p>
          <a:p>
            <a:pPr marL="460610" lvl="1" indent="-230305">
              <a:lnSpc>
                <a:spcPts val="2987"/>
              </a:lnSpc>
              <a:buFont typeface="Arial"/>
              <a:buChar char="•"/>
            </a:pPr>
            <a:r>
              <a:rPr lang="en-US" sz="2133" dirty="0">
                <a:solidFill>
                  <a:srgbClr val="000000"/>
                </a:solidFill>
                <a:latin typeface="Calibri (MS)"/>
              </a:rPr>
              <a:t>Allow for </a:t>
            </a:r>
            <a:r>
              <a:rPr lang="en-US" sz="2133" dirty="0">
                <a:solidFill>
                  <a:srgbClr val="000000"/>
                </a:solidFill>
                <a:latin typeface="Calibri (MS) Bold"/>
              </a:rPr>
              <a:t>flexibility</a:t>
            </a:r>
          </a:p>
          <a:p>
            <a:pPr marL="460610" lvl="1" indent="-230305">
              <a:lnSpc>
                <a:spcPts val="2987"/>
              </a:lnSpc>
              <a:buFont typeface="Arial"/>
              <a:buChar char="•"/>
            </a:pPr>
            <a:r>
              <a:rPr lang="en-US" sz="2133" dirty="0">
                <a:solidFill>
                  <a:srgbClr val="000000"/>
                </a:solidFill>
                <a:latin typeface="Calibri (MS)"/>
              </a:rPr>
              <a:t>Pay </a:t>
            </a:r>
            <a:r>
              <a:rPr lang="en-US" sz="2133" dirty="0">
                <a:solidFill>
                  <a:srgbClr val="000000"/>
                </a:solidFill>
                <a:latin typeface="Calibri (MS) Bold"/>
              </a:rPr>
              <a:t>living wages</a:t>
            </a:r>
          </a:p>
        </p:txBody>
      </p:sp>
      <p:sp>
        <p:nvSpPr>
          <p:cNvPr id="21" name="TextBox 21"/>
          <p:cNvSpPr txBox="1"/>
          <p:nvPr/>
        </p:nvSpPr>
        <p:spPr>
          <a:xfrm>
            <a:off x="8343737" y="4121301"/>
            <a:ext cx="3448144" cy="3043847"/>
          </a:xfrm>
          <a:prstGeom prst="rect">
            <a:avLst/>
          </a:prstGeom>
        </p:spPr>
        <p:txBody>
          <a:bodyPr lIns="0" tIns="0" rIns="0" bIns="0" rtlCol="0" anchor="t">
            <a:spAutoFit/>
          </a:bodyPr>
          <a:lstStyle/>
          <a:p>
            <a:pPr marL="460610" lvl="1" indent="-230305">
              <a:lnSpc>
                <a:spcPts val="2987"/>
              </a:lnSpc>
              <a:buFont typeface="Arial"/>
              <a:buChar char="•"/>
            </a:pPr>
            <a:r>
              <a:rPr lang="en-US" sz="2133" dirty="0">
                <a:solidFill>
                  <a:srgbClr val="000000"/>
                </a:solidFill>
                <a:latin typeface="Calibri (MS)"/>
              </a:rPr>
              <a:t>Design spaces to promote </a:t>
            </a:r>
            <a:r>
              <a:rPr lang="en-US" sz="2133" dirty="0">
                <a:solidFill>
                  <a:srgbClr val="000000"/>
                </a:solidFill>
                <a:latin typeface="Calibri (MS) Bold"/>
              </a:rPr>
              <a:t>physical activity</a:t>
            </a:r>
            <a:r>
              <a:rPr lang="en-US" sz="2133" dirty="0">
                <a:solidFill>
                  <a:srgbClr val="000000"/>
                </a:solidFill>
                <a:latin typeface="Calibri (MS)"/>
              </a:rPr>
              <a:t>, </a:t>
            </a:r>
            <a:r>
              <a:rPr lang="en-US" sz="2133" dirty="0">
                <a:solidFill>
                  <a:srgbClr val="000000"/>
                </a:solidFill>
                <a:latin typeface="Calibri (MS) Bold"/>
              </a:rPr>
              <a:t>social engagement</a:t>
            </a:r>
            <a:r>
              <a:rPr lang="en-US" sz="2133" dirty="0">
                <a:solidFill>
                  <a:srgbClr val="000000"/>
                </a:solidFill>
                <a:latin typeface="Calibri (MS)"/>
              </a:rPr>
              <a:t>, and “</a:t>
            </a:r>
            <a:r>
              <a:rPr lang="en-US" sz="2133" dirty="0">
                <a:solidFill>
                  <a:srgbClr val="000000"/>
                </a:solidFill>
                <a:latin typeface="Calibri (MS) Bold"/>
              </a:rPr>
              <a:t>contemplation</a:t>
            </a:r>
            <a:r>
              <a:rPr lang="en-US" sz="2133" dirty="0">
                <a:solidFill>
                  <a:srgbClr val="000000"/>
                </a:solidFill>
                <a:latin typeface="Calibri (MS)"/>
              </a:rPr>
              <a:t>”</a:t>
            </a:r>
          </a:p>
          <a:p>
            <a:pPr marL="460610" lvl="1" indent="-230305">
              <a:lnSpc>
                <a:spcPts val="2987"/>
              </a:lnSpc>
              <a:buFont typeface="Arial"/>
              <a:buChar char="•"/>
            </a:pPr>
            <a:r>
              <a:rPr lang="en-US" sz="2133" dirty="0">
                <a:solidFill>
                  <a:srgbClr val="000000"/>
                </a:solidFill>
                <a:latin typeface="Calibri (MS) Bold"/>
              </a:rPr>
              <a:t>Reduce exposure to toxins and safety hazards </a:t>
            </a:r>
          </a:p>
        </p:txBody>
      </p:sp>
      <p:grpSp>
        <p:nvGrpSpPr>
          <p:cNvPr id="22" name="Group 22"/>
          <p:cNvGrpSpPr/>
          <p:nvPr/>
        </p:nvGrpSpPr>
        <p:grpSpPr>
          <a:xfrm>
            <a:off x="3223218" y="1565254"/>
            <a:ext cx="5718213" cy="493628"/>
            <a:chOff x="0" y="0"/>
            <a:chExt cx="11436426" cy="987255"/>
          </a:xfrm>
        </p:grpSpPr>
        <p:grpSp>
          <p:nvGrpSpPr>
            <p:cNvPr id="23" name="Group 23"/>
            <p:cNvGrpSpPr/>
            <p:nvPr/>
          </p:nvGrpSpPr>
          <p:grpSpPr>
            <a:xfrm>
              <a:off x="0" y="0"/>
              <a:ext cx="11436426" cy="987255"/>
              <a:chOff x="0" y="0"/>
              <a:chExt cx="2259047" cy="195013"/>
            </a:xfrm>
          </p:grpSpPr>
          <p:sp>
            <p:nvSpPr>
              <p:cNvPr id="24" name="Freeform 24"/>
              <p:cNvSpPr/>
              <p:nvPr/>
            </p:nvSpPr>
            <p:spPr>
              <a:xfrm>
                <a:off x="0" y="0"/>
                <a:ext cx="2259047" cy="195013"/>
              </a:xfrm>
              <a:custGeom>
                <a:avLst/>
                <a:gdLst/>
                <a:ahLst/>
                <a:cxnLst/>
                <a:rect l="l" t="t" r="r" b="b"/>
                <a:pathLst>
                  <a:path w="2259047" h="195013">
                    <a:moveTo>
                      <a:pt x="46033" y="0"/>
                    </a:moveTo>
                    <a:lnTo>
                      <a:pt x="2213014" y="0"/>
                    </a:lnTo>
                    <a:cubicBezTo>
                      <a:pt x="2225223" y="0"/>
                      <a:pt x="2236932" y="4850"/>
                      <a:pt x="2245564" y="13483"/>
                    </a:cubicBezTo>
                    <a:cubicBezTo>
                      <a:pt x="2254197" y="22116"/>
                      <a:pt x="2259047" y="33824"/>
                      <a:pt x="2259047" y="46033"/>
                    </a:cubicBezTo>
                    <a:lnTo>
                      <a:pt x="2259047" y="148981"/>
                    </a:lnTo>
                    <a:cubicBezTo>
                      <a:pt x="2259047" y="161189"/>
                      <a:pt x="2254197" y="172898"/>
                      <a:pt x="2245564" y="181531"/>
                    </a:cubicBezTo>
                    <a:cubicBezTo>
                      <a:pt x="2236932" y="190164"/>
                      <a:pt x="2225223" y="195013"/>
                      <a:pt x="2213014" y="195013"/>
                    </a:cubicBezTo>
                    <a:lnTo>
                      <a:pt x="46033" y="195013"/>
                    </a:lnTo>
                    <a:cubicBezTo>
                      <a:pt x="33824" y="195013"/>
                      <a:pt x="22116" y="190164"/>
                      <a:pt x="13483" y="181531"/>
                    </a:cubicBezTo>
                    <a:cubicBezTo>
                      <a:pt x="4850" y="172898"/>
                      <a:pt x="0" y="161189"/>
                      <a:pt x="0" y="148981"/>
                    </a:cubicBezTo>
                    <a:lnTo>
                      <a:pt x="0" y="46033"/>
                    </a:lnTo>
                    <a:cubicBezTo>
                      <a:pt x="0" y="33824"/>
                      <a:pt x="4850" y="22116"/>
                      <a:pt x="13483" y="13483"/>
                    </a:cubicBezTo>
                    <a:cubicBezTo>
                      <a:pt x="22116" y="4850"/>
                      <a:pt x="33824" y="0"/>
                      <a:pt x="46033" y="0"/>
                    </a:cubicBezTo>
                    <a:close/>
                  </a:path>
                </a:pathLst>
              </a:custGeom>
              <a:solidFill>
                <a:srgbClr val="144780"/>
              </a:solidFill>
            </p:spPr>
            <p:txBody>
              <a:bodyPr/>
              <a:lstStyle/>
              <a:p>
                <a:endParaRPr lang="en-US" sz="1200" dirty="0"/>
              </a:p>
            </p:txBody>
          </p:sp>
          <p:sp>
            <p:nvSpPr>
              <p:cNvPr id="25" name="TextBox 25"/>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dirty="0"/>
              </a:p>
            </p:txBody>
          </p:sp>
        </p:grpSp>
        <p:sp>
          <p:nvSpPr>
            <p:cNvPr id="26" name="TextBox 26"/>
            <p:cNvSpPr txBox="1"/>
            <p:nvPr/>
          </p:nvSpPr>
          <p:spPr>
            <a:xfrm>
              <a:off x="314020" y="110216"/>
              <a:ext cx="10812290" cy="701603"/>
            </a:xfrm>
            <a:prstGeom prst="rect">
              <a:avLst/>
            </a:prstGeom>
          </p:spPr>
          <p:txBody>
            <a:bodyPr lIns="0" tIns="0" rIns="0" bIns="0" rtlCol="0" anchor="t">
              <a:spAutoFit/>
            </a:bodyPr>
            <a:lstStyle/>
            <a:p>
              <a:pPr algn="ctr">
                <a:lnSpc>
                  <a:spcPts val="2987"/>
                </a:lnSpc>
              </a:pPr>
              <a:r>
                <a:rPr lang="en-US" sz="2133" dirty="0">
                  <a:solidFill>
                    <a:srgbClr val="FFFFFF"/>
                  </a:solidFill>
                  <a:latin typeface="Calibri (MS) Bold"/>
                </a:rPr>
                <a:t>Overarching Strategy</a:t>
              </a:r>
            </a:p>
          </p:txBody>
        </p:sp>
      </p:grpSp>
      <p:sp>
        <p:nvSpPr>
          <p:cNvPr id="27" name="TextBox 27"/>
          <p:cNvSpPr txBox="1"/>
          <p:nvPr/>
        </p:nvSpPr>
        <p:spPr>
          <a:xfrm>
            <a:off x="3223218" y="2136193"/>
            <a:ext cx="5718213" cy="1130181"/>
          </a:xfrm>
          <a:prstGeom prst="rect">
            <a:avLst/>
          </a:prstGeom>
        </p:spPr>
        <p:txBody>
          <a:bodyPr lIns="0" tIns="0" rIns="0" bIns="0" rtlCol="0" anchor="t">
            <a:spAutoFit/>
          </a:bodyPr>
          <a:lstStyle/>
          <a:p>
            <a:pPr algn="ctr">
              <a:lnSpc>
                <a:spcPts val="2987"/>
              </a:lnSpc>
            </a:pPr>
            <a:r>
              <a:rPr lang="en-US" sz="2133" dirty="0">
                <a:solidFill>
                  <a:srgbClr val="000000"/>
                </a:solidFill>
                <a:latin typeface="Calibri (MS)"/>
              </a:rPr>
              <a:t>Create a </a:t>
            </a:r>
            <a:r>
              <a:rPr lang="en-US" sz="2133" dirty="0">
                <a:solidFill>
                  <a:srgbClr val="000000"/>
                </a:solidFill>
                <a:latin typeface="Calibri (MS) Bold"/>
              </a:rPr>
              <a:t>culture </a:t>
            </a:r>
            <a:r>
              <a:rPr lang="en-US" sz="2133" dirty="0">
                <a:solidFill>
                  <a:srgbClr val="000000"/>
                </a:solidFill>
                <a:latin typeface="Calibri (MS)"/>
              </a:rPr>
              <a:t>of health and well-being, championed by </a:t>
            </a:r>
            <a:r>
              <a:rPr lang="en-US" sz="2133" dirty="0">
                <a:solidFill>
                  <a:srgbClr val="000000"/>
                </a:solidFill>
                <a:latin typeface="Calibri (MS) Bold"/>
              </a:rPr>
              <a:t>leadership,</a:t>
            </a:r>
            <a:r>
              <a:rPr lang="en-US" sz="2133" dirty="0">
                <a:solidFill>
                  <a:srgbClr val="000000"/>
                </a:solidFill>
                <a:latin typeface="Calibri (MS)"/>
              </a:rPr>
              <a:t> and built on </a:t>
            </a:r>
            <a:r>
              <a:rPr lang="en-US" sz="2133" dirty="0">
                <a:solidFill>
                  <a:srgbClr val="000000"/>
                </a:solidFill>
                <a:latin typeface="Calibri (MS) Bold"/>
              </a:rPr>
              <a:t>structures</a:t>
            </a:r>
            <a:r>
              <a:rPr lang="en-US" sz="2133" dirty="0">
                <a:solidFill>
                  <a:srgbClr val="000000"/>
                </a:solidFill>
                <a:latin typeface="Calibri (MS)"/>
              </a:rPr>
              <a:t>  promoting engagement and social support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8" name="Rectangle 17">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7385551-52FC-4E4E-B7F0-ACA247237668}"/>
              </a:ext>
            </a:extLst>
          </p:cNvPr>
          <p:cNvSpPr>
            <a:spLocks noGrp="1"/>
          </p:cNvSpPr>
          <p:nvPr>
            <p:ph type="title"/>
          </p:nvPr>
        </p:nvSpPr>
        <p:spPr>
          <a:xfrm>
            <a:off x="680321" y="2063262"/>
            <a:ext cx="3739279" cy="2661052"/>
          </a:xfrm>
        </p:spPr>
        <p:txBody>
          <a:bodyPr vert="horz" lIns="91440" tIns="45720" rIns="91440" bIns="45720" rtlCol="0">
            <a:normAutofit/>
          </a:bodyPr>
          <a:lstStyle/>
          <a:p>
            <a:pPr algn="r" defTabSz="914400"/>
            <a:r>
              <a:rPr lang="en-US" sz="4400" dirty="0">
                <a:latin typeface="+mj-lt"/>
              </a:rPr>
              <a:t>Some Ideas</a:t>
            </a:r>
            <a:br>
              <a:rPr lang="en-US" sz="4400" dirty="0">
                <a:latin typeface="+mj-lt"/>
              </a:rPr>
            </a:br>
            <a:r>
              <a:rPr lang="en-US" sz="4400" dirty="0">
                <a:latin typeface="+mj-lt"/>
              </a:rPr>
              <a:t>(Psychosocial Domain)</a:t>
            </a:r>
          </a:p>
        </p:txBody>
      </p:sp>
      <p:graphicFrame>
        <p:nvGraphicFramePr>
          <p:cNvPr id="6" name="TextBox 3">
            <a:extLst>
              <a:ext uri="{FF2B5EF4-FFF2-40B4-BE49-F238E27FC236}">
                <a16:creationId xmlns:a16="http://schemas.microsoft.com/office/drawing/2014/main" id="{AA3AA896-3241-CE32-56B6-EA73A0E31A74}"/>
              </a:ext>
            </a:extLst>
          </p:cNvPr>
          <p:cNvGraphicFramePr/>
          <p:nvPr>
            <p:extLst>
              <p:ext uri="{D42A27DB-BD31-4B8C-83A1-F6EECF244321}">
                <p14:modId xmlns:p14="http://schemas.microsoft.com/office/powerpoint/2010/main" val="2300783546"/>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98968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9" name="Rectangle 18">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81EB8B7-9B53-4357-B99D-2B3075ECE60E}"/>
              </a:ext>
            </a:extLst>
          </p:cNvPr>
          <p:cNvSpPr>
            <a:spLocks noGrp="1"/>
          </p:cNvSpPr>
          <p:nvPr>
            <p:ph type="title"/>
          </p:nvPr>
        </p:nvSpPr>
        <p:spPr>
          <a:xfrm>
            <a:off x="680321" y="2063262"/>
            <a:ext cx="3739279" cy="2661052"/>
          </a:xfrm>
        </p:spPr>
        <p:txBody>
          <a:bodyPr vert="horz" lIns="91440" tIns="45720" rIns="91440" bIns="45720" rtlCol="0">
            <a:normAutofit/>
          </a:bodyPr>
          <a:lstStyle/>
          <a:p>
            <a:pPr algn="r" defTabSz="914400"/>
            <a:r>
              <a:rPr lang="en-US" sz="4400" dirty="0">
                <a:latin typeface="+mj-lt"/>
              </a:rPr>
              <a:t>Other Ideas</a:t>
            </a:r>
            <a:br>
              <a:rPr lang="en-US" sz="4400" dirty="0">
                <a:latin typeface="+mj-lt"/>
              </a:rPr>
            </a:br>
            <a:r>
              <a:rPr lang="en-US" sz="4400" dirty="0">
                <a:latin typeface="+mj-lt"/>
              </a:rPr>
              <a:t>(Psychosocial Domain)</a:t>
            </a:r>
          </a:p>
        </p:txBody>
      </p:sp>
      <p:graphicFrame>
        <p:nvGraphicFramePr>
          <p:cNvPr id="7" name="TextBox 3">
            <a:extLst>
              <a:ext uri="{FF2B5EF4-FFF2-40B4-BE49-F238E27FC236}">
                <a16:creationId xmlns:a16="http://schemas.microsoft.com/office/drawing/2014/main" id="{33C7C76B-DF6B-4063-8005-1F54651BDB81}"/>
              </a:ext>
            </a:extLst>
          </p:cNvPr>
          <p:cNvGraphicFramePr/>
          <p:nvPr>
            <p:extLst>
              <p:ext uri="{D42A27DB-BD31-4B8C-83A1-F6EECF244321}">
                <p14:modId xmlns:p14="http://schemas.microsoft.com/office/powerpoint/2010/main" val="4141188659"/>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4233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9" name="Rectangle 18">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D9B84E2-5F22-4A41-A091-50FDA92CE65C}"/>
              </a:ext>
            </a:extLst>
          </p:cNvPr>
          <p:cNvSpPr>
            <a:spLocks noGrp="1"/>
          </p:cNvSpPr>
          <p:nvPr>
            <p:ph type="title"/>
          </p:nvPr>
        </p:nvSpPr>
        <p:spPr>
          <a:xfrm>
            <a:off x="680321" y="2063262"/>
            <a:ext cx="3739279" cy="2661052"/>
          </a:xfrm>
        </p:spPr>
        <p:txBody>
          <a:bodyPr vert="horz" lIns="91440" tIns="45720" rIns="91440" bIns="45720" rtlCol="0">
            <a:normAutofit/>
          </a:bodyPr>
          <a:lstStyle/>
          <a:p>
            <a:pPr algn="r" defTabSz="914400"/>
            <a:r>
              <a:rPr lang="en-US" sz="3700" dirty="0">
                <a:latin typeface="+mj-lt"/>
              </a:rPr>
              <a:t>More Ideas (Organizational Domain)</a:t>
            </a:r>
          </a:p>
        </p:txBody>
      </p:sp>
      <p:graphicFrame>
        <p:nvGraphicFramePr>
          <p:cNvPr id="7" name="TextBox 3">
            <a:extLst>
              <a:ext uri="{FF2B5EF4-FFF2-40B4-BE49-F238E27FC236}">
                <a16:creationId xmlns:a16="http://schemas.microsoft.com/office/drawing/2014/main" id="{D236E434-DF58-723E-F5FF-33A351EF8971}"/>
              </a:ext>
            </a:extLst>
          </p:cNvPr>
          <p:cNvGraphicFramePr/>
          <p:nvPr>
            <p:extLst>
              <p:ext uri="{D42A27DB-BD31-4B8C-83A1-F6EECF244321}">
                <p14:modId xmlns:p14="http://schemas.microsoft.com/office/powerpoint/2010/main" val="2272921303"/>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3671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9613861" cy="1080938"/>
          </a:xfrm>
        </p:spPr>
        <p:txBody>
          <a:bodyPr vert="horz" lIns="91440" tIns="45720" rIns="91440" bIns="45720" rtlCol="0">
            <a:normAutofit/>
          </a:bodyPr>
          <a:lstStyle/>
          <a:p>
            <a:pPr defTabSz="914400"/>
            <a:r>
              <a:rPr lang="en-US" b="1"/>
              <a:t>More Ideas: Organizational and Environmental Domains</a:t>
            </a:r>
          </a:p>
        </p:txBody>
      </p:sp>
      <p:sp>
        <p:nvSpPr>
          <p:cNvPr id="3" name="Text Placeholder 2"/>
          <p:cNvSpPr>
            <a:spLocks/>
          </p:cNvSpPr>
          <p:nvPr/>
        </p:nvSpPr>
        <p:spPr>
          <a:xfrm>
            <a:off x="88605" y="2981506"/>
            <a:ext cx="12014790" cy="2924824"/>
          </a:xfrm>
          <a:prstGeom prst="rect">
            <a:avLst/>
          </a:prstGeom>
        </p:spPr>
        <p:txBody>
          <a:bodyPr vert="horz" lIns="91440" tIns="45720" rIns="91440" bIns="45720" rtlCol="0" anchor="ctr">
            <a:noAutofit/>
          </a:bodyPr>
          <a:lstStyle/>
          <a:p>
            <a:pPr marL="157734" marR="0" lvl="0"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Reinforce a </a:t>
            </a:r>
            <a:r>
              <a:rPr kumimoji="0" lang="en-US" sz="2000" b="1" i="1" u="none" strike="noStrike" kern="1200" cap="none" spc="0" normalizeH="0" baseline="0" noProof="0" dirty="0">
                <a:ln>
                  <a:noFill/>
                </a:ln>
                <a:solidFill>
                  <a:prstClr val="white"/>
                </a:solidFill>
                <a:effectLst/>
                <a:uLnTx/>
                <a:uFillTx/>
                <a:latin typeface="Trebuchet MS" panose="020B0603020202020204"/>
                <a:ea typeface="+mn-ea"/>
                <a:cs typeface="+mn-cs"/>
              </a:rPr>
              <a:t>culture of health and well-being</a:t>
            </a: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 encouraged by visible leadership support</a:t>
            </a:r>
          </a:p>
          <a:p>
            <a:pPr marL="157734" marR="0" lvl="0"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Expand existing </a:t>
            </a:r>
            <a:r>
              <a:rPr kumimoji="0" lang="en-US" sz="2000" b="1" i="1" u="none" strike="noStrike" kern="1200" cap="none" spc="0" normalizeH="0" baseline="0" noProof="0" dirty="0">
                <a:ln>
                  <a:noFill/>
                </a:ln>
                <a:solidFill>
                  <a:prstClr val="white"/>
                </a:solidFill>
                <a:effectLst/>
                <a:uLnTx/>
                <a:uFillTx/>
                <a:latin typeface="Trebuchet MS" panose="020B0603020202020204"/>
                <a:ea typeface="+mn-ea"/>
                <a:cs typeface="+mn-cs"/>
              </a:rPr>
              <a:t>health and safety communications campaigns</a:t>
            </a: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 </a:t>
            </a:r>
          </a:p>
          <a:p>
            <a:pPr marL="70866" marR="0" lvl="0"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Streamline and improve ease of access to information – </a:t>
            </a:r>
          </a:p>
          <a:p>
            <a:pPr marL="528066" marR="0" lvl="1"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Create a one-stop-shop (a virtual or “live” concierge service) that offers advice and counseling on where/how to access resources and tailor communications to affinity and sub-groups. </a:t>
            </a:r>
          </a:p>
          <a:p>
            <a:pPr marL="157734" marR="0" lvl="0"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Improve </a:t>
            </a:r>
            <a:r>
              <a:rPr kumimoji="0" lang="en-US" sz="2000" b="1" i="1" u="none" strike="noStrike" kern="1200" cap="none" spc="0" normalizeH="0" baseline="0" noProof="0" dirty="0">
                <a:ln>
                  <a:noFill/>
                </a:ln>
                <a:solidFill>
                  <a:prstClr val="white"/>
                </a:solidFill>
                <a:effectLst/>
                <a:uLnTx/>
                <a:uFillTx/>
                <a:latin typeface="Trebuchet MS" panose="020B0603020202020204"/>
                <a:ea typeface="+mn-ea"/>
                <a:cs typeface="+mn-cs"/>
              </a:rPr>
              <a:t>protocols/guidelines </a:t>
            </a: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to encourage social engagement and reduce stressors.</a:t>
            </a:r>
          </a:p>
          <a:p>
            <a:pPr marL="70866" marR="0" lvl="0"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Reinforce current management training on ways to support employees – lead by example.</a:t>
            </a:r>
          </a:p>
          <a:p>
            <a:pPr marL="70866" marR="0" lvl="0" indent="-342900" algn="l" defTabSz="74066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Provide designated times for participation in health and wellbeing programs/activities.</a:t>
            </a:r>
          </a:p>
          <a:p>
            <a:pPr marL="0" marR="0" lvl="0" indent="0" algn="ctr" defTabSz="740664" rtl="0" eaLnBrk="1" fontAlgn="auto" latinLnBrk="0" hangingPunct="1">
              <a:lnSpc>
                <a:spcPct val="100000"/>
              </a:lnSpc>
              <a:spcBef>
                <a:spcPts val="0"/>
              </a:spcBef>
              <a:spcAft>
                <a:spcPts val="6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rebuchet MS" panose="020B0603020202020204"/>
                <a:ea typeface="+mn-ea"/>
                <a:cs typeface="+mn-cs"/>
              </a:rPr>
              <a:t>Measure and Evaluate </a:t>
            </a: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Progress</a:t>
            </a:r>
          </a:p>
        </p:txBody>
      </p:sp>
    </p:spTree>
    <p:extLst>
      <p:ext uri="{BB962C8B-B14F-4D97-AF65-F5344CB8AC3E}">
        <p14:creationId xmlns:p14="http://schemas.microsoft.com/office/powerpoint/2010/main" val="3700086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noChangeArrowheads="1"/>
          </p:cNvSpPr>
          <p:nvPr>
            <p:ph type="title"/>
          </p:nvPr>
        </p:nvSpPr>
        <p:spPr/>
        <p:txBody>
          <a:bodyPr>
            <a:normAutofit fontScale="90000"/>
          </a:bodyPr>
          <a:lstStyle/>
          <a:p>
            <a:pPr algn="ctr"/>
            <a:r>
              <a:rPr lang="en-US" altLang="en-US" sz="3600" b="1" dirty="0">
                <a:latin typeface="+mn-lt"/>
                <a:cs typeface="Arial" panose="020B0604020202020204" pitchFamily="34" charset="0"/>
              </a:rPr>
              <a:t>Measure Using a Balanced Scorecard</a:t>
            </a:r>
            <a:br>
              <a:rPr lang="en-US" altLang="en-US" sz="3600" b="1" dirty="0">
                <a:latin typeface="+mn-lt"/>
                <a:cs typeface="Arial" panose="020B0604020202020204" pitchFamily="34" charset="0"/>
              </a:rPr>
            </a:br>
            <a:r>
              <a:rPr lang="en-US" altLang="en-US" sz="3600" b="1" dirty="0">
                <a:latin typeface="+mn-lt"/>
                <a:cs typeface="Arial" panose="020B0604020202020204" pitchFamily="34" charset="0"/>
              </a:rPr>
              <a:t>Move from ROI to VOI</a:t>
            </a:r>
            <a:br>
              <a:rPr lang="en-US" altLang="en-US" sz="3600" b="1" dirty="0">
                <a:latin typeface="+mn-lt"/>
                <a:cs typeface="Arial" panose="020B0604020202020204" pitchFamily="34" charset="0"/>
              </a:rPr>
            </a:br>
            <a:endParaRPr lang="en-US" altLang="en-US" sz="3600" b="1" dirty="0">
              <a:latin typeface="+mn-lt"/>
            </a:endParaRPr>
          </a:p>
        </p:txBody>
      </p:sp>
      <p:pic>
        <p:nvPicPr>
          <p:cNvPr id="1054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13" y="3265489"/>
            <a:ext cx="1066800"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5" descr="icon">
            <a:extLst>
              <a:ext uri="{FF2B5EF4-FFF2-40B4-BE49-F238E27FC236}">
                <a16:creationId xmlns:a16="http://schemas.microsoft.com/office/drawing/2014/main" id="{76A89071-135C-4106-AF41-01CC9311A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97" y="2097619"/>
            <a:ext cx="1143000" cy="1240631"/>
          </a:xfrm>
          <a:prstGeom prst="rect">
            <a:avLst/>
          </a:prstGeom>
          <a:noFill/>
          <a:ln>
            <a:noFill/>
          </a:ln>
        </p:spPr>
      </p:pic>
      <p:sp>
        <p:nvSpPr>
          <p:cNvPr id="148486" name="Text Box 6">
            <a:extLst>
              <a:ext uri="{FF2B5EF4-FFF2-40B4-BE49-F238E27FC236}">
                <a16:creationId xmlns:a16="http://schemas.microsoft.com/office/drawing/2014/main" id="{B87D9077-F911-4E63-8C5C-D1949BF797C4}"/>
              </a:ext>
            </a:extLst>
          </p:cNvPr>
          <p:cNvSpPr txBox="1">
            <a:spLocks noChangeArrowheads="1"/>
          </p:cNvSpPr>
          <p:nvPr/>
        </p:nvSpPr>
        <p:spPr bwMode="auto">
          <a:xfrm>
            <a:off x="2756801" y="2485193"/>
            <a:ext cx="1038225" cy="42545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4290" rIns="34290" anchor="ctr">
            <a:spAutoFit/>
          </a:bodyPr>
          <a:lstStyle>
            <a:lvl1pPr>
              <a:spcBef>
                <a:spcPct val="20000"/>
              </a:spcBef>
              <a:buChar char="•"/>
              <a:defRPr sz="2000">
                <a:solidFill>
                  <a:srgbClr val="004266"/>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4266"/>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85000"/>
              </a:lnSpc>
              <a:spcBef>
                <a:spcPct val="0"/>
              </a:spcBef>
              <a:spcAft>
                <a:spcPts val="0"/>
              </a:spcAft>
              <a:buClrTx/>
              <a:buSzTx/>
              <a:buFontTx/>
              <a:buNone/>
              <a:tabLst/>
              <a:defRPr/>
            </a:pPr>
            <a:r>
              <a:rPr kumimoji="0" lang="en-US" altLang="en-US" sz="1275"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a:cs typeface="ヒラギノ角ゴ Pro W3"/>
              </a:rPr>
              <a:t>Financial Outcomes</a:t>
            </a:r>
          </a:p>
        </p:txBody>
      </p:sp>
      <p:pic>
        <p:nvPicPr>
          <p:cNvPr id="1054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4" y="3265489"/>
            <a:ext cx="1068387"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9" descr="icon">
            <a:extLst>
              <a:ext uri="{FF2B5EF4-FFF2-40B4-BE49-F238E27FC236}">
                <a16:creationId xmlns:a16="http://schemas.microsoft.com/office/drawing/2014/main" id="{5454A575-7583-4ECD-8877-BB4B73C73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037" y="2114552"/>
            <a:ext cx="1143000" cy="124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0" name="Text Box 10">
            <a:extLst>
              <a:ext uri="{FF2B5EF4-FFF2-40B4-BE49-F238E27FC236}">
                <a16:creationId xmlns:a16="http://schemas.microsoft.com/office/drawing/2014/main" id="{F9773CD1-FE18-492E-9C7A-A4D20755862D}"/>
              </a:ext>
            </a:extLst>
          </p:cNvPr>
          <p:cNvSpPr txBox="1">
            <a:spLocks noChangeArrowheads="1"/>
          </p:cNvSpPr>
          <p:nvPr/>
        </p:nvSpPr>
        <p:spPr bwMode="auto">
          <a:xfrm>
            <a:off x="5586414" y="2495550"/>
            <a:ext cx="1038225" cy="425450"/>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4290" rIns="34290" anchor="ctr">
            <a:spAutoFit/>
          </a:bodyPr>
          <a:lstStyle>
            <a:lvl1pPr>
              <a:spcBef>
                <a:spcPct val="20000"/>
              </a:spcBef>
              <a:buChar char="•"/>
              <a:defRPr sz="2000">
                <a:solidFill>
                  <a:srgbClr val="004266"/>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4266"/>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85000"/>
              </a:lnSpc>
              <a:spcBef>
                <a:spcPct val="0"/>
              </a:spcBef>
              <a:spcAft>
                <a:spcPts val="0"/>
              </a:spcAft>
              <a:buClrTx/>
              <a:buSzTx/>
              <a:buFontTx/>
              <a:buNone/>
              <a:tabLst/>
              <a:defRPr/>
            </a:pPr>
            <a:r>
              <a:rPr kumimoji="0" lang="en-US" altLang="en-US" sz="1275"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a:cs typeface="ヒラギノ角ゴ Pro W3"/>
              </a:rPr>
              <a:t>Health Outcomes</a:t>
            </a:r>
          </a:p>
        </p:txBody>
      </p:sp>
      <p:pic>
        <p:nvPicPr>
          <p:cNvPr id="10548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4" y="3265489"/>
            <a:ext cx="1068387"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 name="Picture 13" descr="icon">
            <a:extLst>
              <a:ext uri="{FF2B5EF4-FFF2-40B4-BE49-F238E27FC236}">
                <a16:creationId xmlns:a16="http://schemas.microsoft.com/office/drawing/2014/main" id="{E179C026-40C1-44E0-8007-62BA1D74E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0889" y="2094906"/>
            <a:ext cx="1143000" cy="124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7" name="Text Box 14"/>
          <p:cNvSpPr txBox="1">
            <a:spLocks noChangeArrowheads="1"/>
          </p:cNvSpPr>
          <p:nvPr/>
        </p:nvSpPr>
        <p:spPr bwMode="auto">
          <a:xfrm>
            <a:off x="8393114" y="2355850"/>
            <a:ext cx="1038225" cy="719138"/>
          </a:xfrm>
          <a:prstGeom prst="rect">
            <a:avLst/>
          </a:prstGeom>
          <a:noFill/>
          <a:ln>
            <a:noFill/>
          </a:ln>
          <a:effectLst>
            <a:outerShdw dist="1796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4290" rIns="34290" anchor="ctr">
            <a:spAutoFit/>
          </a:bodyPr>
          <a:lstStyle>
            <a:lvl1pPr>
              <a:spcBef>
                <a:spcPct val="20000"/>
              </a:spcBef>
              <a:buChar char="•"/>
              <a:defRPr sz="2000">
                <a:solidFill>
                  <a:srgbClr val="004266"/>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4266"/>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85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84" charset="-128"/>
                <a:cs typeface="+mn-cs"/>
              </a:rPr>
              <a:t>Quality of Life and Productivity Outcomes</a:t>
            </a:r>
          </a:p>
        </p:txBody>
      </p:sp>
      <p:sp>
        <p:nvSpPr>
          <p:cNvPr id="105488" name="Line 15"/>
          <p:cNvSpPr>
            <a:spLocks noChangeShapeType="1"/>
          </p:cNvSpPr>
          <p:nvPr/>
        </p:nvSpPr>
        <p:spPr bwMode="auto">
          <a:xfrm>
            <a:off x="4724400" y="2517775"/>
            <a:ext cx="0" cy="2884488"/>
          </a:xfrm>
          <a:prstGeom prst="line">
            <a:avLst/>
          </a:prstGeom>
          <a:noFill/>
          <a:ln w="19050">
            <a:solidFill>
              <a:schemeClr val="bg2"/>
            </a:solidFill>
            <a:prstDash val="sysDot"/>
            <a:round/>
            <a:headEnd/>
            <a:tailEnd/>
          </a:ln>
          <a:extLst>
            <a:ext uri="{909E8E84-426E-40DD-AFC4-6F175D3DCCD1}">
              <a14:hiddenFill xmlns:a14="http://schemas.microsoft.com/office/drawing/2010/main">
                <a:noFill/>
              </a14:hiddenFill>
            </a:ext>
          </a:extLst>
        </p:spPr>
        <p:txBody>
          <a:bodyPr wrap="none" lIns="34290" rIns="3429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489" name="Line 16"/>
          <p:cNvSpPr>
            <a:spLocks noChangeShapeType="1"/>
          </p:cNvSpPr>
          <p:nvPr/>
        </p:nvSpPr>
        <p:spPr bwMode="auto">
          <a:xfrm>
            <a:off x="7470775" y="2517775"/>
            <a:ext cx="0" cy="2884488"/>
          </a:xfrm>
          <a:prstGeom prst="line">
            <a:avLst/>
          </a:prstGeom>
          <a:noFill/>
          <a:ln w="19050">
            <a:solidFill>
              <a:schemeClr val="bg2"/>
            </a:solidFill>
            <a:prstDash val="sysDot"/>
            <a:round/>
            <a:headEnd/>
            <a:tailEnd/>
          </a:ln>
          <a:extLst>
            <a:ext uri="{909E8E84-426E-40DD-AFC4-6F175D3DCCD1}">
              <a14:hiddenFill xmlns:a14="http://schemas.microsoft.com/office/drawing/2010/main">
                <a:noFill/>
              </a14:hiddenFill>
            </a:ext>
          </a:extLst>
        </p:spPr>
        <p:txBody>
          <a:bodyPr wrap="none" lIns="34290" rIns="3429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497" name="Text Box 17">
            <a:extLst>
              <a:ext uri="{FF2B5EF4-FFF2-40B4-BE49-F238E27FC236}">
                <a16:creationId xmlns:a16="http://schemas.microsoft.com/office/drawing/2014/main" id="{38E5FF36-FD33-490F-9F26-B81DF1825904}"/>
              </a:ext>
            </a:extLst>
          </p:cNvPr>
          <p:cNvSpPr txBox="1">
            <a:spLocks noChangeArrowheads="1"/>
          </p:cNvSpPr>
          <p:nvPr/>
        </p:nvSpPr>
        <p:spPr bwMode="auto">
          <a:xfrm>
            <a:off x="1978026" y="3656015"/>
            <a:ext cx="2524119" cy="140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a:spcBef>
                <a:spcPct val="20000"/>
              </a:spcBef>
              <a:buChar char="•"/>
              <a:defRPr sz="2000">
                <a:solidFill>
                  <a:srgbClr val="004266"/>
                </a:solidFill>
                <a:latin typeface="Arial" panose="020B0604020202020204" pitchFamily="34" charset="0"/>
                <a:ea typeface="MS PGothic" panose="020B0600070205080204" pitchFamily="34" charset="-128"/>
              </a:defRPr>
            </a:lvl1pPr>
            <a:lvl2pPr marL="277813" indent="-163513">
              <a:spcBef>
                <a:spcPct val="20000"/>
              </a:spcBef>
              <a:buFont typeface="Arial" panose="020B0604020202020204" pitchFamily="34" charset="0"/>
              <a:buChar char="–"/>
              <a:defRPr sz="2000">
                <a:solidFill>
                  <a:srgbClr val="004266"/>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en-US" sz="1800" b="1" i="0" u="sng"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Return-on-Investment (ROI)</a:t>
            </a:r>
          </a:p>
          <a:p>
            <a:pPr marL="277813" marR="0" lvl="1"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Medical costs</a:t>
            </a:r>
          </a:p>
          <a:p>
            <a:pPr marL="277813" marR="0" lvl="1"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Absenteeism </a:t>
            </a:r>
          </a:p>
          <a:p>
            <a:pPr marL="277813" marR="0" lvl="1"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Short term disability</a:t>
            </a:r>
          </a:p>
          <a:p>
            <a:pPr marL="277813" marR="0" lvl="1"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Safety/Workers’ Comp</a:t>
            </a:r>
          </a:p>
          <a:p>
            <a:pPr marL="277813" marR="0" lvl="1"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Presenteeism</a:t>
            </a:r>
          </a:p>
          <a:p>
            <a:pPr marL="114300" marR="0" lvl="1" indent="0"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350" b="1" i="0" u="none" strike="noStrike" kern="1200" cap="none" spc="0" normalizeH="0" baseline="0" noProof="0" dirty="0">
              <a:ln>
                <a:noFill/>
              </a:ln>
              <a:solidFill>
                <a:prstClr val="black"/>
              </a:solidFill>
              <a:effectLst/>
              <a:uLnTx/>
              <a:uFillTx/>
              <a:latin typeface="Calibri" panose="020F0502020204030204" pitchFamily="34" charset="0"/>
              <a:ea typeface="ヒラギノ角ゴ Pro W3"/>
              <a:cs typeface="Arial" panose="020B0604020202020204" pitchFamily="34" charset="0"/>
            </a:endParaRPr>
          </a:p>
        </p:txBody>
      </p:sp>
      <p:sp>
        <p:nvSpPr>
          <p:cNvPr id="148498" name="Text Box 18">
            <a:extLst>
              <a:ext uri="{FF2B5EF4-FFF2-40B4-BE49-F238E27FC236}">
                <a16:creationId xmlns:a16="http://schemas.microsoft.com/office/drawing/2014/main" id="{0044AD6D-6D27-495B-B382-131C53F8961B}"/>
              </a:ext>
            </a:extLst>
          </p:cNvPr>
          <p:cNvSpPr txBox="1">
            <a:spLocks noChangeArrowheads="1"/>
          </p:cNvSpPr>
          <p:nvPr/>
        </p:nvSpPr>
        <p:spPr bwMode="auto">
          <a:xfrm>
            <a:off x="5211572" y="3656015"/>
            <a:ext cx="19653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t"/>
          <a:lstStyle>
            <a:lvl1pPr marL="163513" indent="-163513">
              <a:spcBef>
                <a:spcPct val="20000"/>
              </a:spcBef>
              <a:buChar char="•"/>
              <a:defRPr sz="2000">
                <a:solidFill>
                  <a:srgbClr val="004266"/>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000">
                <a:solidFill>
                  <a:srgbClr val="004266"/>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
                <a:srgbClr val="000000"/>
              </a:buClr>
              <a:buSzTx/>
              <a:buFontTx/>
              <a:buNone/>
              <a:tabLst/>
              <a:defRPr/>
            </a:pPr>
            <a:r>
              <a:rPr kumimoji="0" lang="en-US" altLang="en-US" sz="1800" b="1" i="0" u="sng"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Population Health </a:t>
            </a:r>
          </a:p>
          <a:p>
            <a:pPr marL="163195" marR="0" lvl="0" indent="-163195" algn="l" defTabSz="457200" rtl="0" eaLnBrk="1" fontAlgn="auto" latinLnBrk="0" hangingPunct="1">
              <a:lnSpc>
                <a:spcPct val="100000"/>
              </a:lnSpc>
              <a:spcBef>
                <a:spcPct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a:ea typeface="ヒラギノ角ゴ Pro W3"/>
                <a:cs typeface="Arial"/>
              </a:rPr>
              <a:t>Adherence to evidence- based medicine</a:t>
            </a:r>
          </a:p>
          <a:p>
            <a:pPr marL="163195" marR="0" lvl="0" indent="-163195" algn="l" defTabSz="457200" rtl="0" eaLnBrk="1" fontAlgn="auto" latinLnBrk="0" hangingPunct="1">
              <a:lnSpc>
                <a:spcPct val="100000"/>
              </a:lnSpc>
              <a:spcBef>
                <a:spcPct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cs typeface="Arial" panose="020B0604020202020204" pitchFamily="34" charset="0"/>
              </a:rPr>
              <a:t>Behavior change, risk reduction, health improvement</a:t>
            </a:r>
          </a:p>
        </p:txBody>
      </p:sp>
      <p:sp>
        <p:nvSpPr>
          <p:cNvPr id="148499" name="Text Box 19">
            <a:extLst>
              <a:ext uri="{FF2B5EF4-FFF2-40B4-BE49-F238E27FC236}">
                <a16:creationId xmlns:a16="http://schemas.microsoft.com/office/drawing/2014/main" id="{98AC11A8-97A9-4DCB-B288-80312E7EFA5F}"/>
              </a:ext>
            </a:extLst>
          </p:cNvPr>
          <p:cNvSpPr txBox="1">
            <a:spLocks noChangeArrowheads="1"/>
          </p:cNvSpPr>
          <p:nvPr/>
        </p:nvSpPr>
        <p:spPr bwMode="auto">
          <a:xfrm>
            <a:off x="7773589" y="3656014"/>
            <a:ext cx="252059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lstStyle>
            <a:lvl1pPr marL="163513" indent="-163513">
              <a:defRPr>
                <a:solidFill>
                  <a:schemeClr val="tx1"/>
                </a:solidFill>
                <a:latin typeface="Arial" panose="020B0604020202020204" pitchFamily="34" charset="0"/>
                <a:ea typeface="ヒラギノ角ゴ Pro W3"/>
                <a:cs typeface="ヒラギノ角ゴ Pro W3"/>
              </a:defRPr>
            </a:lvl1pPr>
            <a:lvl2pPr marL="742950" indent="-285750">
              <a:defRPr>
                <a:solidFill>
                  <a:schemeClr val="tx1"/>
                </a:solidFill>
                <a:latin typeface="Arial" panose="020B0604020202020204" pitchFamily="34" charset="0"/>
                <a:ea typeface="ヒラギノ角ゴ Pro W3"/>
                <a:cs typeface="ヒラギノ角ゴ Pro W3"/>
              </a:defRPr>
            </a:lvl2pPr>
            <a:lvl3pPr marL="1143000" indent="-228600">
              <a:defRPr>
                <a:solidFill>
                  <a:schemeClr val="tx1"/>
                </a:solidFill>
                <a:latin typeface="Arial" panose="020B0604020202020204" pitchFamily="34" charset="0"/>
                <a:ea typeface="ヒラギノ角ゴ Pro W3"/>
                <a:cs typeface="ヒラギノ角ゴ Pro W3"/>
              </a:defRPr>
            </a:lvl3pPr>
            <a:lvl4pPr marL="1600200" indent="-228600">
              <a:defRPr>
                <a:solidFill>
                  <a:schemeClr val="tx1"/>
                </a:solidFill>
                <a:latin typeface="Arial" panose="020B0604020202020204" pitchFamily="34" charset="0"/>
                <a:ea typeface="ヒラギノ角ゴ Pro W3"/>
                <a:cs typeface="ヒラギノ角ゴ Pro W3"/>
              </a:defRPr>
            </a:lvl4pPr>
            <a:lvl5pPr marL="2057400" indent="-228600">
              <a:defRPr>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anose="020B0604020202020204" pitchFamily="34" charset="0"/>
                <a:ea typeface="ヒラギノ角ゴ Pro W3"/>
                <a:cs typeface="ヒラギノ角ゴ Pro W3"/>
              </a:defRPr>
            </a:lvl9p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altLang="en-US" sz="1800" b="1" i="0" u="sng" strike="noStrike" kern="1200" cap="none" spc="0" normalizeH="0" baseline="0" noProof="0" dirty="0">
                <a:ln>
                  <a:noFill/>
                </a:ln>
                <a:solidFill>
                  <a:prstClr val="white"/>
                </a:solidFill>
                <a:effectLst/>
                <a:uLnTx/>
                <a:uFillTx/>
                <a:latin typeface="Calibri" panose="020F0502020204030204" pitchFamily="34" charset="0"/>
                <a:ea typeface="ヒラギノ角ゴ Pro W3"/>
              </a:rPr>
              <a:t>Value-on-Investment (VOI)</a:t>
            </a:r>
          </a:p>
          <a:p>
            <a:pPr marL="163513" marR="0" lvl="0"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t>Improved “functioning” </a:t>
            </a:r>
            <a:b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b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t>and performance</a:t>
            </a:r>
          </a:p>
          <a:p>
            <a:pPr marL="163513" marR="0" lvl="0"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t>Attraction/retention of talent</a:t>
            </a:r>
          </a:p>
          <a:p>
            <a:pPr marL="163513" marR="0" lvl="0"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t>Employee engagement</a:t>
            </a:r>
          </a:p>
          <a:p>
            <a:pPr marL="163513" marR="0" lvl="0"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t>Corporate social responsibility</a:t>
            </a:r>
          </a:p>
          <a:p>
            <a:pPr marL="163513" marR="0" lvl="0" indent="-163513" algn="l" defTabSz="4572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a:rPr>
              <a:t>Reputation</a:t>
            </a:r>
          </a:p>
        </p:txBody>
      </p:sp>
    </p:spTree>
    <p:extLst>
      <p:ext uri="{BB962C8B-B14F-4D97-AF65-F5344CB8AC3E}">
        <p14:creationId xmlns:p14="http://schemas.microsoft.com/office/powerpoint/2010/main" val="1717982355"/>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464668F0-A7BE-4E18-AF81-3BFB38F6BB0B}"/>
              </a:ext>
            </a:extLst>
          </p:cNvPr>
          <p:cNvSpPr>
            <a:spLocks noGrp="1" noChangeArrowheads="1"/>
          </p:cNvSpPr>
          <p:nvPr>
            <p:ph type="title"/>
          </p:nvPr>
        </p:nvSpPr>
        <p:spPr>
          <a:xfrm>
            <a:off x="680321" y="753228"/>
            <a:ext cx="9613861" cy="1080938"/>
          </a:xfrm>
        </p:spPr>
        <p:txBody>
          <a:bodyPr>
            <a:normAutofit/>
          </a:bodyPr>
          <a:lstStyle/>
          <a:p>
            <a:r>
              <a:rPr lang="en-US" altLang="en-US" dirty="0">
                <a:latin typeface="Times" panose="02020603050405020304" pitchFamily="18" charset="0"/>
                <a:cs typeface="Times" panose="02020603050405020304" pitchFamily="18" charset="0"/>
              </a:rPr>
              <a:t>Thank You!</a:t>
            </a:r>
            <a:br>
              <a:rPr lang="en-US" altLang="en-US" dirty="0">
                <a:latin typeface="Times" panose="02020603050405020304" pitchFamily="18" charset="0"/>
                <a:cs typeface="Times" panose="02020603050405020304" pitchFamily="18" charset="0"/>
              </a:rPr>
            </a:br>
            <a:endParaRPr lang="en-US" altLang="en-US" dirty="0">
              <a:latin typeface="Times" panose="02020603050405020304" pitchFamily="18" charset="0"/>
              <a:cs typeface="Times" panose="02020603050405020304" pitchFamily="18" charset="0"/>
            </a:endParaRPr>
          </a:p>
        </p:txBody>
      </p:sp>
      <p:sp>
        <p:nvSpPr>
          <p:cNvPr id="139267" name="Text Placeholder 2">
            <a:extLst>
              <a:ext uri="{FF2B5EF4-FFF2-40B4-BE49-F238E27FC236}">
                <a16:creationId xmlns:a16="http://schemas.microsoft.com/office/drawing/2014/main" id="{EA28D5CC-4537-451E-90DE-63A92A6EAA37}"/>
              </a:ext>
            </a:extLst>
          </p:cNvPr>
          <p:cNvSpPr>
            <a:spLocks noGrp="1" noChangeArrowheads="1"/>
          </p:cNvSpPr>
          <p:nvPr>
            <p:ph idx="1"/>
          </p:nvPr>
        </p:nvSpPr>
        <p:spPr>
          <a:xfrm>
            <a:off x="680322" y="2336873"/>
            <a:ext cx="3489341" cy="3599316"/>
          </a:xfrm>
        </p:spPr>
        <p:txBody>
          <a:bodyPr>
            <a:normAutofit/>
          </a:bodyPr>
          <a:lstStyle/>
          <a:p>
            <a:pPr fontAlgn="base">
              <a:spcAft>
                <a:spcPct val="0"/>
              </a:spcAft>
              <a:buFontTx/>
              <a:buNone/>
            </a:pPr>
            <a:endParaRPr lang="en-US" altLang="en-US" sz="900" dirty="0">
              <a:latin typeface="Arial" panose="020B0604020202020204" pitchFamily="34" charset="0"/>
              <a:cs typeface="Arial" panose="020B0604020202020204" pitchFamily="34" charset="0"/>
            </a:endParaRPr>
          </a:p>
          <a:p>
            <a:pPr fontAlgn="base">
              <a:spcAft>
                <a:spcPct val="0"/>
              </a:spcAft>
              <a:buFontTx/>
              <a:buNone/>
            </a:pPr>
            <a:endParaRPr lang="en-US" altLang="en-US" sz="900" dirty="0">
              <a:latin typeface="Arial" panose="020B0604020202020204" pitchFamily="34" charset="0"/>
              <a:cs typeface="Arial" panose="020B0604020202020204" pitchFamily="34" charset="0"/>
            </a:endParaRPr>
          </a:p>
          <a:p>
            <a:pPr fontAlgn="base">
              <a:spcAft>
                <a:spcPct val="0"/>
              </a:spcAft>
              <a:buFontTx/>
              <a:buNone/>
            </a:pPr>
            <a:r>
              <a:rPr lang="en-US" altLang="en-US" sz="2000" dirty="0">
                <a:latin typeface="Calibri" panose="020F0502020204030204" pitchFamily="34" charset="0"/>
                <a:cs typeface="Calibri" panose="020F0502020204030204" pitchFamily="34" charset="0"/>
              </a:rPr>
              <a:t>Ron Z. Goetzel, Ph.D.</a:t>
            </a:r>
          </a:p>
          <a:p>
            <a:pPr fontAlgn="base">
              <a:spcAft>
                <a:spcPct val="0"/>
              </a:spcAft>
              <a:buFontTx/>
              <a:buNone/>
            </a:pPr>
            <a:r>
              <a:rPr lang="en-US" altLang="en-US" sz="2000" dirty="0">
                <a:latin typeface="Calibri" panose="020F0502020204030204" pitchFamily="34" charset="0"/>
                <a:cs typeface="Calibri" panose="020F0502020204030204" pitchFamily="34" charset="0"/>
              </a:rPr>
              <a:t>Senior Scientist at the Johns Hopkins Bloomberg School of Public Health</a:t>
            </a:r>
          </a:p>
          <a:p>
            <a:pPr fontAlgn="base">
              <a:spcAft>
                <a:spcPct val="0"/>
              </a:spcAft>
              <a:buFontTx/>
              <a:buNone/>
            </a:pPr>
            <a:r>
              <a:rPr lang="en-US" altLang="en-US" sz="2000" dirty="0">
                <a:latin typeface="Calibri" panose="020F0502020204030204" pitchFamily="34" charset="0"/>
                <a:cs typeface="Calibri" panose="020F0502020204030204" pitchFamily="34" charset="0"/>
              </a:rPr>
              <a:t> </a:t>
            </a:r>
          </a:p>
          <a:p>
            <a:pPr fontAlgn="base">
              <a:spcAft>
                <a:spcPct val="0"/>
              </a:spcAft>
              <a:buFontTx/>
              <a:buNone/>
            </a:pPr>
            <a:r>
              <a:rPr lang="en-US" altLang="en-US" sz="20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rgoetze1@jh.edu</a:t>
            </a:r>
            <a:endParaRPr lang="en-US" altLang="en-US" sz="2000" dirty="0">
              <a:latin typeface="Calibri" panose="020F0502020204030204" pitchFamily="34" charset="0"/>
              <a:cs typeface="Calibri" panose="020F0502020204030204" pitchFamily="34" charset="0"/>
            </a:endParaRPr>
          </a:p>
          <a:p>
            <a:pPr fontAlgn="base">
              <a:spcAft>
                <a:spcPct val="0"/>
              </a:spcAft>
              <a:buFontTx/>
              <a:buNone/>
            </a:pPr>
            <a:r>
              <a:rPr lang="en-US" altLang="en-US" sz="2000" dirty="0">
                <a:latin typeface="Calibri" panose="020F0502020204030204" pitchFamily="34" charset="0"/>
                <a:cs typeface="Calibri" panose="020F0502020204030204" pitchFamily="34" charset="0"/>
              </a:rPr>
              <a:t>202-768-6236</a:t>
            </a:r>
          </a:p>
          <a:p>
            <a:pPr fontAlgn="base">
              <a:spcAft>
                <a:spcPct val="0"/>
              </a:spcAft>
              <a:buFontTx/>
              <a:buNone/>
            </a:pPr>
            <a:r>
              <a:rPr lang="en-US" altLang="en-US" sz="2000" dirty="0">
                <a:latin typeface="Calibri" panose="020F0502020204030204" pitchFamily="34" charset="0"/>
                <a:cs typeface="Calibri" panose="020F0502020204030204" pitchFamily="34" charset="0"/>
              </a:rPr>
              <a:t> </a:t>
            </a:r>
          </a:p>
          <a:p>
            <a:pPr fontAlgn="base">
              <a:spcAft>
                <a:spcPct val="0"/>
              </a:spcAft>
              <a:buFontTx/>
              <a:buNone/>
            </a:pPr>
            <a:endParaRPr lang="en-US" altLang="en-US" sz="900" dirty="0">
              <a:latin typeface="Arial" panose="020B0604020202020204" pitchFamily="34" charset="0"/>
              <a:cs typeface="Arial" panose="020B0604020202020204" pitchFamily="34" charset="0"/>
            </a:endParaRPr>
          </a:p>
        </p:txBody>
      </p:sp>
      <p:pic>
        <p:nvPicPr>
          <p:cNvPr id="2" name="Picture 6">
            <a:extLst>
              <a:ext uri="{FF2B5EF4-FFF2-40B4-BE49-F238E27FC236}">
                <a16:creationId xmlns:a16="http://schemas.microsoft.com/office/drawing/2014/main" id="{6140B749-ABAB-BC23-AE6F-DFFEE05142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5" y="2669860"/>
            <a:ext cx="5639886" cy="293274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79493-18FC-C348-AE41-1D4D662F442A}"/>
              </a:ext>
            </a:extLst>
          </p:cNvPr>
          <p:cNvSpPr>
            <a:spLocks noGrp="1"/>
          </p:cNvSpPr>
          <p:nvPr>
            <p:ph type="title"/>
          </p:nvPr>
        </p:nvSpPr>
        <p:spPr/>
        <p:txBody>
          <a:bodyPr/>
          <a:lstStyle/>
          <a:p>
            <a:r>
              <a:rPr lang="en-US" altLang="en-US" sz="3600" dirty="0">
                <a:latin typeface="+mj-lt"/>
              </a:rPr>
              <a:t>The Fallout</a:t>
            </a:r>
            <a:endParaRPr lang="en-US" dirty="0"/>
          </a:p>
        </p:txBody>
      </p:sp>
      <p:sp>
        <p:nvSpPr>
          <p:cNvPr id="3" name="Content Placeholder 2">
            <a:extLst>
              <a:ext uri="{FF2B5EF4-FFF2-40B4-BE49-F238E27FC236}">
                <a16:creationId xmlns:a16="http://schemas.microsoft.com/office/drawing/2014/main" id="{1475E463-984A-C777-AB0D-D1F657D7D37D}"/>
              </a:ext>
            </a:extLst>
          </p:cNvPr>
          <p:cNvSpPr>
            <a:spLocks noGrp="1"/>
          </p:cNvSpPr>
          <p:nvPr>
            <p:ph idx="1"/>
          </p:nvPr>
        </p:nvSpPr>
        <p:spPr>
          <a:xfrm>
            <a:off x="680321" y="2336872"/>
            <a:ext cx="10149604" cy="3767899"/>
          </a:xfrm>
        </p:spPr>
        <p:txBody>
          <a:bodyPr>
            <a:noAutofit/>
          </a:bodyPr>
          <a:lstStyle/>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Increased job demands</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Detachment and depersonalization</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Increased health care usage</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Increased absenteeism &amp; presenteeism</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Low job morale</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Increased disability rates</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On the job accidents</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Work - life imbalance </a:t>
            </a:r>
          </a:p>
          <a:p>
            <a:pPr indent="-228600" fontAlgn="base">
              <a:lnSpc>
                <a:spcPct val="90000"/>
              </a:lnSpc>
              <a:spcAft>
                <a:spcPct val="0"/>
              </a:spcAft>
              <a:buClr>
                <a:schemeClr val="tx1"/>
              </a:buClr>
              <a:buFont typeface="Arial" panose="020B0604020202020204" pitchFamily="34" charset="0"/>
              <a:buChar char="•"/>
              <a:defRPr/>
            </a:pPr>
            <a:r>
              <a:rPr lang="en-US" altLang="en-US" dirty="0">
                <a:latin typeface="Calibri" panose="020F0502020204030204"/>
                <a:ea typeface="ヒラギノ角ゴ Pro W3" pitchFamily="-84" charset="-128"/>
              </a:rPr>
              <a:t>High stress</a:t>
            </a:r>
            <a:endParaRPr lang="en-US" dirty="0"/>
          </a:p>
        </p:txBody>
      </p:sp>
      <p:pic>
        <p:nvPicPr>
          <p:cNvPr id="4" name="Picture 2" descr="Workplace stress closely tied to the loss of employee wellbeing">
            <a:extLst>
              <a:ext uri="{FF2B5EF4-FFF2-40B4-BE49-F238E27FC236}">
                <a16:creationId xmlns:a16="http://schemas.microsoft.com/office/drawing/2014/main" id="{06CEADC5-F7E6-D0C9-380C-BE6E622F0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3836" y="2986673"/>
            <a:ext cx="4376146" cy="218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23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081D-7BBC-D2C6-3FDA-6FA54C75B711}"/>
              </a:ext>
            </a:extLst>
          </p:cNvPr>
          <p:cNvSpPr>
            <a:spLocks noGrp="1"/>
          </p:cNvSpPr>
          <p:nvPr>
            <p:ph type="title"/>
          </p:nvPr>
        </p:nvSpPr>
        <p:spPr/>
        <p:txBody>
          <a:bodyPr/>
          <a:lstStyle/>
          <a:p>
            <a:r>
              <a:rPr lang="en-US" dirty="0"/>
              <a:t>Also, we’re a lot more grumpy these days</a:t>
            </a:r>
          </a:p>
        </p:txBody>
      </p:sp>
      <p:pic>
        <p:nvPicPr>
          <p:cNvPr id="3074" name="Picture 2" descr="Great Character: Carl Fredricksen (“Up ...">
            <a:extLst>
              <a:ext uri="{FF2B5EF4-FFF2-40B4-BE49-F238E27FC236}">
                <a16:creationId xmlns:a16="http://schemas.microsoft.com/office/drawing/2014/main" id="{D945BC23-0AFD-9DDC-3FAD-C92988A67A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0003" y="2254703"/>
            <a:ext cx="4224927" cy="435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28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839A-E6DE-3032-3797-C3DBD479B2D4}"/>
              </a:ext>
            </a:extLst>
          </p:cNvPr>
          <p:cNvSpPr>
            <a:spLocks noGrp="1"/>
          </p:cNvSpPr>
          <p:nvPr>
            <p:ph type="title"/>
          </p:nvPr>
        </p:nvSpPr>
        <p:spPr>
          <a:xfrm>
            <a:off x="247651" y="753228"/>
            <a:ext cx="10046532" cy="1080938"/>
          </a:xfrm>
        </p:spPr>
        <p:txBody>
          <a:bodyPr>
            <a:noAutofit/>
          </a:bodyPr>
          <a:lstStyle/>
          <a:p>
            <a:pPr algn="ctr"/>
            <a:r>
              <a:rPr lang="en-US" dirty="0"/>
              <a:t>Back up…How many of us go to work every day?</a:t>
            </a:r>
            <a:br>
              <a:rPr lang="en-US" dirty="0"/>
            </a:br>
            <a:r>
              <a:rPr lang="en-US" dirty="0"/>
              <a:t>A lot! (~ 170 million Americans)</a:t>
            </a:r>
          </a:p>
        </p:txBody>
      </p:sp>
      <p:pic>
        <p:nvPicPr>
          <p:cNvPr id="7170" name="Picture 2" descr="Number of full-time employees U.S. 2023 | Statista">
            <a:extLst>
              <a:ext uri="{FF2B5EF4-FFF2-40B4-BE49-F238E27FC236}">
                <a16:creationId xmlns:a16="http://schemas.microsoft.com/office/drawing/2014/main" id="{31089A75-5655-37FD-C11F-A7C6E621EE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85196" y="2265114"/>
            <a:ext cx="5480338" cy="407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31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2DCE2-C27C-1C97-6FBE-9C185F6D729D}"/>
              </a:ext>
            </a:extLst>
          </p:cNvPr>
          <p:cNvSpPr>
            <a:spLocks noGrp="1"/>
          </p:cNvSpPr>
          <p:nvPr>
            <p:ph type="title"/>
          </p:nvPr>
        </p:nvSpPr>
        <p:spPr/>
        <p:txBody>
          <a:bodyPr/>
          <a:lstStyle/>
          <a:p>
            <a:r>
              <a:rPr lang="en-US" dirty="0"/>
              <a:t>How do we spend our typical days?</a:t>
            </a:r>
          </a:p>
        </p:txBody>
      </p:sp>
      <p:pic>
        <p:nvPicPr>
          <p:cNvPr id="8194" name="Picture 2" descr="Your Day in a Chart: 10 Cool Facts About How Americans Spend Our Time - The  Atlantic">
            <a:extLst>
              <a:ext uri="{FF2B5EF4-FFF2-40B4-BE49-F238E27FC236}">
                <a16:creationId xmlns:a16="http://schemas.microsoft.com/office/drawing/2014/main" id="{878237D8-E6F9-BD11-1F9A-F7800267BE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71186" y="2085863"/>
            <a:ext cx="6849627" cy="4457812"/>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Spinning Plates with solid fill">
            <a:extLst>
              <a:ext uri="{FF2B5EF4-FFF2-40B4-BE49-F238E27FC236}">
                <a16:creationId xmlns:a16="http://schemas.microsoft.com/office/drawing/2014/main" id="{7010F230-E09C-AA69-FC39-B2FD30F2ED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7470" y="4864396"/>
            <a:ext cx="914400" cy="914400"/>
          </a:xfrm>
          <a:prstGeom prst="rect">
            <a:avLst/>
          </a:prstGeom>
        </p:spPr>
      </p:pic>
    </p:spTree>
    <p:extLst>
      <p:ext uri="{BB962C8B-B14F-4D97-AF65-F5344CB8AC3E}">
        <p14:creationId xmlns:p14="http://schemas.microsoft.com/office/powerpoint/2010/main" val="30014901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PW Theme 16-9">
  <a:themeElements>
    <a:clrScheme name="PerkinsWill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000000"/>
      </a:hlink>
      <a:folHlink>
        <a:srgbClr val="000000"/>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PW-PowerPoint-Template_16-9" id="{0CB21D69-2AD7-4FBD-A669-AFFD4A5DB257}" vid="{A3D9855C-4954-4223-95C6-E7E8526E0786}"/>
    </a:ext>
  </a:extLst>
</a:theme>
</file>

<file path=ppt/theme/theme12.xml><?xml version="1.0" encoding="utf-8"?>
<a:theme xmlns:a="http://schemas.openxmlformats.org/drawingml/2006/main" name="PW Theme 16-9">
  <a:themeElements>
    <a:clrScheme name="PerkinsWill Color Theme">
      <a:dk1>
        <a:srgbClr val="000000"/>
      </a:dk1>
      <a:lt1>
        <a:srgbClr val="FFFFFF"/>
      </a:lt1>
      <a:dk2>
        <a:srgbClr val="4D4D4F"/>
      </a:dk2>
      <a:lt2>
        <a:srgbClr val="E6E7E8"/>
      </a:lt2>
      <a:accent1>
        <a:srgbClr val="1818A5"/>
      </a:accent1>
      <a:accent2>
        <a:srgbClr val="139B7B"/>
      </a:accent2>
      <a:accent3>
        <a:srgbClr val="808C24"/>
      </a:accent3>
      <a:accent4>
        <a:srgbClr val="6638BD"/>
      </a:accent4>
      <a:accent5>
        <a:srgbClr val="F7CD0F"/>
      </a:accent5>
      <a:accent6>
        <a:srgbClr val="FF4635"/>
      </a:accent6>
      <a:hlink>
        <a:srgbClr val="000000"/>
      </a:hlink>
      <a:folHlink>
        <a:srgbClr val="000000"/>
      </a:folHlink>
    </a:clrScheme>
    <a:fontScheme name="PW Font Theme">
      <a:majorFont>
        <a:latin typeface="PW Centra No2"/>
        <a:ea typeface=""/>
        <a:cs typeface=""/>
      </a:majorFont>
      <a:minorFont>
        <a:latin typeface="PW Centra No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err="1" smtClean="0"/>
        </a:defPPr>
      </a:lstStyle>
    </a:txDef>
  </a:objectDefaults>
  <a:extraClrSchemeLst/>
  <a:custClrLst>
    <a:custClr name="Gray 1">
      <a:srgbClr val="4D4D4F"/>
    </a:custClr>
    <a:custClr name="Blue 1">
      <a:srgbClr val="19305A"/>
    </a:custClr>
    <a:custClr name="Green 1">
      <a:srgbClr val="115740"/>
    </a:custClr>
    <a:custClr name="Red 1">
      <a:srgbClr val="A6093D"/>
    </a:custClr>
    <a:custClr name="Purple 1">
      <a:srgbClr val="440099"/>
    </a:custClr>
    <a:custClr name="Green 1">
      <a:srgbClr val="4A6A1D"/>
    </a:custClr>
    <a:custClr name="BLANK">
      <a:srgbClr val="FFFFFF"/>
    </a:custClr>
    <a:custClr name="BLANK">
      <a:srgbClr val="FFFFFF"/>
    </a:custClr>
    <a:custClr name="BLANK">
      <a:srgbClr val="FFFFFF"/>
    </a:custClr>
    <a:custClr name="BLANK">
      <a:srgbClr val="FFFFFF"/>
    </a:custClr>
    <a:custClr name="Gray 2">
      <a:srgbClr val="6D6E71"/>
    </a:custClr>
    <a:custClr name="Blue 2">
      <a:srgbClr val="1818A5"/>
    </a:custClr>
    <a:custClr name="Green 2">
      <a:srgbClr val="009B77"/>
    </a:custClr>
    <a:custClr name="Red 2">
      <a:srgbClr val="FF4635"/>
    </a:custClr>
    <a:custClr name="Purple 2">
      <a:srgbClr val="6638BD"/>
    </a:custClr>
    <a:custClr name="Green 2">
      <a:srgbClr val="808C24"/>
    </a:custClr>
    <a:custClr name="BLANK">
      <a:srgbClr val="FFFFFF"/>
    </a:custClr>
    <a:custClr name="BLANK">
      <a:srgbClr val="FFFFFF"/>
    </a:custClr>
    <a:custClr name="BLANK">
      <a:srgbClr val="FFFFFF"/>
    </a:custClr>
    <a:custClr name="BLANK">
      <a:srgbClr val="FFFFFF"/>
    </a:custClr>
    <a:custClr name="Gray 3">
      <a:srgbClr val="8A8C8E"/>
    </a:custClr>
    <a:custClr name="Blue 3">
      <a:srgbClr val="5576D1"/>
    </a:custClr>
    <a:custClr name="Green 3">
      <a:srgbClr val="6ECEB2"/>
    </a:custClr>
    <a:custClr name="Red 3">
      <a:srgbClr val="FF8674"/>
    </a:custClr>
    <a:custClr name="Purple 3">
      <a:srgbClr val="9063CD"/>
    </a:custClr>
    <a:custClr name="Yellow 1">
      <a:srgbClr val="F7CD00"/>
    </a:custClr>
    <a:custClr name="BLANK">
      <a:srgbClr val="FFFFFF"/>
    </a:custClr>
    <a:custClr name="BLANK">
      <a:srgbClr val="FFFFFF"/>
    </a:custClr>
    <a:custClr name="BLANK">
      <a:srgbClr val="FFFFFF"/>
    </a:custClr>
    <a:custClr name="BLANK">
      <a:srgbClr val="FFFFFF"/>
    </a:custClr>
    <a:custClr name="Gray 4">
      <a:srgbClr val="A7A9AC"/>
    </a:custClr>
    <a:custClr name="Blue 4">
      <a:srgbClr val="C6D6E3"/>
    </a:custClr>
    <a:custClr name="Green 4">
      <a:srgbClr val="BDE9C9"/>
    </a:custClr>
    <a:custClr name="Red 4">
      <a:srgbClr val="F8C1B8"/>
    </a:custClr>
    <a:custClr name="Purple 4">
      <a:srgbClr val="D2C6E6"/>
    </a:custClr>
    <a:custClr name="Yellow 2">
      <a:srgbClr val="E9EC6B"/>
    </a:custClr>
  </a:custClrLst>
  <a:extLst>
    <a:ext uri="{05A4C25C-085E-4340-85A3-A5531E510DB2}">
      <thm15:themeFamily xmlns:thm15="http://schemas.microsoft.com/office/thememl/2012/main" name="PW-PowerPoint-Template_16-9  -  Read-Only" id="{1653C9AD-5175-4026-8756-2F23E27AC829}" vid="{D0D87B69-770D-483F-8037-E230B8E7F310}"/>
    </a:ext>
  </a:extLst>
</a:theme>
</file>

<file path=ppt/theme/theme13.xml><?xml version="1.0" encoding="utf-8"?>
<a:theme xmlns:a="http://schemas.openxmlformats.org/drawingml/2006/main" name="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a:lstStyle>
        <a:defPPr algn="ctr">
          <a:defRPr sz="65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allup">
  <a:themeElements>
    <a:clrScheme name="Gallup_2022">
      <a:dk1>
        <a:srgbClr val="000000"/>
      </a:dk1>
      <a:lt1>
        <a:srgbClr val="FFFFFF"/>
      </a:lt1>
      <a:dk2>
        <a:srgbClr val="54575A"/>
      </a:dk2>
      <a:lt2>
        <a:srgbClr val="E4F2E1"/>
      </a:lt2>
      <a:accent1>
        <a:srgbClr val="25282A"/>
      </a:accent1>
      <a:accent2>
        <a:srgbClr val="888B8D"/>
      </a:accent2>
      <a:accent3>
        <a:srgbClr val="CFD2D3"/>
      </a:accent3>
      <a:accent4>
        <a:srgbClr val="009D4F"/>
      </a:accent4>
      <a:accent5>
        <a:srgbClr val="00754A"/>
      </a:accent5>
      <a:accent6>
        <a:srgbClr val="16C64F"/>
      </a:accent6>
      <a:hlink>
        <a:srgbClr val="009D4F"/>
      </a:hlink>
      <a:folHlink>
        <a:srgbClr val="005745"/>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custClrLst>
    <a:custClr name="Slate100">
      <a:srgbClr val="A5BCB1"/>
    </a:custClr>
    <a:custClr name="Slate300">
      <a:srgbClr val="6A8C89"/>
    </a:custClr>
    <a:custClr name="Slate600">
      <a:srgbClr val="244142"/>
    </a:custClr>
    <a:custClr name="Green100">
      <a:srgbClr val="AADA91"/>
    </a:custClr>
    <a:custClr name="Teal300">
      <a:srgbClr val="009382"/>
    </a:custClr>
    <a:custClr name="Teal400">
      <a:srgbClr val="007465"/>
    </a:custClr>
    <a:custClr name="Teal500">
      <a:srgbClr val="005750"/>
    </a:custClr>
    <a:custClr name="Teal600">
      <a:srgbClr val="004750"/>
    </a:custClr>
    <a:custClr name="Blue300">
      <a:srgbClr val="238DC1"/>
    </a:custClr>
    <a:custClr name="Blue400">
      <a:srgbClr val="0065A1"/>
    </a:custClr>
    <a:custClr name="Blue600">
      <a:srgbClr val="002169"/>
    </a:custClr>
    <a:custClr name="Purple400">
      <a:srgbClr val="625D9C"/>
    </a:custClr>
    <a:custClr name="Maroon400">
      <a:srgbClr val="B14C59"/>
    </a:custClr>
    <a:custClr name="Red400">
      <a:srgbClr val="F32735"/>
    </a:custClr>
    <a:custClr name="Red600">
      <a:srgbClr val="8E1537"/>
    </a:custClr>
    <a:custClr name="Orange00">
      <a:srgbClr val="FDF2ED"/>
    </a:custClr>
    <a:custClr name="Orange100">
      <a:srgbClr val="F1D09F"/>
    </a:custClr>
    <a:custClr name="Orange200">
      <a:srgbClr val="F4C55C"/>
    </a:custClr>
    <a:custClr name="Orange400">
      <a:srgbClr val="DA6927"/>
    </a:custClr>
    <a:custClr name="Orange600">
      <a:srgbClr val="B2292E"/>
    </a:custClr>
    <a:custClr name="Yellow100">
      <a:srgbClr val="F0E78F"/>
    </a:custClr>
    <a:custClr name="Yellow400">
      <a:srgbClr val="AE821F"/>
    </a:custClr>
    <a:custClr name="Yellow500">
      <a:srgbClr val="8F6320"/>
    </a:custClr>
    <a:custClr name="Lime100">
      <a:srgbClr val="D5E666"/>
    </a:custClr>
    <a:custClr name="Lime200">
      <a:srgbClr val="BEDE18"/>
    </a:custClr>
    <a:custClr name="Lime300">
      <a:srgbClr val="86C300"/>
    </a:custClr>
    <a:custClr name="Lime500">
      <a:srgbClr val="487629"/>
    </a:custClr>
  </a:custClrLst>
  <a:extLst>
    <a:ext uri="{05A4C25C-085E-4340-85A3-A5531E510DB2}">
      <thm15:themeFamily xmlns:thm15="http://schemas.microsoft.com/office/thememl/2012/main" name="Gallup_Sample_PPT_Template_Widescreen_2023_ADA.potx  -  Read-Only" id="{EA19EF39-7A64-44A1-BD60-A48FEB64E61D}" vid="{8A9304A9-1816-4A8B-9407-9A0D35EE99FC}"/>
    </a:ext>
  </a:extLst>
</a:theme>
</file>

<file path=ppt/theme/theme3.xml><?xml version="1.0" encoding="utf-8"?>
<a:theme xmlns:a="http://schemas.openxmlformats.org/drawingml/2006/main" name="2_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NCEH_ATSDR_combined">
  <a:themeElements>
    <a:clrScheme name="Custom 14">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3_NCEH_ATSDR_combined">
  <a:themeElements>
    <a:clrScheme name="Custom 14">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6_Office Theme">
  <a:themeElements>
    <a:clrScheme name="Custom 1">
      <a:dk1>
        <a:srgbClr val="006162"/>
      </a:dk1>
      <a:lt1>
        <a:srgbClr val="F5F5F5"/>
      </a:lt1>
      <a:dk2>
        <a:srgbClr val="2E1439"/>
      </a:dk2>
      <a:lt2>
        <a:srgbClr val="D6CEB7"/>
      </a:lt2>
      <a:accent1>
        <a:srgbClr val="C7B269"/>
      </a:accent1>
      <a:accent2>
        <a:srgbClr val="665F6F"/>
      </a:accent2>
      <a:accent3>
        <a:srgbClr val="858585"/>
      </a:accent3>
      <a:accent4>
        <a:srgbClr val="3D3E3E"/>
      </a:accent4>
      <a:accent5>
        <a:srgbClr val="6E9592"/>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WE_theme_no_footer">
  <a:themeElements>
    <a:clrScheme name="CHWE_Theme">
      <a:dk1>
        <a:srgbClr val="4B4C4F"/>
      </a:dk1>
      <a:lt1>
        <a:srgbClr val="FFFFFF"/>
      </a:lt1>
      <a:dk2>
        <a:srgbClr val="4B4C4F"/>
      </a:dk2>
      <a:lt2>
        <a:srgbClr val="B3B4B8"/>
      </a:lt2>
      <a:accent1>
        <a:srgbClr val="074B67"/>
      </a:accent1>
      <a:accent2>
        <a:srgbClr val="074B67"/>
      </a:accent2>
      <a:accent3>
        <a:srgbClr val="074B67"/>
      </a:accent3>
      <a:accent4>
        <a:srgbClr val="074B67"/>
      </a:accent4>
      <a:accent5>
        <a:srgbClr val="FFFFFF"/>
      </a:accent5>
      <a:accent6>
        <a:srgbClr val="FFFFFF"/>
      </a:accent6>
      <a:hlink>
        <a:srgbClr val="004A68"/>
      </a:hlink>
      <a:folHlink>
        <a:srgbClr val="B3B3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WE_ppt_standard" id="{78E5A5D3-7A33-A049-A135-A694C42C0BB5}" vid="{0223A965-6F01-5F41-99CB-84602D2712AC}"/>
    </a:ext>
  </a:extLst>
</a:theme>
</file>

<file path=ppt/theme/theme8.xml><?xml version="1.0" encoding="utf-8"?>
<a:theme xmlns:a="http://schemas.openxmlformats.org/drawingml/2006/main" name="ASHP 2022 Speaker Template">
  <a:themeElements>
    <a:clrScheme name="IF">
      <a:dk1>
        <a:sysClr val="windowText" lastClr="000000"/>
      </a:dk1>
      <a:lt1>
        <a:sysClr val="window" lastClr="FFFFFF"/>
      </a:lt1>
      <a:dk2>
        <a:srgbClr val="01447B"/>
      </a:dk2>
      <a:lt2>
        <a:srgbClr val="C0AC8C"/>
      </a:lt2>
      <a:accent1>
        <a:srgbClr val="000000"/>
      </a:accent1>
      <a:accent2>
        <a:srgbClr val="01447B"/>
      </a:accent2>
      <a:accent3>
        <a:srgbClr val="C0AC8C"/>
      </a:accent3>
      <a:accent4>
        <a:srgbClr val="01447B"/>
      </a:accent4>
      <a:accent5>
        <a:srgbClr val="000000"/>
      </a:accent5>
      <a:accent6>
        <a:srgbClr val="C0AC8C"/>
      </a:accent6>
      <a:hlink>
        <a:srgbClr val="0000FF"/>
      </a:hlink>
      <a:folHlink>
        <a:srgbClr val="FFFFFF"/>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0E4B93D2-0A6F-4076-BA04-FDE7FE725135}" vid="{C4B85956-1142-4359-91C0-AF3FB3908663}"/>
    </a:ext>
  </a:extLst>
</a:theme>
</file>

<file path=ppt/theme/theme9.xml><?xml version="1.0" encoding="utf-8"?>
<a:theme xmlns:a="http://schemas.openxmlformats.org/drawingml/2006/main" name="VC IF 2020 US Speaker Template">
  <a:themeElements>
    <a:clrScheme name="IF">
      <a:dk1>
        <a:sysClr val="windowText" lastClr="000000"/>
      </a:dk1>
      <a:lt1>
        <a:sysClr val="window" lastClr="FFFFFF"/>
      </a:lt1>
      <a:dk2>
        <a:srgbClr val="01447B"/>
      </a:dk2>
      <a:lt2>
        <a:srgbClr val="C0AC8C"/>
      </a:lt2>
      <a:accent1>
        <a:srgbClr val="000000"/>
      </a:accent1>
      <a:accent2>
        <a:srgbClr val="01447B"/>
      </a:accent2>
      <a:accent3>
        <a:srgbClr val="C0AC8C"/>
      </a:accent3>
      <a:accent4>
        <a:srgbClr val="01447B"/>
      </a:accent4>
      <a:accent5>
        <a:srgbClr val="000000"/>
      </a:accent5>
      <a:accent6>
        <a:srgbClr val="C0AC8C"/>
      </a:accent6>
      <a:hlink>
        <a:srgbClr val="0000FF"/>
      </a:hlink>
      <a:folHlink>
        <a:srgbClr val="FFFFFF"/>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3" id="{58F74524-D9DC-4766-A695-2A40A3621BED}" vid="{04E6F590-205E-4E66-AB2A-A5D98C81E534}"/>
    </a:ext>
  </a:extLst>
</a:theme>
</file>

<file path=docProps/app.xml><?xml version="1.0" encoding="utf-8"?>
<Properties xmlns="http://schemas.openxmlformats.org/officeDocument/2006/extended-properties" xmlns:vt="http://schemas.openxmlformats.org/officeDocument/2006/docPropsVTypes">
  <Template>TM04033917[[fn=Berlin]]</Template>
  <TotalTime>3454</TotalTime>
  <Words>1854</Words>
  <Application>Microsoft Office PowerPoint</Application>
  <PresentationFormat>Widescreen</PresentationFormat>
  <Paragraphs>248</Paragraphs>
  <Slides>57</Slides>
  <Notes>8</Notes>
  <HiddenSlides>0</HiddenSlides>
  <MMClips>0</MMClips>
  <ScaleCrop>false</ScaleCrop>
  <HeadingPairs>
    <vt:vector size="6" baseType="variant">
      <vt:variant>
        <vt:lpstr>Fonts Used</vt:lpstr>
      </vt:variant>
      <vt:variant>
        <vt:i4>37</vt:i4>
      </vt:variant>
      <vt:variant>
        <vt:lpstr>Theme</vt:lpstr>
      </vt:variant>
      <vt:variant>
        <vt:i4>16</vt:i4>
      </vt:variant>
      <vt:variant>
        <vt:lpstr>Slide Titles</vt:lpstr>
      </vt:variant>
      <vt:variant>
        <vt:i4>57</vt:i4>
      </vt:variant>
    </vt:vector>
  </HeadingPairs>
  <TitlesOfParts>
    <vt:vector size="110" baseType="lpstr">
      <vt:lpstr>MS PGothic</vt:lpstr>
      <vt:lpstr>AdvP4C4E74</vt:lpstr>
      <vt:lpstr>AdvP9779</vt:lpstr>
      <vt:lpstr>AdvP9785</vt:lpstr>
      <vt:lpstr>Arial</vt:lpstr>
      <vt:lpstr>Calibri</vt:lpstr>
      <vt:lpstr>Calibri (MS)</vt:lpstr>
      <vt:lpstr>Calibri (MS) Bold</vt:lpstr>
      <vt:lpstr>Calibri Light</vt:lpstr>
      <vt:lpstr>Century Gothic</vt:lpstr>
      <vt:lpstr>Courier New</vt:lpstr>
      <vt:lpstr>Gentona Book</vt:lpstr>
      <vt:lpstr>Georgia</vt:lpstr>
      <vt:lpstr>Gill Sans MT</vt:lpstr>
      <vt:lpstr>Google Sans</vt:lpstr>
      <vt:lpstr>Helvetica Neue Light</vt:lpstr>
      <vt:lpstr>IBM Plex Sans</vt:lpstr>
      <vt:lpstr>IBM Plex Sans Light</vt:lpstr>
      <vt:lpstr>IBM Plex Sans Regular</vt:lpstr>
      <vt:lpstr>Libre Franklin Black</vt:lpstr>
      <vt:lpstr>Myriad Pro</vt:lpstr>
      <vt:lpstr>Myriad Web Pro</vt:lpstr>
      <vt:lpstr>Open Sans</vt:lpstr>
      <vt:lpstr>PW Centra No2</vt:lpstr>
      <vt:lpstr>PW Serif</vt:lpstr>
      <vt:lpstr>Roboto</vt:lpstr>
      <vt:lpstr>Segoe UI</vt:lpstr>
      <vt:lpstr>Tahoma</vt:lpstr>
      <vt:lpstr>Times</vt:lpstr>
      <vt:lpstr>Times New Roman</vt:lpstr>
      <vt:lpstr>Trade Gothic LT Std Cn</vt:lpstr>
      <vt:lpstr>TradeGothic</vt:lpstr>
      <vt:lpstr>TradeGothic Light</vt:lpstr>
      <vt:lpstr>Trebuchet MS</vt:lpstr>
      <vt:lpstr>Visby CF</vt:lpstr>
      <vt:lpstr>Wingdings</vt:lpstr>
      <vt:lpstr>ヒラギノ角ゴ Pro W3</vt:lpstr>
      <vt:lpstr>Berlin</vt:lpstr>
      <vt:lpstr>1_Gallup</vt:lpstr>
      <vt:lpstr>2_NCEH_ATSDR_combined</vt:lpstr>
      <vt:lpstr>NCEH_ATSDR_combined</vt:lpstr>
      <vt:lpstr>3_NCEH_ATSDR_combined</vt:lpstr>
      <vt:lpstr>6_Office Theme</vt:lpstr>
      <vt:lpstr>CHWE_theme_no_footer</vt:lpstr>
      <vt:lpstr>ASHP 2022 Speaker Template</vt:lpstr>
      <vt:lpstr>VC IF 2020 US Speaker Template</vt:lpstr>
      <vt:lpstr>7_Office Theme</vt:lpstr>
      <vt:lpstr>9_PW Theme 16-9</vt:lpstr>
      <vt:lpstr>PW Theme 16-9</vt:lpstr>
      <vt:lpstr>TEST_tr_present_080326_v1</vt:lpstr>
      <vt:lpstr>1_Custom Design</vt:lpstr>
      <vt:lpstr>2_Custom Design</vt:lpstr>
      <vt:lpstr>Custom Design</vt:lpstr>
      <vt:lpstr>What Are The Mentally Healthiest Companies Doing?</vt:lpstr>
      <vt:lpstr>What is the headline?</vt:lpstr>
      <vt:lpstr>Headlines…</vt:lpstr>
      <vt:lpstr>What is the story line?</vt:lpstr>
      <vt:lpstr>PowerPoint Presentation</vt:lpstr>
      <vt:lpstr>The Fallout</vt:lpstr>
      <vt:lpstr>Also, we’re a lot more grumpy these days</vt:lpstr>
      <vt:lpstr>Back up…How many of us go to work every day? A lot! (~ 170 million Americans)</vt:lpstr>
      <vt:lpstr>How do we spend our typical days?</vt:lpstr>
      <vt:lpstr>How some of us spend our day at work</vt:lpstr>
      <vt:lpstr>One Solution: Planned laziness</vt:lpstr>
      <vt:lpstr>Start Over…Poor Health is Expensive</vt:lpstr>
      <vt:lpstr>HERO I, II, III Studies (1998, 2012, 2022): Depression is a Costly Disease </vt:lpstr>
      <vt:lpstr>PowerPoint Presentation</vt:lpstr>
      <vt:lpstr>There are organizations that have figured out the “secret sauce” </vt:lpstr>
      <vt:lpstr>Some Stats…The Role Human Nature Plays in Organizational Success</vt:lpstr>
      <vt:lpstr>Employee Engagement Trends Globally, in the U.S. and in Best Practice Organizations</vt:lpstr>
      <vt:lpstr>Emerging Workplace Expectations Are Shifting </vt:lpstr>
      <vt:lpstr>Meaningful Feedback Once Per Week</vt:lpstr>
      <vt:lpstr>PowerPoint Presentation</vt:lpstr>
      <vt:lpstr>Identifying “Best Practices” in Workplace Health Promotion: What Works?</vt:lpstr>
      <vt:lpstr>Kent et al., Best Practice Study</vt:lpstr>
      <vt:lpstr>Case Studies – Companies That Do It “Right”</vt:lpstr>
      <vt:lpstr>Organization-Wide Recommendation</vt:lpstr>
      <vt:lpstr>The Secret Sauce</vt:lpstr>
      <vt:lpstr>Harvard Business Review </vt:lpstr>
      <vt:lpstr>PowerPoint Presentation</vt:lpstr>
      <vt:lpstr>  Happy employees…  are productive employees!</vt:lpstr>
      <vt:lpstr>PowerPoint Presentation</vt:lpstr>
      <vt:lpstr> Wall Street Studies </vt:lpstr>
      <vt:lpstr>PowerPoint Presentation</vt:lpstr>
      <vt:lpstr>Corporate Health Achievement Award(CHAA) Winners </vt:lpstr>
      <vt:lpstr>PowerPoint Presentation</vt:lpstr>
      <vt:lpstr>High Health and Safety Scores vs. S&amp;P 500</vt:lpstr>
      <vt:lpstr>Grossmeier et al., HERO S&amp;P Study</vt:lpstr>
      <vt:lpstr>HERO Study Results</vt:lpstr>
      <vt:lpstr>Goetzel et al., Koop S&amp;P Study</vt:lpstr>
      <vt:lpstr>Some Winners of the Koop Award</vt:lpstr>
      <vt:lpstr>Koop Winners Outperformed the S&amp;P 500 – 3:1</vt:lpstr>
      <vt:lpstr>RWJF-Funded Study</vt:lpstr>
      <vt:lpstr>HI COH INT Companies vs. the S&amp;P 500</vt:lpstr>
      <vt:lpstr>Indeed Study – Workplace Well-Being and Performance</vt:lpstr>
      <vt:lpstr>Correlation of Happiness and Business Metrics</vt:lpstr>
      <vt:lpstr>Top 100 “Happiest” Companies’ Stock Performance</vt:lpstr>
      <vt:lpstr>Now What?</vt:lpstr>
      <vt:lpstr>PowerPoint Presentation</vt:lpstr>
      <vt:lpstr>Award Criteria</vt:lpstr>
      <vt:lpstr>PowerPoint Presentation</vt:lpstr>
      <vt:lpstr>PowerPoint Presentation</vt:lpstr>
      <vt:lpstr>Published Evidence-Based Reviews</vt:lpstr>
      <vt:lpstr>PowerPoint Presentation</vt:lpstr>
      <vt:lpstr>Some Ideas (Psychosocial Domain)</vt:lpstr>
      <vt:lpstr>Other Ideas (Psychosocial Domain)</vt:lpstr>
      <vt:lpstr>More Ideas (Organizational Domain)</vt:lpstr>
      <vt:lpstr>More Ideas: Organizational and Environmental Domains</vt:lpstr>
      <vt:lpstr>Measure Using a Balanced Scorecard Move from ROI to VOI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Hitomi Kuromoto</dc:creator>
  <cp:lastModifiedBy>Ron Goetzel</cp:lastModifiedBy>
  <cp:revision>38</cp:revision>
  <dcterms:created xsi:type="dcterms:W3CDTF">2023-05-12T17:20:12Z</dcterms:created>
  <dcterms:modified xsi:type="dcterms:W3CDTF">2024-05-21T14:03:53Z</dcterms:modified>
</cp:coreProperties>
</file>