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Playfair Display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954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9544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111f7d13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111f7d13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111f7d13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111f7d13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111f7d13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111f7d13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111f7d13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111f7d13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111f7d13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111f7d13f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111f7d13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111f7d13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111f7d13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111f7d13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111f7d13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c111f7d13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111f7d13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c111f7d13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111f7d13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c111f7d13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9544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9544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111f7d13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c111f7d13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544c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544c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11f7d13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111f7d13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111f7d13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111f7d13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111f7d13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111f7d13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111f7d13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c111f7d13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f9544c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f9544c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heclimatecommunicator@gmail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Broadening the Lens on Investigative Reporting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Shreya Agrawal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Climate Journalist and Communicator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Newsroom Fellow at The Xylom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Why am I here?</a:t>
            </a:r>
            <a:endParaRPr sz="3480"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711"/>
              <a:t>Mostly to tell you: YOU GOT THIS!!!</a:t>
            </a:r>
            <a:endParaRPr sz="771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120450" y="204100"/>
            <a:ext cx="89031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But let’s talk about investigative reporting for a sec…</a:t>
            </a:r>
            <a:endParaRPr sz="2980"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Investigations are no different from other kinds of reporting, except:</a:t>
            </a:r>
            <a:endParaRPr sz="2300"/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You get lots of time to work on them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Char char="-"/>
            </a:pPr>
            <a:r>
              <a:rPr lang="en" sz="2300">
                <a:solidFill>
                  <a:schemeClr val="accent6"/>
                </a:solidFill>
              </a:rPr>
              <a:t>There is usually an accountability/harm aspect to those stories</a:t>
            </a:r>
            <a:endParaRPr sz="2300">
              <a:solidFill>
                <a:schemeClr val="accent6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You get to go as deep as possible (because of the time factor)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I find investigative stories?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You probably already have a few right under your nose!</a:t>
            </a:r>
            <a:endParaRPr sz="22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Think of stories you have done in the past. How can you expand on them?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-"/>
            </a:pPr>
            <a:r>
              <a:rPr lang="en" sz="2000">
                <a:solidFill>
                  <a:schemeClr val="accent6"/>
                </a:solidFill>
              </a:rPr>
              <a:t>Look at what is happening in your beat. Who is being harmed? Who needs to be held accountable?</a:t>
            </a: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Build good relationships with your sources beyond the daily grind –– that’s how I have gotten a bunch of my stories!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how can I get started?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It is totally possible to do investigations even when saddled with other hefty stories on your beat!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How?</a:t>
            </a: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Cultivate sources + become an authority on your beat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-"/>
            </a:pPr>
            <a:r>
              <a:rPr lang="en" sz="2000">
                <a:solidFill>
                  <a:schemeClr val="accent6"/>
                </a:solidFill>
              </a:rPr>
              <a:t>Think: “What are the big questions on my beat?”</a:t>
            </a: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If you can’t do a big project, think in terms of incremental stories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-"/>
            </a:pPr>
            <a:r>
              <a:rPr lang="en" sz="2000">
                <a:solidFill>
                  <a:schemeClr val="accent6"/>
                </a:solidFill>
              </a:rPr>
              <a:t>Try to find data/documents! Stories are often hidden in the fine print…</a:t>
            </a:r>
            <a:endParaRPr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tips and helpful resources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Set up coffee chats with reporters you admire and learn from their process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-"/>
            </a:pPr>
            <a:r>
              <a:rPr lang="en" sz="2000">
                <a:solidFill>
                  <a:schemeClr val="accent6"/>
                </a:solidFill>
              </a:rPr>
              <a:t>Check out the Ida B. Wells Society –– they have great resources + bootcamps</a:t>
            </a: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If IRE and NICAR seem too intimidating, try going to other society conferences (NLGJA, NAHJ, AAJA, SEJ, etc.)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-"/>
            </a:pPr>
            <a:r>
              <a:rPr lang="en" sz="2000">
                <a:solidFill>
                  <a:schemeClr val="accent6"/>
                </a:solidFill>
              </a:rPr>
              <a:t>Read investigative stories and try to break them down to understand the process</a:t>
            </a:r>
            <a:endParaRPr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important…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11700" y="1195475"/>
            <a:ext cx="8520600" cy="3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REDEFINE WHAT INVESTIGATIVE JOURNALISM IS FOR YOU!</a:t>
            </a:r>
            <a:endParaRPr sz="24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Everyone’s process is different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You don’t have to look or act or be a certain way to be a good investigative journalist. You can be yourself and still shine!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If someone makes you feel like you can’t, be brave and prove them wrong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Don’t be afraid to try new things, take risks and make mistakes. That’s the ONLY way to learn.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21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stories I am working on:</a:t>
            </a: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Xylom: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Impact of lithium mining in Imperial Valley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state of fire insurance in rural California/Oregon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“Recycling” of synthetic turf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21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stories I am working on:</a:t>
            </a: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Redlining and environmental justice in Los Angeles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Eco-chaplaincy and how it can help us fight climate anxiety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And several other climate comms projects!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0" y="1084625"/>
            <a:ext cx="45720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688" b="0"/>
              <a:t>Journalism is hard…</a:t>
            </a: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2"/>
          </p:nvPr>
        </p:nvSpPr>
        <p:spPr>
          <a:xfrm>
            <a:off x="4939500" y="223550"/>
            <a:ext cx="3837000" cy="42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Everyone has a different career path and no path worth walking on is straightforward. 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Trust your own process.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/>
              <a:t>Listen to everyone’s advice but remember, you don’t have to follow everything.</a:t>
            </a:r>
            <a:endParaRPr sz="2500"/>
          </a:p>
        </p:txBody>
      </p:sp>
      <p:sp>
        <p:nvSpPr>
          <p:cNvPr id="190" name="Google Shape;190;p3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you are here for a reason! Trust your gut!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20"/>
              <a:t>Questions? Musings?</a:t>
            </a:r>
            <a:endParaRPr sz="48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20"/>
              <a:t>Want to debate?</a:t>
            </a:r>
            <a:endParaRPr sz="4820"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(Now’s your chance!)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(swift) trip down memory lane</a:t>
            </a:r>
            <a:endParaRPr/>
          </a:p>
        </p:txBody>
      </p:sp>
      <p:cxnSp>
        <p:nvCxnSpPr>
          <p:cNvPr id="75" name="Google Shape;75;p14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6" name="Google Shape;76;p14"/>
          <p:cNvGrpSpPr/>
          <p:nvPr/>
        </p:nvGrpSpPr>
        <p:grpSpPr>
          <a:xfrm>
            <a:off x="648675" y="1581271"/>
            <a:ext cx="196200" cy="1306800"/>
            <a:chOff x="648675" y="1657471"/>
            <a:chExt cx="196200" cy="1306800"/>
          </a:xfrm>
        </p:grpSpPr>
        <p:sp>
          <p:nvSpPr>
            <p:cNvPr id="77" name="Google Shape;77;p14"/>
            <p:cNvSpPr/>
            <p:nvPr/>
          </p:nvSpPr>
          <p:spPr>
            <a:xfrm>
              <a:off x="6486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" name="Google Shape;78;p14"/>
            <p:cNvCxnSpPr>
              <a:stCxn id="77" idx="0"/>
            </p:cNvCxnSpPr>
            <p:nvPr/>
          </p:nvCxnSpPr>
          <p:spPr>
            <a:xfrm rot="10800000">
              <a:off x="746775" y="1657471"/>
              <a:ext cx="0" cy="11109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79" name="Google Shape;79;p14"/>
          <p:cNvSpPr txBox="1">
            <a:spLocks noGrp="1"/>
          </p:cNvSpPr>
          <p:nvPr>
            <p:ph type="body" idx="4294967295"/>
          </p:nvPr>
        </p:nvSpPr>
        <p:spPr>
          <a:xfrm>
            <a:off x="823799" y="1299975"/>
            <a:ext cx="3287400" cy="13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Born in India near the Himalayas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Spent a bunch of time growing up in the SF Bay Area</a:t>
            </a:r>
            <a:endParaRPr sz="1400"/>
          </a:p>
        </p:txBody>
      </p:sp>
      <p:grpSp>
        <p:nvGrpSpPr>
          <p:cNvPr id="80" name="Google Shape;80;p14"/>
          <p:cNvGrpSpPr/>
          <p:nvPr/>
        </p:nvGrpSpPr>
        <p:grpSpPr>
          <a:xfrm>
            <a:off x="2512925" y="2692171"/>
            <a:ext cx="196200" cy="1404905"/>
            <a:chOff x="2512925" y="2768371"/>
            <a:chExt cx="196200" cy="1404905"/>
          </a:xfrm>
        </p:grpSpPr>
        <p:cxnSp>
          <p:nvCxnSpPr>
            <p:cNvPr id="81" name="Google Shape;81;p14"/>
            <p:cNvCxnSpPr/>
            <p:nvPr/>
          </p:nvCxnSpPr>
          <p:spPr>
            <a:xfrm>
              <a:off x="261102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82" name="Google Shape;82;p14"/>
            <p:cNvSpPr/>
            <p:nvPr/>
          </p:nvSpPr>
          <p:spPr>
            <a:xfrm>
              <a:off x="251292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14"/>
          <p:cNvSpPr txBox="1">
            <a:spLocks noGrp="1"/>
          </p:cNvSpPr>
          <p:nvPr>
            <p:ph type="body" idx="4294967295"/>
          </p:nvPr>
        </p:nvSpPr>
        <p:spPr>
          <a:xfrm>
            <a:off x="2693150" y="3712800"/>
            <a:ext cx="2963400" cy="1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First existential crisis at age 5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When I first read about climate change</a:t>
            </a:r>
            <a:endParaRPr sz="1400"/>
          </a:p>
        </p:txBody>
      </p:sp>
      <p:grpSp>
        <p:nvGrpSpPr>
          <p:cNvPr id="84" name="Google Shape;84;p14"/>
          <p:cNvGrpSpPr/>
          <p:nvPr/>
        </p:nvGrpSpPr>
        <p:grpSpPr>
          <a:xfrm>
            <a:off x="4279200" y="1483171"/>
            <a:ext cx="196200" cy="1404900"/>
            <a:chOff x="4279200" y="1559371"/>
            <a:chExt cx="196200" cy="1404900"/>
          </a:xfrm>
        </p:grpSpPr>
        <p:cxnSp>
          <p:nvCxnSpPr>
            <p:cNvPr id="85" name="Google Shape;85;p14"/>
            <p:cNvCxnSpPr>
              <a:stCxn id="86" idx="0"/>
            </p:cNvCxnSpPr>
            <p:nvPr/>
          </p:nvCxnSpPr>
          <p:spPr>
            <a:xfrm rot="10800000">
              <a:off x="4377300" y="1559371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86" name="Google Shape;86;p14"/>
            <p:cNvSpPr/>
            <p:nvPr/>
          </p:nvSpPr>
          <p:spPr>
            <a:xfrm>
              <a:off x="4279200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4454450" y="1299975"/>
            <a:ext cx="3777900" cy="13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Studied geology, English and journalism at USC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But didn’t really know what I wanted to do with any of it</a:t>
            </a:r>
            <a:endParaRPr/>
          </a:p>
        </p:txBody>
      </p:sp>
      <p:grpSp>
        <p:nvGrpSpPr>
          <p:cNvPr id="88" name="Google Shape;88;p14"/>
          <p:cNvGrpSpPr/>
          <p:nvPr/>
        </p:nvGrpSpPr>
        <p:grpSpPr>
          <a:xfrm>
            <a:off x="6045475" y="2692171"/>
            <a:ext cx="196200" cy="1404905"/>
            <a:chOff x="6045475" y="2768371"/>
            <a:chExt cx="196200" cy="1404905"/>
          </a:xfrm>
        </p:grpSpPr>
        <p:cxnSp>
          <p:nvCxnSpPr>
            <p:cNvPr id="89" name="Google Shape;89;p14"/>
            <p:cNvCxnSpPr/>
            <p:nvPr/>
          </p:nvCxnSpPr>
          <p:spPr>
            <a:xfrm>
              <a:off x="614357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90" name="Google Shape;90;p14"/>
            <p:cNvSpPr/>
            <p:nvPr/>
          </p:nvSpPr>
          <p:spPr>
            <a:xfrm>
              <a:off x="60454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4"/>
          <p:cNvSpPr txBox="1">
            <a:spLocks noGrp="1"/>
          </p:cNvSpPr>
          <p:nvPr>
            <p:ph type="body" idx="4294967295"/>
          </p:nvPr>
        </p:nvSpPr>
        <p:spPr>
          <a:xfrm>
            <a:off x="6225725" y="3519575"/>
            <a:ext cx="29184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Climate journalist and communicator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Found my a-ha moment in 2022 + founded Annenberg Media Earth</a:t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questions? Feel free to reach out!</a:t>
            </a: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theclimatecommunicator@gmail.com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213-551-3943</a:t>
            </a: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2"/>
          </p:nvPr>
        </p:nvSpPr>
        <p:spPr>
          <a:xfrm>
            <a:off x="4939500" y="573450"/>
            <a:ext cx="3837000" cy="3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Always happy to chat about:</a:t>
            </a:r>
            <a:endParaRPr sz="22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Career path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 aspects of journalism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Nature/environment/climate change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Books, books, books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Thoughts on writing/storytelling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Anything else that you may fancy :)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What do we do at The Xylom?</a:t>
            </a:r>
            <a:endParaRPr sz="3480"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“Non-profit, student-led newsroom focusing on communities influencing and shaped by science.” </a:t>
            </a:r>
            <a:endParaRPr sz="2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 b="1"/>
              <a:t>But what does that mean?</a:t>
            </a:r>
            <a:endParaRPr sz="26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8448"/>
              <a:buFont typeface="Arial"/>
              <a:buNone/>
            </a:pPr>
            <a:r>
              <a:rPr lang="en" sz="3480"/>
              <a:t>What do we do at The Xylom?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Centering perspectives of people of color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All of our employees + most of our writers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Telling the stories that usually don’t get told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Stories with international perspectives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Hard to talk about topics –– endometriosis, greenwashing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Holding people in power accountable while focusing on community-building!</a:t>
            </a:r>
            <a:endParaRPr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311700" y="165225"/>
            <a:ext cx="8377500" cy="9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on menstruation from an Indian woman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get writers from all around the world.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At a time when most newsrooms are grappling with DEI, The Xylom has always centered that in everything we do.</a:t>
            </a:r>
            <a:endParaRPr sz="1800"/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l="-1976" r="4596"/>
          <a:stretch/>
        </p:blipFill>
        <p:spPr>
          <a:xfrm>
            <a:off x="3246050" y="1546463"/>
            <a:ext cx="5569500" cy="31166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532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International stories need to be told nationally</a:t>
            </a:r>
            <a:endParaRPr sz="3000"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3245700" cy="32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Our editor-in-chief Alex Ip strongly believes in giving a voice to those who haven’t had one in the past.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We welcome all writers, even those with no experience.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Our job is to train, teach and help your stories get better!</a:t>
            </a:r>
            <a:endParaRPr sz="1800"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r="6576"/>
          <a:stretch/>
        </p:blipFill>
        <p:spPr>
          <a:xfrm>
            <a:off x="3755675" y="1708150"/>
            <a:ext cx="4972324" cy="2879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currently also work for: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USC Annenberg Center for Climate Journalism and Communication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Sojourners Magazine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one5c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Feet in 2 Worlds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I’ve previously written for: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2"/>
          </p:nvPr>
        </p:nvSpPr>
        <p:spPr>
          <a:xfrm>
            <a:off x="4939500" y="223550"/>
            <a:ext cx="3837000" cy="42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Los Angeles Times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CalMatters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Malheur Enterprise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Planet Forward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Annenberg Media Earth (duh)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I’ve also been a guest on radio stations such as CapRadio, KQED, LAist and KCBS.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what do I do with the Xylom (and all the other jobs)?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2"/>
          </p:nvPr>
        </p:nvSpPr>
        <p:spPr>
          <a:xfrm>
            <a:off x="4939500" y="204100"/>
            <a:ext cx="3837000" cy="44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Feels like everything!!!</a:t>
            </a:r>
            <a:endParaRPr sz="2200"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Investigative and accountability reporting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Community reporting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Editing and fact-checking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Podcasting!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Planning journalism/comms events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Climate comms reports/surveys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My fav: being a rainmaker :)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Macintosh PowerPoint</Application>
  <PresentationFormat>On-screen Show (16:9)</PresentationFormat>
  <Paragraphs>111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Lato</vt:lpstr>
      <vt:lpstr>Playfair Display</vt:lpstr>
      <vt:lpstr>Arial</vt:lpstr>
      <vt:lpstr>Blue &amp; Gold</vt:lpstr>
      <vt:lpstr>Broadening the Lens on Investigative Reporting</vt:lpstr>
      <vt:lpstr>A (swift) trip down memory lane</vt:lpstr>
      <vt:lpstr>What do we do at The Xylom?</vt:lpstr>
      <vt:lpstr>What do we do at The Xylom?</vt:lpstr>
      <vt:lpstr>Perspective on menstruation from an Indian woman</vt:lpstr>
      <vt:lpstr>International stories need to be told nationally</vt:lpstr>
      <vt:lpstr>I currently also work for:</vt:lpstr>
      <vt:lpstr>I’ve previously written for:</vt:lpstr>
      <vt:lpstr>So, what do I do with the Xylom (and all the other jobs)?</vt:lpstr>
      <vt:lpstr>Why am I here?</vt:lpstr>
      <vt:lpstr>But let’s talk about investigative reporting for a sec…</vt:lpstr>
      <vt:lpstr>Where can I find investigative stories?</vt:lpstr>
      <vt:lpstr>So, how can I get started?</vt:lpstr>
      <vt:lpstr>Some tips and helpful resources</vt:lpstr>
      <vt:lpstr>The most important…</vt:lpstr>
      <vt:lpstr>Some stories I am working on:</vt:lpstr>
      <vt:lpstr>Other stories I am working on:</vt:lpstr>
      <vt:lpstr>Journalism is hard…</vt:lpstr>
      <vt:lpstr>Questions? Musings? Want to debate?</vt:lpstr>
      <vt:lpstr>Other questions? Feel free to reach out!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Broadening the Lens on Investigative Reporting</dc:title>
  <cp:lastModifiedBy>Rachel Jones</cp:lastModifiedBy>
  <cp:revision>1</cp:revision>
  <dcterms:modified xsi:type="dcterms:W3CDTF">2024-03-11T11:04:58Z</dcterms:modified>
</cp:coreProperties>
</file>