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 id="2147483811" r:id="rId5"/>
    <p:sldMasterId id="2147483817" r:id="rId6"/>
    <p:sldMasterId id="2147483827" r:id="rId7"/>
    <p:sldMasterId id="2147483846" r:id="rId8"/>
    <p:sldMasterId id="2147483940" r:id="rId9"/>
    <p:sldMasterId id="2147483916" r:id="rId10"/>
    <p:sldMasterId id="2147483870" r:id="rId11"/>
    <p:sldMasterId id="2147483956" r:id="rId12"/>
    <p:sldMasterId id="2147484000" r:id="rId13"/>
  </p:sldMasterIdLst>
  <p:notesMasterIdLst>
    <p:notesMasterId r:id="rId40"/>
  </p:notesMasterIdLst>
  <p:handoutMasterIdLst>
    <p:handoutMasterId r:id="rId41"/>
  </p:handoutMasterIdLst>
  <p:sldIdLst>
    <p:sldId id="312" r:id="rId14"/>
    <p:sldId id="357" r:id="rId15"/>
    <p:sldId id="360" r:id="rId16"/>
    <p:sldId id="433" r:id="rId17"/>
    <p:sldId id="359" r:id="rId18"/>
    <p:sldId id="356" r:id="rId19"/>
    <p:sldId id="398" r:id="rId20"/>
    <p:sldId id="427" r:id="rId21"/>
    <p:sldId id="432" r:id="rId22"/>
    <p:sldId id="429" r:id="rId23"/>
    <p:sldId id="426" r:id="rId24"/>
    <p:sldId id="425" r:id="rId25"/>
    <p:sldId id="259" r:id="rId26"/>
    <p:sldId id="418" r:id="rId27"/>
    <p:sldId id="428" r:id="rId28"/>
    <p:sldId id="389" r:id="rId29"/>
    <p:sldId id="395" r:id="rId30"/>
    <p:sldId id="439" r:id="rId31"/>
    <p:sldId id="437" r:id="rId32"/>
    <p:sldId id="382" r:id="rId33"/>
    <p:sldId id="401" r:id="rId34"/>
    <p:sldId id="434" r:id="rId35"/>
    <p:sldId id="436" r:id="rId36"/>
    <p:sldId id="341" r:id="rId37"/>
    <p:sldId id="414" r:id="rId38"/>
    <p:sldId id="40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Culbreth Jones" initials="CJ" lastIdx="1" clrIdx="2">
    <p:extLst>
      <p:ext uri="{19B8F6BF-5375-455C-9EA6-DF929625EA0E}">
        <p15:presenceInfo xmlns:p15="http://schemas.microsoft.com/office/powerpoint/2012/main" userId="153d96c8983bb0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DA5"/>
    <a:srgbClr val="D06433"/>
    <a:srgbClr val="9AC3E0"/>
    <a:srgbClr val="CAB64B"/>
    <a:srgbClr val="789D4A"/>
    <a:srgbClr val="1E5332"/>
    <a:srgbClr val="306782"/>
    <a:srgbClr val="903914"/>
    <a:srgbClr val="1E5331"/>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83744"/>
  </p:normalViewPr>
  <p:slideViewPr>
    <p:cSldViewPr snapToGrid="0">
      <p:cViewPr>
        <p:scale>
          <a:sx n="46" d="100"/>
          <a:sy n="46" d="100"/>
        </p:scale>
        <p:origin x="1448" y="492"/>
      </p:cViewPr>
      <p:guideLst/>
    </p:cSldViewPr>
  </p:slideViewPr>
  <p:notesTextViewPr>
    <p:cViewPr>
      <p:scale>
        <a:sx n="1" d="1"/>
        <a:sy n="1" d="1"/>
      </p:scale>
      <p:origin x="0" y="0"/>
    </p:cViewPr>
  </p:notesTextViewPr>
  <p:sorterViewPr>
    <p:cViewPr>
      <p:scale>
        <a:sx n="100" d="100"/>
        <a:sy n="100" d="100"/>
      </p:scale>
      <p:origin x="0" y="-8376"/>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4/15/2024</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4/15/2024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a:p>
        </p:txBody>
      </p:sp>
    </p:spTree>
    <p:extLst>
      <p:ext uri="{BB962C8B-B14F-4D97-AF65-F5344CB8AC3E}">
        <p14:creationId xmlns:p14="http://schemas.microsoft.com/office/powerpoint/2010/main" val="2979162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a:p>
        </p:txBody>
      </p:sp>
    </p:spTree>
    <p:extLst>
      <p:ext uri="{BB962C8B-B14F-4D97-AF65-F5344CB8AC3E}">
        <p14:creationId xmlns:p14="http://schemas.microsoft.com/office/powerpoint/2010/main" val="783843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a:p>
        </p:txBody>
      </p:sp>
    </p:spTree>
    <p:extLst>
      <p:ext uri="{BB962C8B-B14F-4D97-AF65-F5344CB8AC3E}">
        <p14:creationId xmlns:p14="http://schemas.microsoft.com/office/powerpoint/2010/main" val="343818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a:p>
        </p:txBody>
      </p:sp>
    </p:spTree>
    <p:extLst>
      <p:ext uri="{BB962C8B-B14F-4D97-AF65-F5344CB8AC3E}">
        <p14:creationId xmlns:p14="http://schemas.microsoft.com/office/powerpoint/2010/main" val="158608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a:p>
        </p:txBody>
      </p:sp>
    </p:spTree>
    <p:extLst>
      <p:ext uri="{BB962C8B-B14F-4D97-AF65-F5344CB8AC3E}">
        <p14:creationId xmlns:p14="http://schemas.microsoft.com/office/powerpoint/2010/main" val="3042868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a:p>
        </p:txBody>
      </p:sp>
    </p:spTree>
    <p:extLst>
      <p:ext uri="{BB962C8B-B14F-4D97-AF65-F5344CB8AC3E}">
        <p14:creationId xmlns:p14="http://schemas.microsoft.com/office/powerpoint/2010/main" val="359094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a:p>
        </p:txBody>
      </p:sp>
    </p:spTree>
    <p:extLst>
      <p:ext uri="{BB962C8B-B14F-4D97-AF65-F5344CB8AC3E}">
        <p14:creationId xmlns:p14="http://schemas.microsoft.com/office/powerpoint/2010/main" val="1132848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a:p>
        </p:txBody>
      </p:sp>
    </p:spTree>
    <p:extLst>
      <p:ext uri="{BB962C8B-B14F-4D97-AF65-F5344CB8AC3E}">
        <p14:creationId xmlns:p14="http://schemas.microsoft.com/office/powerpoint/2010/main" val="96670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a:t>
            </a:fld>
            <a:endParaRPr lang="en-US" noProof="0"/>
          </a:p>
        </p:txBody>
      </p:sp>
    </p:spTree>
    <p:extLst>
      <p:ext uri="{BB962C8B-B14F-4D97-AF65-F5344CB8AC3E}">
        <p14:creationId xmlns:p14="http://schemas.microsoft.com/office/powerpoint/2010/main" val="401393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20262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268000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38875"/>
            <a:ext cx="5486400" cy="3600450"/>
          </a:xfrm>
        </p:spPr>
        <p:txBody>
          <a:bodyPr/>
          <a:lstStyle/>
          <a:p>
            <a:r>
              <a:rPr lang="en-US" dirty="0"/>
              <a:t>Mildred Barber stands to the left of Helen Thompson and Hellen Brooks. The three were the first women elected to the state Legislature in 1924. Barber, Thompson and Brooks served in the Wisconsin Assembly.</a:t>
            </a:r>
          </a:p>
          <a:p>
            <a:r>
              <a:rPr lang="en-US" dirty="0"/>
              <a:t>Today, 41 of the state Legislature’s 132 seats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a:p>
        </p:txBody>
      </p:sp>
    </p:spTree>
    <p:extLst>
      <p:ext uri="{BB962C8B-B14F-4D97-AF65-F5344CB8AC3E}">
        <p14:creationId xmlns:p14="http://schemas.microsoft.com/office/powerpoint/2010/main" val="822309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6d692629b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6d692629b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Note the milestones here</a:t>
            </a:r>
          </a:p>
          <a:p>
            <a:pPr marL="0" lvl="0" indent="0" algn="l" rtl="0">
              <a:spcBef>
                <a:spcPts val="0"/>
              </a:spcBef>
              <a:spcAft>
                <a:spcPts val="0"/>
              </a:spcAft>
              <a:buNone/>
            </a:pPr>
            <a:r>
              <a:rPr lang="en-US" dirty="0"/>
              <a:t>And the decades in which major growth occurred </a:t>
            </a:r>
          </a:p>
          <a:p>
            <a:pPr marL="0" lvl="0" indent="0" algn="l" rtl="0">
              <a:spcBef>
                <a:spcPts val="0"/>
              </a:spcBef>
              <a:spcAft>
                <a:spcPts val="0"/>
              </a:spcAft>
              <a:buNone/>
            </a:pPr>
            <a:r>
              <a:rPr lang="en-US" dirty="0"/>
              <a:t>Ask the audience: Anybody know which state had the first women legislators? </a:t>
            </a:r>
          </a:p>
          <a:p>
            <a:pPr marL="0" lvl="0" indent="0" algn="l" rtl="0">
              <a:spcBef>
                <a:spcPts val="0"/>
              </a:spcBef>
              <a:spcAft>
                <a:spcPts val="0"/>
              </a:spcAft>
              <a:buNone/>
            </a:pPr>
            <a:r>
              <a:rPr lang="en-US" dirty="0"/>
              <a:t>The 10, 20, 30 percent milestone for women. Stayed under 10 percent until 1970s. Over the next 2 </a:t>
            </a:r>
            <a:r>
              <a:rPr lang="en-US" dirty="0" err="1"/>
              <a:t>deacdes</a:t>
            </a:r>
            <a:r>
              <a:rPr lang="en-US" dirty="0"/>
              <a:t> the number would double to 20% in the 1990s where it </a:t>
            </a:r>
            <a:r>
              <a:rPr lang="en-US" dirty="0" err="1"/>
              <a:t>platued</a:t>
            </a:r>
            <a:r>
              <a:rPr lang="en-US" dirty="0"/>
              <a:t> for a bit and stayed until recently, when it hit 30%.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6d692629b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6d692629b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6d692629b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6d692629b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a:p>
        </p:txBody>
      </p:sp>
    </p:spTree>
    <p:extLst>
      <p:ext uri="{BB962C8B-B14F-4D97-AF65-F5344CB8AC3E}">
        <p14:creationId xmlns:p14="http://schemas.microsoft.com/office/powerpoint/2010/main" val="343818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hyperlink" Target="http://www.ncsl.org/" TargetMode="External"/><Relationship Id="rId1" Type="http://schemas.openxmlformats.org/officeDocument/2006/relationships/slideMaster" Target="../slideMasters/slideMaster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for Use">
    <p:bg>
      <p:bgPr>
        <a:solidFill>
          <a:schemeClr val="tx2">
            <a:lumMod val="5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D8D8E-B9C2-6C11-2FCD-730037ADBF5A}"/>
              </a:ext>
            </a:extLst>
          </p:cNvPr>
          <p:cNvSpPr>
            <a:spLocks noGrp="1"/>
          </p:cNvSpPr>
          <p:nvPr>
            <p:ph type="sldNum" sz="quarter" idx="10"/>
          </p:nvPr>
        </p:nvSpPr>
        <p:spPr/>
        <p:txBody>
          <a:bodyPr/>
          <a:lstStyle/>
          <a:p>
            <a:endParaRPr lang="en-US" dirty="0"/>
          </a:p>
        </p:txBody>
      </p:sp>
      <p:sp>
        <p:nvSpPr>
          <p:cNvPr id="34" name="TextBox 33">
            <a:extLst>
              <a:ext uri="{FF2B5EF4-FFF2-40B4-BE49-F238E27FC236}">
                <a16:creationId xmlns:a16="http://schemas.microsoft.com/office/drawing/2014/main" id="{26BAA669-FEB0-C0DE-E159-8242D08BFDC4}"/>
              </a:ext>
            </a:extLst>
          </p:cNvPr>
          <p:cNvSpPr txBox="1"/>
          <p:nvPr userDrawn="1"/>
        </p:nvSpPr>
        <p:spPr>
          <a:xfrm>
            <a:off x="2533402" y="1182231"/>
            <a:ext cx="7323662" cy="4216539"/>
          </a:xfrm>
          <a:prstGeom prst="rect">
            <a:avLst/>
          </a:prstGeom>
          <a:noFill/>
        </p:spPr>
        <p:txBody>
          <a:bodyPr wrap="square" rtlCol="0">
            <a:spAutoFit/>
          </a:bodyPr>
          <a:lstStyle/>
          <a:p>
            <a:pPr algn="ctr"/>
            <a:r>
              <a:rPr lang="en-US" sz="3200" dirty="0">
                <a:solidFill>
                  <a:schemeClr val="bg1"/>
                </a:solidFill>
              </a:rPr>
              <a:t>Instructions for Use:</a:t>
            </a:r>
          </a:p>
          <a:p>
            <a:pPr algn="ctr"/>
            <a:endParaRPr lang="en-US" dirty="0">
              <a:solidFill>
                <a:schemeClr val="bg1"/>
              </a:solidFill>
            </a:endParaRPr>
          </a:p>
          <a:p>
            <a:pPr algn="l"/>
            <a:r>
              <a:rPr lang="en-US" dirty="0">
                <a:solidFill>
                  <a:schemeClr val="bg2"/>
                </a:solidFill>
              </a:rPr>
              <a:t>TEXT SIZING:</a:t>
            </a:r>
          </a:p>
          <a:p>
            <a:pPr lvl="0" algn="l">
              <a:buFont typeface="Arial" panose="020B0604020202020204" pitchFamily="34" charset="0"/>
              <a:buChar char="•"/>
            </a:pPr>
            <a:r>
              <a:rPr lang="en-US" sz="1400" dirty="0">
                <a:solidFill>
                  <a:schemeClr val="bg1"/>
                </a:solidFill>
                <a:effectLst/>
              </a:rPr>
              <a:t>No smaller than 14 </a:t>
            </a:r>
            <a:r>
              <a:rPr lang="en-US" sz="1400" dirty="0" err="1">
                <a:solidFill>
                  <a:schemeClr val="bg1"/>
                </a:solidFill>
                <a:effectLst/>
              </a:rPr>
              <a:t>pt</a:t>
            </a:r>
            <a:r>
              <a:rPr lang="en-US" sz="1400" dirty="0">
                <a:solidFill>
                  <a:schemeClr val="bg1"/>
                </a:solidFill>
                <a:effectLst/>
              </a:rPr>
              <a:t> </a:t>
            </a:r>
          </a:p>
          <a:p>
            <a:pPr lvl="0" algn="l">
              <a:buFont typeface="Arial" panose="020B0604020202020204" pitchFamily="34" charset="0"/>
              <a:buChar char="•"/>
            </a:pPr>
            <a:r>
              <a:rPr lang="en-US" sz="1400" dirty="0">
                <a:solidFill>
                  <a:schemeClr val="bg1"/>
                </a:solidFill>
                <a:effectLst/>
              </a:rPr>
              <a:t>Use bold and all caps for list header emphasis </a:t>
            </a:r>
          </a:p>
          <a:p>
            <a:pPr lvl="0" algn="l">
              <a:buFont typeface="Arial" panose="020B0604020202020204" pitchFamily="34" charset="0"/>
              <a:buChar char="•"/>
            </a:pPr>
            <a:endParaRPr lang="en-US" sz="1400" dirty="0">
              <a:solidFill>
                <a:schemeClr val="bg1"/>
              </a:solidFill>
              <a:effectLst/>
            </a:endParaRPr>
          </a:p>
          <a:p>
            <a:pPr lvl="0" algn="l">
              <a:buFont typeface="Arial" panose="020B0604020202020204" pitchFamily="34" charset="0"/>
              <a:buChar char="•"/>
            </a:pPr>
            <a:r>
              <a:rPr lang="en-US" sz="1400" dirty="0">
                <a:solidFill>
                  <a:schemeClr val="bg1"/>
                </a:solidFill>
                <a:effectLst/>
              </a:rPr>
              <a:t>Body copy is 14pt</a:t>
            </a:r>
          </a:p>
          <a:p>
            <a:pPr lvl="0" algn="l">
              <a:buFont typeface="Arial" panose="020B0604020202020204" pitchFamily="34" charset="0"/>
              <a:buChar char="•"/>
            </a:pPr>
            <a:r>
              <a:rPr lang="en-US" sz="1400" dirty="0">
                <a:solidFill>
                  <a:schemeClr val="bg1"/>
                </a:solidFill>
                <a:effectLst/>
              </a:rPr>
              <a:t>Body Copy Headers are 14pt or 16 </a:t>
            </a:r>
            <a:r>
              <a:rPr lang="en-US" sz="1400" dirty="0" err="1">
                <a:solidFill>
                  <a:schemeClr val="bg1"/>
                </a:solidFill>
                <a:effectLst/>
              </a:rPr>
              <a:t>pt</a:t>
            </a:r>
            <a:r>
              <a:rPr lang="en-US" sz="1400" dirty="0">
                <a:solidFill>
                  <a:schemeClr val="bg1"/>
                </a:solidFill>
                <a:effectLst/>
              </a:rPr>
              <a:t> depending on emphasis </a:t>
            </a:r>
          </a:p>
          <a:p>
            <a:pPr lvl="0" algn="l">
              <a:buFont typeface="Arial" panose="020B0604020202020204" pitchFamily="34" charset="0"/>
              <a:buChar char="•"/>
            </a:pPr>
            <a:r>
              <a:rPr lang="en-US" sz="1400" dirty="0">
                <a:solidFill>
                  <a:schemeClr val="bg1"/>
                </a:solidFill>
                <a:effectLst/>
              </a:rPr>
              <a:t>Subtitle are 18 </a:t>
            </a:r>
            <a:r>
              <a:rPr lang="en-US" sz="1400" dirty="0" err="1">
                <a:solidFill>
                  <a:schemeClr val="bg1"/>
                </a:solidFill>
                <a:effectLst/>
              </a:rPr>
              <a:t>pt</a:t>
            </a:r>
            <a:endParaRPr lang="en-US" sz="1400" dirty="0">
              <a:solidFill>
                <a:schemeClr val="bg1"/>
              </a:solidFill>
              <a:effectLst/>
            </a:endParaRPr>
          </a:p>
          <a:p>
            <a:pPr lvl="0" algn="l">
              <a:buFont typeface="Arial" panose="020B0604020202020204" pitchFamily="34" charset="0"/>
              <a:buChar char="•"/>
            </a:pPr>
            <a:r>
              <a:rPr lang="en-US" sz="1400" dirty="0">
                <a:solidFill>
                  <a:schemeClr val="bg1"/>
                </a:solidFill>
                <a:effectLst/>
              </a:rPr>
              <a:t>Title Slides Headers are 36 </a:t>
            </a:r>
            <a:r>
              <a:rPr lang="en-US" sz="1400" dirty="0" err="1">
                <a:solidFill>
                  <a:schemeClr val="bg1"/>
                </a:solidFill>
                <a:effectLst/>
              </a:rPr>
              <a:t>pt</a:t>
            </a:r>
            <a:r>
              <a:rPr lang="en-US" sz="1400" dirty="0">
                <a:solidFill>
                  <a:schemeClr val="bg1"/>
                </a:solidFill>
                <a:effectLst/>
              </a:rPr>
              <a:t> </a:t>
            </a:r>
          </a:p>
          <a:p>
            <a:pPr lvl="0" algn="l">
              <a:buFont typeface="Arial" panose="020B0604020202020204" pitchFamily="34" charset="0"/>
              <a:buChar char="•"/>
            </a:pPr>
            <a:r>
              <a:rPr lang="en-US" sz="1400" dirty="0">
                <a:solidFill>
                  <a:schemeClr val="bg1"/>
                </a:solidFill>
                <a:effectLst/>
              </a:rPr>
              <a:t>Content Slide Headers are 32pt </a:t>
            </a:r>
          </a:p>
          <a:p>
            <a:pPr lvl="0" algn="l">
              <a:buFont typeface="Arial" panose="020B0604020202020204" pitchFamily="34" charset="0"/>
              <a:buChar char="•"/>
            </a:pPr>
            <a:endParaRPr lang="en-US" sz="140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chemeClr val="bg2"/>
                </a:solidFill>
              </a:rPr>
              <a:t>GENERAL RULES:</a:t>
            </a:r>
            <a:endParaRPr lang="en-US" sz="1800" dirty="0">
              <a:solidFill>
                <a:schemeClr val="bg1"/>
              </a:solidFill>
              <a:effectLst/>
            </a:endParaRPr>
          </a:p>
          <a:p>
            <a:pPr lvl="0" algn="l">
              <a:buFont typeface="Arial" panose="020B0604020202020204" pitchFamily="34" charset="0"/>
              <a:buChar char="•"/>
            </a:pPr>
            <a:r>
              <a:rPr lang="en-US" sz="1400" dirty="0">
                <a:solidFill>
                  <a:schemeClr val="bg1"/>
                </a:solidFill>
                <a:effectLst/>
              </a:rPr>
              <a:t>No more than 5 bullet points per slide</a:t>
            </a:r>
          </a:p>
          <a:p>
            <a:pPr lvl="0" algn="l">
              <a:buFont typeface="Arial" panose="020B0604020202020204" pitchFamily="34" charset="0"/>
              <a:buChar char="•"/>
            </a:pPr>
            <a:r>
              <a:rPr lang="en-US" sz="1400" dirty="0">
                <a:solidFill>
                  <a:schemeClr val="bg1"/>
                </a:solidFill>
                <a:effectLst/>
              </a:rPr>
              <a:t>Strongly advise that you keep with the color theme of the PPT template you’ve chosen</a:t>
            </a:r>
          </a:p>
          <a:p>
            <a:pPr lvl="0" algn="l">
              <a:buFont typeface="Arial" panose="020B0604020202020204" pitchFamily="34" charset="0"/>
              <a:buChar char="•"/>
            </a:pPr>
            <a:r>
              <a:rPr lang="en-US" sz="1400" dirty="0">
                <a:solidFill>
                  <a:schemeClr val="bg1"/>
                </a:solidFill>
                <a:effectLst/>
              </a:rPr>
              <a:t>The 6 line graphic is used on Title Slides and Dividers only and should only be used in the top left corner as seen in this template</a:t>
            </a:r>
          </a:p>
        </p:txBody>
      </p:sp>
    </p:spTree>
    <p:extLst>
      <p:ext uri="{BB962C8B-B14F-4D97-AF65-F5344CB8AC3E}">
        <p14:creationId xmlns:p14="http://schemas.microsoft.com/office/powerpoint/2010/main" val="78222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38C124-030F-20AE-4320-E13A204AC9FE}"/>
              </a:ext>
            </a:extLst>
          </p:cNvPr>
          <p:cNvSpPr>
            <a:spLocks noGrp="1"/>
          </p:cNvSpPr>
          <p:nvPr>
            <p:ph type="ctrTitle" hasCustomPrompt="1"/>
          </p:nvPr>
        </p:nvSpPr>
        <p:spPr>
          <a:xfrm>
            <a:off x="803126" y="3893574"/>
            <a:ext cx="3945855" cy="1686045"/>
          </a:xfrm>
          <a:prstGeom prst="rect">
            <a:avLst/>
          </a:prstGeom>
        </p:spPr>
        <p:txBody>
          <a:bodyPr anchor="b"/>
          <a:lstStyle>
            <a:lvl1pPr algn="l">
              <a:defRPr sz="3600" spc="-100" baseline="0">
                <a:solidFill>
                  <a:schemeClr val="bg1"/>
                </a:solidFill>
                <a:latin typeface="Cambria" panose="02040503050406030204" pitchFamily="18" charset="0"/>
              </a:defRPr>
            </a:lvl1pPr>
          </a:lstStyle>
          <a:p>
            <a:r>
              <a:rPr lang="en-US" noProof="0" dirty="0"/>
              <a:t>CLICK TO EDIT MASTER TITLE STYLE</a:t>
            </a:r>
          </a:p>
        </p:txBody>
      </p:sp>
      <p:sp>
        <p:nvSpPr>
          <p:cNvPr id="4" name="Subtitle 2">
            <a:extLst>
              <a:ext uri="{FF2B5EF4-FFF2-40B4-BE49-F238E27FC236}">
                <a16:creationId xmlns:a16="http://schemas.microsoft.com/office/drawing/2014/main" id="{0DF79557-E526-EDC6-0F7A-F7FD8C142850}"/>
              </a:ext>
            </a:extLst>
          </p:cNvPr>
          <p:cNvSpPr>
            <a:spLocks noGrp="1"/>
          </p:cNvSpPr>
          <p:nvPr>
            <p:ph type="subTitle" idx="12"/>
          </p:nvPr>
        </p:nvSpPr>
        <p:spPr>
          <a:xfrm>
            <a:off x="803126" y="5579622"/>
            <a:ext cx="3945855" cy="502869"/>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 name="Picture Placeholder 9">
            <a:extLst>
              <a:ext uri="{FF2B5EF4-FFF2-40B4-BE49-F238E27FC236}">
                <a16:creationId xmlns:a16="http://schemas.microsoft.com/office/drawing/2014/main" id="{57A584F2-F507-5FFA-3788-8709242BFD01}"/>
              </a:ext>
            </a:extLst>
          </p:cNvPr>
          <p:cNvSpPr>
            <a:spLocks noGrp="1"/>
          </p:cNvSpPr>
          <p:nvPr>
            <p:ph type="pic" sz="quarter" idx="10" hasCustomPrompt="1"/>
          </p:nvPr>
        </p:nvSpPr>
        <p:spPr>
          <a:xfrm>
            <a:off x="5695076" y="0"/>
            <a:ext cx="6496924" cy="6501491"/>
          </a:xfrm>
          <a:prstGeom prst="rect">
            <a:avLst/>
          </a:prstGeom>
          <a:solidFill>
            <a:schemeClr val="bg2"/>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grpSp>
        <p:nvGrpSpPr>
          <p:cNvPr id="5" name="Group 4">
            <a:extLst>
              <a:ext uri="{FF2B5EF4-FFF2-40B4-BE49-F238E27FC236}">
                <a16:creationId xmlns:a16="http://schemas.microsoft.com/office/drawing/2014/main" id="{7BC8AABB-5E70-9127-C94B-28DDAAC513B4}"/>
              </a:ext>
            </a:extLst>
          </p:cNvPr>
          <p:cNvGrpSpPr/>
          <p:nvPr userDrawn="1"/>
        </p:nvGrpSpPr>
        <p:grpSpPr>
          <a:xfrm>
            <a:off x="803126" y="0"/>
            <a:ext cx="1431723" cy="548088"/>
            <a:chOff x="5371587" y="-3"/>
            <a:chExt cx="1431723" cy="516660"/>
          </a:xfrm>
          <a:solidFill>
            <a:schemeClr val="bg1">
              <a:alpha val="40000"/>
            </a:schemeClr>
          </a:solidFill>
        </p:grpSpPr>
        <p:sp>
          <p:nvSpPr>
            <p:cNvPr id="6" name="Rectangle 5">
              <a:extLst>
                <a:ext uri="{FF2B5EF4-FFF2-40B4-BE49-F238E27FC236}">
                  <a16:creationId xmlns:a16="http://schemas.microsoft.com/office/drawing/2014/main" id="{99FF9C28-33A4-9D9A-6AC2-E69D215CDD29}"/>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3E60FE-1125-1AB1-FA41-81DB7D5AE563}"/>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715B2D-39C2-11A4-0150-E680C04EDA02}"/>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BDCE1-54FF-FBD7-31F2-884ABBB2D1F9}"/>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AB233D-A3F4-7DA9-4A38-7DAC820CEFF6}"/>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F31448-A765-6A77-A688-EEA41F06B218}"/>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8357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A0C87E-1050-7909-3C2B-035D42985DFA}"/>
              </a:ext>
            </a:extLst>
          </p:cNvPr>
          <p:cNvSpPr/>
          <p:nvPr userDrawn="1"/>
        </p:nvSpPr>
        <p:spPr>
          <a:xfrm rot="16200000">
            <a:off x="983276" y="3219306"/>
            <a:ext cx="2408113" cy="151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4">
            <a:extLst>
              <a:ext uri="{FF2B5EF4-FFF2-40B4-BE49-F238E27FC236}">
                <a16:creationId xmlns:a16="http://schemas.microsoft.com/office/drawing/2014/main" id="{ADFDB963-EB45-7647-90D3-DDBBBAA482A5}"/>
              </a:ext>
            </a:extLst>
          </p:cNvPr>
          <p:cNvSpPr>
            <a:spLocks noGrp="1"/>
          </p:cNvSpPr>
          <p:nvPr>
            <p:ph type="pic" sz="quarter" idx="13" hasCustomPrompt="1"/>
          </p:nvPr>
        </p:nvSpPr>
        <p:spPr>
          <a:xfrm rot="5400000">
            <a:off x="983598" y="3219751"/>
            <a:ext cx="2408237" cy="150237"/>
          </a:xfrm>
          <a:prstGeom prst="rect">
            <a:avLst/>
          </a:prstGeom>
          <a:solidFill>
            <a:schemeClr val="accent1"/>
          </a:solidFill>
        </p:spPr>
        <p:txBody>
          <a:bodyPr anchor="ctr"/>
          <a:lstStyle>
            <a:lvl1pPr marL="0" indent="0">
              <a:buNone/>
              <a:defRPr sz="800">
                <a:solidFill>
                  <a:schemeClr val="bg1"/>
                </a:solidFill>
              </a:defRPr>
            </a:lvl1pPr>
          </a:lstStyle>
          <a:p>
            <a:r>
              <a:rPr lang="en-US" dirty="0"/>
              <a:t>Can Change Color</a:t>
            </a:r>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10" name="Title 1">
            <a:extLst>
              <a:ext uri="{FF2B5EF4-FFF2-40B4-BE49-F238E27FC236}">
                <a16:creationId xmlns:a16="http://schemas.microsoft.com/office/drawing/2014/main" id="{AD53EE92-6659-EAC5-C863-23C08DA583C0}"/>
              </a:ext>
            </a:extLst>
          </p:cNvPr>
          <p:cNvSpPr>
            <a:spLocks noGrp="1"/>
          </p:cNvSpPr>
          <p:nvPr>
            <p:ph type="ctrTitle" hasCustomPrompt="1"/>
          </p:nvPr>
        </p:nvSpPr>
        <p:spPr>
          <a:xfrm>
            <a:off x="2626059" y="2967553"/>
            <a:ext cx="3113432" cy="654513"/>
          </a:xfrm>
          <a:prstGeom prst="rect">
            <a:avLst/>
          </a:prstGeom>
        </p:spPr>
        <p:txBody>
          <a:bodyPr anchor="b"/>
          <a:lstStyle>
            <a:lvl1pPr algn="l">
              <a:defRPr sz="3600" spc="-100" baseline="0">
                <a:solidFill>
                  <a:schemeClr val="tx1"/>
                </a:solidFill>
                <a:latin typeface="Cambria" panose="02040503050406030204" pitchFamily="18" charset="0"/>
              </a:defRPr>
            </a:lvl1pPr>
          </a:lstStyle>
          <a:p>
            <a:r>
              <a:rPr lang="en-US" noProof="0" dirty="0"/>
              <a:t>CLICK TO EDIT MASTER TITLE STYLE</a:t>
            </a:r>
          </a:p>
        </p:txBody>
      </p:sp>
      <p:sp>
        <p:nvSpPr>
          <p:cNvPr id="12" name="Subtitle 2">
            <a:extLst>
              <a:ext uri="{FF2B5EF4-FFF2-40B4-BE49-F238E27FC236}">
                <a16:creationId xmlns:a16="http://schemas.microsoft.com/office/drawing/2014/main" id="{FA9E473E-29A5-FBEB-DBBC-4A3777DD83C0}"/>
              </a:ext>
            </a:extLst>
          </p:cNvPr>
          <p:cNvSpPr>
            <a:spLocks noGrp="1"/>
          </p:cNvSpPr>
          <p:nvPr>
            <p:ph type="subTitle" idx="12"/>
          </p:nvPr>
        </p:nvSpPr>
        <p:spPr>
          <a:xfrm>
            <a:off x="2633725" y="3751472"/>
            <a:ext cx="3105766"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Tree>
    <p:extLst>
      <p:ext uri="{BB962C8B-B14F-4D97-AF65-F5344CB8AC3E}">
        <p14:creationId xmlns:p14="http://schemas.microsoft.com/office/powerpoint/2010/main" val="2336126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8BF7B5-8A2E-F756-371F-CA62A9863B66}"/>
              </a:ext>
            </a:extLst>
          </p:cNvPr>
          <p:cNvSpPr/>
          <p:nvPr userDrawn="1"/>
        </p:nvSpPr>
        <p:spPr>
          <a:xfrm rot="10800000">
            <a:off x="6617896" y="4399686"/>
            <a:ext cx="2408113" cy="1510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EC3C607B-564A-2696-75FF-E5DBA12D6B6E}"/>
              </a:ext>
            </a:extLst>
          </p:cNvPr>
          <p:cNvSpPr>
            <a:spLocks noGrp="1"/>
          </p:cNvSpPr>
          <p:nvPr>
            <p:ph type="pic" sz="quarter" idx="13" hasCustomPrompt="1"/>
          </p:nvPr>
        </p:nvSpPr>
        <p:spPr>
          <a:xfrm>
            <a:off x="6618218" y="4400131"/>
            <a:ext cx="2408237" cy="150237"/>
          </a:xfrm>
          <a:prstGeom prst="rect">
            <a:avLst/>
          </a:prstGeom>
          <a:solidFill>
            <a:schemeClr val="accent1"/>
          </a:solidFill>
        </p:spPr>
        <p:txBody>
          <a:bodyPr anchor="ctr"/>
          <a:lstStyle>
            <a:lvl1pPr marL="0" indent="0">
              <a:buNone/>
              <a:defRPr sz="800">
                <a:solidFill>
                  <a:schemeClr val="bg1"/>
                </a:solidFill>
              </a:defRPr>
            </a:lvl1pPr>
          </a:lstStyle>
          <a:p>
            <a:r>
              <a:rPr lang="en-US" dirty="0"/>
              <a:t>Can Change Color</a:t>
            </a:r>
          </a:p>
        </p:txBody>
      </p:sp>
      <p:sp>
        <p:nvSpPr>
          <p:cNvPr id="6" name="Slide Number Placeholder 2">
            <a:extLst>
              <a:ext uri="{FF2B5EF4-FFF2-40B4-BE49-F238E27FC236}">
                <a16:creationId xmlns:a16="http://schemas.microsoft.com/office/drawing/2014/main" id="{6D3648BF-2B90-1A1E-4743-DF397A9899DA}"/>
              </a:ext>
            </a:extLst>
          </p:cNvPr>
          <p:cNvSpPr txBox="1">
            <a:spLocks/>
          </p:cNvSpPr>
          <p:nvPr userDrawn="1"/>
        </p:nvSpPr>
        <p:spPr>
          <a:xfrm rot="16200000">
            <a:off x="17420581" y="7720142"/>
            <a:ext cx="345545" cy="277000"/>
          </a:xfrm>
          <a:prstGeom prst="rect">
            <a:avLst/>
          </a:prstGeom>
          <a:noFill/>
          <a:ln w="6350">
            <a:noFill/>
          </a:ln>
        </p:spPr>
        <p:txBody>
          <a:bodyPr vert="horz" lIns="0" tIns="0" rIns="0" bIns="0" rtlCol="0" anchor="ctr"/>
          <a:lstStyle>
            <a:defPPr>
              <a:defRPr lang="en-US"/>
            </a:defPPr>
            <a:lvl1pPr marL="0" algn="ctr" defTabSz="914400" rtl="0" eaLnBrk="1" latinLnBrk="0" hangingPunct="1">
              <a:defRPr sz="12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a:t>
            </a:fld>
            <a:endParaRPr lang="en-US"/>
          </a:p>
        </p:txBody>
      </p:sp>
      <p:sp>
        <p:nvSpPr>
          <p:cNvPr id="2" name="Picture Placeholder 9">
            <a:extLst>
              <a:ext uri="{FF2B5EF4-FFF2-40B4-BE49-F238E27FC236}">
                <a16:creationId xmlns:a16="http://schemas.microsoft.com/office/drawing/2014/main" id="{57A584F2-F507-5FFA-3788-8709242BFD01}"/>
              </a:ext>
            </a:extLst>
          </p:cNvPr>
          <p:cNvSpPr>
            <a:spLocks noGrp="1"/>
          </p:cNvSpPr>
          <p:nvPr>
            <p:ph type="pic" sz="quarter" idx="10" hasCustomPrompt="1"/>
          </p:nvPr>
        </p:nvSpPr>
        <p:spPr>
          <a:xfrm>
            <a:off x="-2" y="5"/>
            <a:ext cx="5985289" cy="6498289"/>
          </a:xfrm>
          <a:prstGeom prst="rect">
            <a:avLst/>
          </a:prstGeom>
          <a:solidFill>
            <a:schemeClr val="bg2"/>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10" name="Title 1">
            <a:extLst>
              <a:ext uri="{FF2B5EF4-FFF2-40B4-BE49-F238E27FC236}">
                <a16:creationId xmlns:a16="http://schemas.microsoft.com/office/drawing/2014/main" id="{AD53EE92-6659-EAC5-C863-23C08DA583C0}"/>
              </a:ext>
            </a:extLst>
          </p:cNvPr>
          <p:cNvSpPr>
            <a:spLocks noGrp="1"/>
          </p:cNvSpPr>
          <p:nvPr>
            <p:ph type="ctrTitle" hasCustomPrompt="1"/>
          </p:nvPr>
        </p:nvSpPr>
        <p:spPr>
          <a:xfrm>
            <a:off x="6610230" y="2790271"/>
            <a:ext cx="3113432" cy="654513"/>
          </a:xfrm>
          <a:prstGeom prst="rect">
            <a:avLst/>
          </a:prstGeom>
        </p:spPr>
        <p:txBody>
          <a:bodyPr anchor="b"/>
          <a:lstStyle>
            <a:lvl1pPr algn="l">
              <a:defRPr sz="3600" spc="-100" baseline="0">
                <a:solidFill>
                  <a:schemeClr val="tx1"/>
                </a:solidFill>
                <a:latin typeface="Cambria" panose="02040503050406030204" pitchFamily="18" charset="0"/>
              </a:defRPr>
            </a:lvl1pPr>
          </a:lstStyle>
          <a:p>
            <a:r>
              <a:rPr lang="en-US" noProof="0" dirty="0"/>
              <a:t>CLICK TO EDIT MASTER TITLE STYLE</a:t>
            </a:r>
          </a:p>
        </p:txBody>
      </p:sp>
      <p:sp>
        <p:nvSpPr>
          <p:cNvPr id="12" name="Subtitle 2">
            <a:extLst>
              <a:ext uri="{FF2B5EF4-FFF2-40B4-BE49-F238E27FC236}">
                <a16:creationId xmlns:a16="http://schemas.microsoft.com/office/drawing/2014/main" id="{FA9E473E-29A5-FBEB-DBBC-4A3777DD83C0}"/>
              </a:ext>
            </a:extLst>
          </p:cNvPr>
          <p:cNvSpPr>
            <a:spLocks noGrp="1"/>
          </p:cNvSpPr>
          <p:nvPr>
            <p:ph type="subTitle" idx="12"/>
          </p:nvPr>
        </p:nvSpPr>
        <p:spPr>
          <a:xfrm>
            <a:off x="6617896" y="3574190"/>
            <a:ext cx="3105766"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Tree>
    <p:extLst>
      <p:ext uri="{BB962C8B-B14F-4D97-AF65-F5344CB8AC3E}">
        <p14:creationId xmlns:p14="http://schemas.microsoft.com/office/powerpoint/2010/main" val="4284293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Blank">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08A139-830F-D01B-CA38-7F6176A9521C}"/>
              </a:ext>
            </a:extLst>
          </p:cNvPr>
          <p:cNvSpPr>
            <a:spLocks noGrp="1"/>
          </p:cNvSpPr>
          <p:nvPr>
            <p:ph type="sldNum" sz="quarter" idx="10"/>
          </p:nvPr>
        </p:nvSpPr>
        <p:spPr>
          <a:xfrm>
            <a:off x="11785961" y="6539762"/>
            <a:ext cx="345545" cy="277000"/>
          </a:xfrm>
        </p:spPr>
        <p:txBody>
          <a:bodyPr/>
          <a:lstStyle/>
          <a:p>
            <a:fld id="{4B73C415-D670-4716-A5EC-CC4D52CA2BAC}" type="slidenum">
              <a:rPr lang="en-US" smtClean="0"/>
              <a:pPr/>
              <a:t>‹#›</a:t>
            </a:fld>
            <a:endParaRPr lang="en-US"/>
          </a:p>
        </p:txBody>
      </p:sp>
      <p:grpSp>
        <p:nvGrpSpPr>
          <p:cNvPr id="2" name="Group 1">
            <a:extLst>
              <a:ext uri="{FF2B5EF4-FFF2-40B4-BE49-F238E27FC236}">
                <a16:creationId xmlns:a16="http://schemas.microsoft.com/office/drawing/2014/main" id="{A0C8DBAE-BA23-7688-5674-9F29A2B07878}"/>
              </a:ext>
            </a:extLst>
          </p:cNvPr>
          <p:cNvGrpSpPr/>
          <p:nvPr userDrawn="1"/>
        </p:nvGrpSpPr>
        <p:grpSpPr>
          <a:xfrm>
            <a:off x="803126" y="0"/>
            <a:ext cx="1431723" cy="548088"/>
            <a:chOff x="5371587" y="-3"/>
            <a:chExt cx="1431723" cy="516660"/>
          </a:xfrm>
          <a:solidFill>
            <a:schemeClr val="bg1">
              <a:alpha val="40000"/>
            </a:schemeClr>
          </a:solidFill>
        </p:grpSpPr>
        <p:sp>
          <p:nvSpPr>
            <p:cNvPr id="6" name="Rectangle 5">
              <a:extLst>
                <a:ext uri="{FF2B5EF4-FFF2-40B4-BE49-F238E27FC236}">
                  <a16:creationId xmlns:a16="http://schemas.microsoft.com/office/drawing/2014/main" id="{192226F2-9E0B-19BE-D2A6-154060CD78F9}"/>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4BB6F2-CC16-65BD-591D-B6E82D7931A4}"/>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C83B4D-5A85-EAED-DB8B-5DEFAFD651A1}"/>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AAE74E-5680-CCEA-7DDE-449303B67FAC}"/>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05A7BB-D65A-2AE0-27A7-D1D2347C2358}"/>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551C06-9A7B-73AA-3940-0C9368A8DEEF}"/>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8060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s 1">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C06CFC-4846-6881-F923-C65DC4FD2685}"/>
              </a:ext>
            </a:extLst>
          </p:cNvPr>
          <p:cNvSpPr/>
          <p:nvPr userDrawn="1"/>
        </p:nvSpPr>
        <p:spPr>
          <a:xfrm flipH="1">
            <a:off x="3750365" y="3750252"/>
            <a:ext cx="8441633" cy="2748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icture Placeholder 9">
            <a:extLst>
              <a:ext uri="{FF2B5EF4-FFF2-40B4-BE49-F238E27FC236}">
                <a16:creationId xmlns:a16="http://schemas.microsoft.com/office/drawing/2014/main" id="{64D30043-3C5E-198C-F072-5B6573AE7B5A}"/>
              </a:ext>
            </a:extLst>
          </p:cNvPr>
          <p:cNvSpPr>
            <a:spLocks noGrp="1"/>
          </p:cNvSpPr>
          <p:nvPr>
            <p:ph type="pic" sz="quarter" idx="11" hasCustomPrompt="1"/>
          </p:nvPr>
        </p:nvSpPr>
        <p:spPr>
          <a:xfrm>
            <a:off x="3750367" y="117"/>
            <a:ext cx="4239748" cy="3750252"/>
          </a:xfrm>
          <a:prstGeom prst="rect">
            <a:avLst/>
          </a:prstGeom>
          <a:solidFill>
            <a:schemeClr val="tx2"/>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1" name="Slide Number Placeholder 5">
            <a:extLst>
              <a:ext uri="{FF2B5EF4-FFF2-40B4-BE49-F238E27FC236}">
                <a16:creationId xmlns:a16="http://schemas.microsoft.com/office/drawing/2014/main" id="{45EBC83F-882F-1676-87E5-3EEFB4B6E2F4}"/>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sp>
        <p:nvSpPr>
          <p:cNvPr id="24" name="Title 1">
            <a:extLst>
              <a:ext uri="{FF2B5EF4-FFF2-40B4-BE49-F238E27FC236}">
                <a16:creationId xmlns:a16="http://schemas.microsoft.com/office/drawing/2014/main" id="{7B874D9B-2A4F-5CBD-4024-F69DB9F92908}"/>
              </a:ext>
            </a:extLst>
          </p:cNvPr>
          <p:cNvSpPr>
            <a:spLocks noGrp="1"/>
          </p:cNvSpPr>
          <p:nvPr>
            <p:ph type="ctrTitle" hasCustomPrompt="1"/>
          </p:nvPr>
        </p:nvSpPr>
        <p:spPr>
          <a:xfrm>
            <a:off x="215392" y="4810800"/>
            <a:ext cx="3113432" cy="654513"/>
          </a:xfrm>
          <a:prstGeom prst="rect">
            <a:avLst/>
          </a:prstGeom>
        </p:spPr>
        <p:txBody>
          <a:bodyPr anchor="b"/>
          <a:lstStyle>
            <a:lvl1pPr algn="l">
              <a:defRPr sz="3200" spc="-100" baseline="0">
                <a:solidFill>
                  <a:schemeClr val="bg1"/>
                </a:solidFill>
                <a:latin typeface="Cambria" panose="02040503050406030204" pitchFamily="18" charset="0"/>
              </a:defRPr>
            </a:lvl1pPr>
          </a:lstStyle>
          <a:p>
            <a:r>
              <a:rPr lang="en-US" noProof="0" dirty="0"/>
              <a:t>CLICK TO EDIT MASTER TITLE STYLE</a:t>
            </a:r>
          </a:p>
        </p:txBody>
      </p:sp>
      <p:sp>
        <p:nvSpPr>
          <p:cNvPr id="3" name="Subtitle 2">
            <a:extLst>
              <a:ext uri="{FF2B5EF4-FFF2-40B4-BE49-F238E27FC236}">
                <a16:creationId xmlns:a16="http://schemas.microsoft.com/office/drawing/2014/main" id="{FBB9085A-E564-5343-E1F9-3718FCE38BE4}"/>
              </a:ext>
            </a:extLst>
          </p:cNvPr>
          <p:cNvSpPr>
            <a:spLocks noGrp="1"/>
          </p:cNvSpPr>
          <p:nvPr>
            <p:ph type="subTitle" idx="10"/>
          </p:nvPr>
        </p:nvSpPr>
        <p:spPr>
          <a:xfrm>
            <a:off x="223058" y="5594719"/>
            <a:ext cx="3105766"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7" name="Picture Placeholder 9">
            <a:extLst>
              <a:ext uri="{FF2B5EF4-FFF2-40B4-BE49-F238E27FC236}">
                <a16:creationId xmlns:a16="http://schemas.microsoft.com/office/drawing/2014/main" id="{62FDE85F-B52B-9DEF-EFEA-24EDF5CAB03F}"/>
              </a:ext>
            </a:extLst>
          </p:cNvPr>
          <p:cNvSpPr>
            <a:spLocks noGrp="1"/>
          </p:cNvSpPr>
          <p:nvPr>
            <p:ph type="pic" sz="quarter" idx="12" hasCustomPrompt="1"/>
          </p:nvPr>
        </p:nvSpPr>
        <p:spPr>
          <a:xfrm>
            <a:off x="7990115" y="0"/>
            <a:ext cx="4201885" cy="3750252"/>
          </a:xfrm>
          <a:prstGeom prst="rect">
            <a:avLst/>
          </a:prstGeom>
          <a:solidFill>
            <a:schemeClr val="tx2"/>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8" name="Content Placeholder 21">
            <a:extLst>
              <a:ext uri="{FF2B5EF4-FFF2-40B4-BE49-F238E27FC236}">
                <a16:creationId xmlns:a16="http://schemas.microsoft.com/office/drawing/2014/main" id="{37A274C8-2F34-88F1-277A-DCC5EDB18883}"/>
              </a:ext>
            </a:extLst>
          </p:cNvPr>
          <p:cNvSpPr>
            <a:spLocks noGrp="1"/>
          </p:cNvSpPr>
          <p:nvPr>
            <p:ph sz="quarter" idx="13" hasCustomPrompt="1"/>
          </p:nvPr>
        </p:nvSpPr>
        <p:spPr>
          <a:xfrm>
            <a:off x="4154557" y="4065588"/>
            <a:ext cx="7631404" cy="2119312"/>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28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s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31A4AF-EC68-729A-0CDA-6E7CA525FE08}"/>
              </a:ext>
            </a:extLst>
          </p:cNvPr>
          <p:cNvSpPr/>
          <p:nvPr userDrawn="1"/>
        </p:nvSpPr>
        <p:spPr>
          <a:xfrm flipH="1">
            <a:off x="3750364" y="1675907"/>
            <a:ext cx="8441633" cy="4822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3" name="Picture Placeholder 9">
            <a:extLst>
              <a:ext uri="{FF2B5EF4-FFF2-40B4-BE49-F238E27FC236}">
                <a16:creationId xmlns:a16="http://schemas.microsoft.com/office/drawing/2014/main" id="{A6C92817-4B38-1C0D-3440-856852F5BD54}"/>
              </a:ext>
            </a:extLst>
          </p:cNvPr>
          <p:cNvSpPr>
            <a:spLocks noGrp="1"/>
          </p:cNvSpPr>
          <p:nvPr>
            <p:ph type="pic" sz="quarter" idx="13" hasCustomPrompt="1"/>
          </p:nvPr>
        </p:nvSpPr>
        <p:spPr>
          <a:xfrm>
            <a:off x="0" y="1666569"/>
            <a:ext cx="3745282" cy="4831839"/>
          </a:xfrm>
          <a:prstGeom prst="rect">
            <a:avLst/>
          </a:prstGeom>
          <a:solidFill>
            <a:schemeClr val="tx2"/>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1A3EB9FC-4275-2FE9-0B7A-A6C69F4ECD40}"/>
              </a:ext>
            </a:extLst>
          </p:cNvPr>
          <p:cNvSpPr>
            <a:spLocks noGrp="1"/>
          </p:cNvSpPr>
          <p:nvPr>
            <p:ph type="title" hasCustomPrompt="1"/>
          </p:nvPr>
        </p:nvSpPr>
        <p:spPr>
          <a:xfrm>
            <a:off x="431998" y="432000"/>
            <a:ext cx="747936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5" name="Subtitle 2">
            <a:extLst>
              <a:ext uri="{FF2B5EF4-FFF2-40B4-BE49-F238E27FC236}">
                <a16:creationId xmlns:a16="http://schemas.microsoft.com/office/drawing/2014/main" id="{6C2F9118-E544-9F11-5B66-F4F802031F0D}"/>
              </a:ext>
            </a:extLst>
          </p:cNvPr>
          <p:cNvSpPr>
            <a:spLocks noGrp="1"/>
          </p:cNvSpPr>
          <p:nvPr>
            <p:ph type="subTitle" idx="10"/>
          </p:nvPr>
        </p:nvSpPr>
        <p:spPr>
          <a:xfrm>
            <a:off x="347158" y="874439"/>
            <a:ext cx="7569248"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Content Placeholder 21">
            <a:extLst>
              <a:ext uri="{FF2B5EF4-FFF2-40B4-BE49-F238E27FC236}">
                <a16:creationId xmlns:a16="http://schemas.microsoft.com/office/drawing/2014/main" id="{F99F2E5B-0EF1-ED46-CD60-18ABF5E995BC}"/>
              </a:ext>
            </a:extLst>
          </p:cNvPr>
          <p:cNvSpPr>
            <a:spLocks noGrp="1"/>
          </p:cNvSpPr>
          <p:nvPr>
            <p:ph sz="quarter" idx="15" hasCustomPrompt="1"/>
          </p:nvPr>
        </p:nvSpPr>
        <p:spPr>
          <a:xfrm>
            <a:off x="4154557" y="2098568"/>
            <a:ext cx="7631404" cy="4086332"/>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356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s 4">
    <p:bg>
      <p:bgPr>
        <a:solidFill>
          <a:schemeClr val="bg1"/>
        </a:solid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3" name="Picture Placeholder 9">
            <a:extLst>
              <a:ext uri="{FF2B5EF4-FFF2-40B4-BE49-F238E27FC236}">
                <a16:creationId xmlns:a16="http://schemas.microsoft.com/office/drawing/2014/main" id="{A6C92817-4B38-1C0D-3440-856852F5BD54}"/>
              </a:ext>
            </a:extLst>
          </p:cNvPr>
          <p:cNvSpPr>
            <a:spLocks noGrp="1"/>
          </p:cNvSpPr>
          <p:nvPr>
            <p:ph type="pic" sz="quarter" idx="13" hasCustomPrompt="1"/>
          </p:nvPr>
        </p:nvSpPr>
        <p:spPr>
          <a:xfrm>
            <a:off x="5596799" y="1"/>
            <a:ext cx="6595201" cy="6489070"/>
          </a:xfrm>
          <a:prstGeom prst="rect">
            <a:avLst/>
          </a:prstGeom>
          <a:solidFill>
            <a:schemeClr val="tx2"/>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4C25038F-3BF5-DF80-18A7-587DD84E1F6E}"/>
              </a:ext>
            </a:extLst>
          </p:cNvPr>
          <p:cNvSpPr>
            <a:spLocks noGrp="1"/>
          </p:cNvSpPr>
          <p:nvPr>
            <p:ph type="ctrTitle" hasCustomPrompt="1"/>
          </p:nvPr>
        </p:nvSpPr>
        <p:spPr>
          <a:xfrm>
            <a:off x="674300" y="746392"/>
            <a:ext cx="4387727" cy="678193"/>
          </a:xfrm>
          <a:prstGeom prst="rect">
            <a:avLst/>
          </a:prstGeom>
        </p:spPr>
        <p:txBody>
          <a:bodyPr anchor="b"/>
          <a:lstStyle>
            <a:lvl1pPr algn="l">
              <a:defRPr sz="3200" spc="-100" baseline="0">
                <a:solidFill>
                  <a:schemeClr val="tx1"/>
                </a:solidFill>
                <a:latin typeface="Cambria" panose="02040503050406030204" pitchFamily="18" charset="0"/>
              </a:defRPr>
            </a:lvl1pPr>
          </a:lstStyle>
          <a:p>
            <a:r>
              <a:rPr lang="en-US" noProof="0" dirty="0"/>
              <a:t>CLICK TO EDIT MASTER TITLE STYLE</a:t>
            </a:r>
          </a:p>
        </p:txBody>
      </p:sp>
      <p:sp>
        <p:nvSpPr>
          <p:cNvPr id="5" name="Subtitle 2">
            <a:extLst>
              <a:ext uri="{FF2B5EF4-FFF2-40B4-BE49-F238E27FC236}">
                <a16:creationId xmlns:a16="http://schemas.microsoft.com/office/drawing/2014/main" id="{171ABBB1-2F74-E45B-9E25-CBA17362F6DB}"/>
              </a:ext>
            </a:extLst>
          </p:cNvPr>
          <p:cNvSpPr>
            <a:spLocks noGrp="1"/>
          </p:cNvSpPr>
          <p:nvPr>
            <p:ph type="subTitle" idx="12"/>
          </p:nvPr>
        </p:nvSpPr>
        <p:spPr>
          <a:xfrm>
            <a:off x="681965" y="1530311"/>
            <a:ext cx="4376923" cy="310681"/>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0" name="Content Placeholder 21">
            <a:extLst>
              <a:ext uri="{FF2B5EF4-FFF2-40B4-BE49-F238E27FC236}">
                <a16:creationId xmlns:a16="http://schemas.microsoft.com/office/drawing/2014/main" id="{47ACF7AB-3E67-6015-F83F-C8DF10676AAE}"/>
              </a:ext>
            </a:extLst>
          </p:cNvPr>
          <p:cNvSpPr>
            <a:spLocks noGrp="1"/>
          </p:cNvSpPr>
          <p:nvPr>
            <p:ph sz="quarter" idx="15" hasCustomPrompt="1"/>
          </p:nvPr>
        </p:nvSpPr>
        <p:spPr>
          <a:xfrm>
            <a:off x="681965" y="2256312"/>
            <a:ext cx="4376923" cy="3657790"/>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5788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s 6">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FE3DC2-9DBB-5B17-B04B-3024FC21F92F}"/>
              </a:ext>
            </a:extLst>
          </p:cNvPr>
          <p:cNvSpPr/>
          <p:nvPr userDrawn="1"/>
        </p:nvSpPr>
        <p:spPr>
          <a:xfrm flipH="1">
            <a:off x="0" y="0"/>
            <a:ext cx="8442373" cy="6498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Picture Placeholder 2">
            <a:extLst>
              <a:ext uri="{FF2B5EF4-FFF2-40B4-BE49-F238E27FC236}">
                <a16:creationId xmlns:a16="http://schemas.microsoft.com/office/drawing/2014/main" id="{E0D17784-2C6B-EF99-4F93-DFE5FCE578F2}"/>
              </a:ext>
            </a:extLst>
          </p:cNvPr>
          <p:cNvSpPr>
            <a:spLocks noGrp="1"/>
          </p:cNvSpPr>
          <p:nvPr>
            <p:ph type="pic" idx="12"/>
          </p:nvPr>
        </p:nvSpPr>
        <p:spPr>
          <a:xfrm>
            <a:off x="8447421" y="-7861"/>
            <a:ext cx="3744579" cy="2572931"/>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431998" y="432000"/>
            <a:ext cx="747936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347158" y="874439"/>
            <a:ext cx="7569248"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4" name="Content Placeholder 21">
            <a:extLst>
              <a:ext uri="{FF2B5EF4-FFF2-40B4-BE49-F238E27FC236}">
                <a16:creationId xmlns:a16="http://schemas.microsoft.com/office/drawing/2014/main" id="{2A54994D-673C-08D5-9246-218DCC10EE79}"/>
              </a:ext>
            </a:extLst>
          </p:cNvPr>
          <p:cNvSpPr>
            <a:spLocks noGrp="1"/>
          </p:cNvSpPr>
          <p:nvPr>
            <p:ph sz="quarter" idx="14" hasCustomPrompt="1"/>
          </p:nvPr>
        </p:nvSpPr>
        <p:spPr>
          <a:xfrm>
            <a:off x="8699817" y="2861610"/>
            <a:ext cx="3176359" cy="3438250"/>
          </a:xfrm>
          <a:prstGeom prst="rect">
            <a:avLst/>
          </a:prstGeom>
        </p:spPr>
        <p:txBody>
          <a:bodyPr anchor="ctr"/>
          <a:lstStyle>
            <a:lvl1pPr marL="0" indent="0" algn="ctr">
              <a:buNone/>
              <a:defRPr sz="2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text </a:t>
            </a:r>
            <a:r>
              <a:rPr lang="en-US" dirty="0" err="1"/>
              <a:t>stylesMaster</a:t>
            </a:r>
            <a:r>
              <a:rPr lang="en-US" dirty="0"/>
              <a:t> – overlay on image </a:t>
            </a:r>
          </a:p>
        </p:txBody>
      </p:sp>
      <p:sp>
        <p:nvSpPr>
          <p:cNvPr id="3" name="Content Placeholder 21">
            <a:extLst>
              <a:ext uri="{FF2B5EF4-FFF2-40B4-BE49-F238E27FC236}">
                <a16:creationId xmlns:a16="http://schemas.microsoft.com/office/drawing/2014/main" id="{AAB74434-BA54-3B3D-EC64-CEEA64BE8A6E}"/>
              </a:ext>
            </a:extLst>
          </p:cNvPr>
          <p:cNvSpPr>
            <a:spLocks noGrp="1"/>
          </p:cNvSpPr>
          <p:nvPr>
            <p:ph sz="quarter" idx="15" hasCustomPrompt="1"/>
          </p:nvPr>
        </p:nvSpPr>
        <p:spPr>
          <a:xfrm>
            <a:off x="431799" y="1728787"/>
            <a:ext cx="7479559" cy="4254773"/>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063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s 10">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B0B747-D4BE-BFD3-540D-E36E2931306E}"/>
              </a:ext>
            </a:extLst>
          </p:cNvPr>
          <p:cNvSpPr/>
          <p:nvPr userDrawn="1"/>
        </p:nvSpPr>
        <p:spPr>
          <a:xfrm rot="5400000">
            <a:off x="3710758" y="-1941483"/>
            <a:ext cx="4770486"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
        <p:nvSpPr>
          <p:cNvPr id="4" name="Title 1">
            <a:extLst>
              <a:ext uri="{FF2B5EF4-FFF2-40B4-BE49-F238E27FC236}">
                <a16:creationId xmlns:a16="http://schemas.microsoft.com/office/drawing/2014/main" id="{8DBB7A31-281C-DC3C-34D4-461B4BE2A740}"/>
              </a:ext>
            </a:extLst>
          </p:cNvPr>
          <p:cNvSpPr>
            <a:spLocks noGrp="1"/>
          </p:cNvSpPr>
          <p:nvPr>
            <p:ph type="ctrTitle" hasCustomPrompt="1"/>
          </p:nvPr>
        </p:nvSpPr>
        <p:spPr>
          <a:xfrm>
            <a:off x="347159" y="254830"/>
            <a:ext cx="8657590" cy="654513"/>
          </a:xfrm>
          <a:prstGeom prst="rect">
            <a:avLst/>
          </a:prstGeom>
        </p:spPr>
        <p:txBody>
          <a:bodyPr anchor="b"/>
          <a:lstStyle>
            <a:lvl1pPr algn="l">
              <a:defRPr sz="3200" spc="-100" baseline="0">
                <a:solidFill>
                  <a:schemeClr val="bg1"/>
                </a:solidFill>
                <a:latin typeface="Cambria" panose="02040503050406030204" pitchFamily="18" charset="0"/>
              </a:defRPr>
            </a:lvl1pPr>
          </a:lstStyle>
          <a:p>
            <a:r>
              <a:rPr lang="en-US" noProof="0" dirty="0"/>
              <a:t>CLICK TO EDIT MASTER TITLE STYLE</a:t>
            </a:r>
          </a:p>
        </p:txBody>
      </p:sp>
      <p:sp>
        <p:nvSpPr>
          <p:cNvPr id="5" name="Subtitle 2">
            <a:extLst>
              <a:ext uri="{FF2B5EF4-FFF2-40B4-BE49-F238E27FC236}">
                <a16:creationId xmlns:a16="http://schemas.microsoft.com/office/drawing/2014/main" id="{722517A3-830B-5640-5C27-E49F18B7EE04}"/>
              </a:ext>
            </a:extLst>
          </p:cNvPr>
          <p:cNvSpPr>
            <a:spLocks noGrp="1"/>
          </p:cNvSpPr>
          <p:nvPr>
            <p:ph type="subTitle" idx="12"/>
          </p:nvPr>
        </p:nvSpPr>
        <p:spPr>
          <a:xfrm>
            <a:off x="354824" y="1038749"/>
            <a:ext cx="8636273"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Tree>
    <p:extLst>
      <p:ext uri="{BB962C8B-B14F-4D97-AF65-F5344CB8AC3E}">
        <p14:creationId xmlns:p14="http://schemas.microsoft.com/office/powerpoint/2010/main" val="278963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s 11">
    <p:bg>
      <p:bgPr>
        <a:solidFill>
          <a:schemeClr val="bg1"/>
        </a:solidFill>
        <a:effectLst/>
      </p:bgPr>
    </p:bg>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60986326-3A24-0834-03C7-FD09FEB42104}"/>
              </a:ext>
            </a:extLst>
          </p:cNvPr>
          <p:cNvSpPr>
            <a:spLocks noGrp="1"/>
          </p:cNvSpPr>
          <p:nvPr>
            <p:ph sz="quarter" idx="13" hasCustomPrompt="1"/>
          </p:nvPr>
        </p:nvSpPr>
        <p:spPr>
          <a:xfrm>
            <a:off x="431799" y="1728788"/>
            <a:ext cx="11138261" cy="4240212"/>
          </a:xfrm>
          <a:prstGeom prst="rect">
            <a:avLst/>
          </a:prstGeom>
        </p:spPr>
        <p:txBody>
          <a:bodyPr/>
          <a:lstStyle>
            <a:lvl1pPr marL="285750" indent="-285750">
              <a:buFont typeface="Arial" panose="020B0604020202020204" pitchFamily="34" charset="0"/>
              <a:buChar char="•"/>
              <a:defRPr sz="1800" b="1"/>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431999" y="432000"/>
            <a:ext cx="11184734"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347158" y="874439"/>
            <a:ext cx="11348449"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56810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Slides">
    <p:bg>
      <p:bgPr>
        <a:solidFill>
          <a:schemeClr val="tx2">
            <a:lumMod val="5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D8D8E-B9C2-6C11-2FCD-730037ADBF5A}"/>
              </a:ext>
            </a:extLst>
          </p:cNvPr>
          <p:cNvSpPr>
            <a:spLocks noGrp="1"/>
          </p:cNvSpPr>
          <p:nvPr>
            <p:ph type="sldNum" sz="quarter" idx="10"/>
          </p:nvPr>
        </p:nvSpPr>
        <p:spPr/>
        <p:txBody>
          <a:bodyPr/>
          <a:lstStyle/>
          <a:p>
            <a:endParaRPr lang="en-US" dirty="0"/>
          </a:p>
        </p:txBody>
      </p:sp>
      <p:sp>
        <p:nvSpPr>
          <p:cNvPr id="34" name="TextBox 33">
            <a:extLst>
              <a:ext uri="{FF2B5EF4-FFF2-40B4-BE49-F238E27FC236}">
                <a16:creationId xmlns:a16="http://schemas.microsoft.com/office/drawing/2014/main" id="{26BAA669-FEB0-C0DE-E159-8242D08BFDC4}"/>
              </a:ext>
            </a:extLst>
          </p:cNvPr>
          <p:cNvSpPr txBox="1"/>
          <p:nvPr userDrawn="1"/>
        </p:nvSpPr>
        <p:spPr>
          <a:xfrm>
            <a:off x="2533402" y="1182231"/>
            <a:ext cx="7125195" cy="3477875"/>
          </a:xfrm>
          <a:prstGeom prst="rect">
            <a:avLst/>
          </a:prstGeom>
          <a:noFill/>
        </p:spPr>
        <p:txBody>
          <a:bodyPr wrap="square" rtlCol="0">
            <a:spAutoFit/>
          </a:bodyPr>
          <a:lstStyle/>
          <a:p>
            <a:pPr algn="ctr"/>
            <a:r>
              <a:rPr lang="en-US" sz="3200" dirty="0">
                <a:solidFill>
                  <a:schemeClr val="bg1"/>
                </a:solidFill>
              </a:rPr>
              <a:t>Instructions for Use:</a:t>
            </a:r>
          </a:p>
          <a:p>
            <a:pPr algn="ctr"/>
            <a:endParaRPr lang="en-US" dirty="0">
              <a:solidFill>
                <a:schemeClr val="bg1"/>
              </a:solidFill>
            </a:endParaRPr>
          </a:p>
          <a:p>
            <a:pPr algn="l"/>
            <a:r>
              <a:rPr lang="en-US" dirty="0">
                <a:solidFill>
                  <a:schemeClr val="bg2"/>
                </a:solidFill>
              </a:rPr>
              <a:t>HOW TO CHANGE COLOR BLOCK OR COLOR ACCENT LINE:</a:t>
            </a:r>
          </a:p>
          <a:p>
            <a:pPr algn="l">
              <a:buFont typeface="Arial" panose="020B0604020202020204" pitchFamily="34" charset="0"/>
              <a:buChar char="•"/>
            </a:pPr>
            <a:r>
              <a:rPr lang="en-US" sz="1400" dirty="0">
                <a:solidFill>
                  <a:schemeClr val="bg1"/>
                </a:solidFill>
                <a:effectLst/>
              </a:rPr>
              <a:t>Open the format background panel </a:t>
            </a:r>
          </a:p>
          <a:p>
            <a:pPr algn="l">
              <a:buFont typeface="Arial" panose="020B0604020202020204" pitchFamily="34" charset="0"/>
              <a:buChar char="•"/>
            </a:pPr>
            <a:r>
              <a:rPr lang="en-US" sz="1400" dirty="0">
                <a:solidFill>
                  <a:schemeClr val="bg1"/>
                </a:solidFill>
                <a:effectLst/>
              </a:rPr>
              <a:t>Change the background color fill to change your color block </a:t>
            </a:r>
          </a:p>
          <a:p>
            <a:pPr algn="l"/>
            <a:endParaRPr lang="en-US" dirty="0">
              <a:solidFill>
                <a:schemeClr val="bg2"/>
              </a:solidFill>
            </a:endParaRPr>
          </a:p>
          <a:p>
            <a:pPr algn="l"/>
            <a:r>
              <a:rPr lang="en-US" dirty="0">
                <a:solidFill>
                  <a:schemeClr val="bg2"/>
                </a:solidFill>
              </a:rPr>
              <a:t>HOW TO OVERLAY COLOR ON IMAGE:</a:t>
            </a:r>
          </a:p>
          <a:p>
            <a:pPr algn="l">
              <a:buFont typeface="Arial" panose="020B0604020202020204" pitchFamily="34" charset="0"/>
              <a:buChar char="•"/>
            </a:pPr>
            <a:r>
              <a:rPr lang="en-US" sz="1400" dirty="0">
                <a:solidFill>
                  <a:schemeClr val="bg1"/>
                </a:solidFill>
                <a:effectLst/>
              </a:rPr>
              <a:t>Select your image</a:t>
            </a:r>
          </a:p>
          <a:p>
            <a:pPr algn="l">
              <a:buFont typeface="Arial" panose="020B0604020202020204" pitchFamily="34" charset="0"/>
              <a:buChar char="•"/>
            </a:pPr>
            <a:r>
              <a:rPr lang="en-US" sz="1400" dirty="0">
                <a:solidFill>
                  <a:schemeClr val="bg1"/>
                </a:solidFill>
                <a:effectLst/>
              </a:rPr>
              <a:t>Open the  Format picture window</a:t>
            </a:r>
          </a:p>
          <a:p>
            <a:pPr algn="l">
              <a:buFont typeface="Arial" panose="020B0604020202020204" pitchFamily="34" charset="0"/>
              <a:buChar char="•"/>
            </a:pPr>
            <a:r>
              <a:rPr lang="en-US" sz="1400" dirty="0">
                <a:solidFill>
                  <a:schemeClr val="bg1"/>
                </a:solidFill>
                <a:effectLst/>
              </a:rPr>
              <a:t>Then Select the "Picture" Tab (it is the far right one)</a:t>
            </a:r>
          </a:p>
          <a:p>
            <a:pPr algn="l">
              <a:buFont typeface="Arial" panose="020B0604020202020204" pitchFamily="34" charset="0"/>
              <a:buChar char="•"/>
            </a:pPr>
            <a:r>
              <a:rPr lang="en-US" sz="1400" dirty="0">
                <a:solidFill>
                  <a:schemeClr val="bg1"/>
                </a:solidFill>
                <a:effectLst/>
              </a:rPr>
              <a:t>Open Picture Color in the list and select "recolor" </a:t>
            </a:r>
          </a:p>
          <a:p>
            <a:pPr algn="l">
              <a:buFont typeface="Arial" panose="020B0604020202020204" pitchFamily="34" charset="0"/>
              <a:buChar char="•"/>
            </a:pPr>
            <a:r>
              <a:rPr lang="en-US" sz="1400" dirty="0">
                <a:solidFill>
                  <a:schemeClr val="bg1"/>
                </a:solidFill>
                <a:effectLst/>
              </a:rPr>
              <a:t>The brand colors are already preset and you can select your color overlay</a:t>
            </a:r>
          </a:p>
          <a:p>
            <a:endParaRPr lang="en-US" dirty="0">
              <a:solidFill>
                <a:schemeClr val="tx1"/>
              </a:solidFill>
            </a:endParaRPr>
          </a:p>
        </p:txBody>
      </p:sp>
      <p:pic>
        <p:nvPicPr>
          <p:cNvPr id="5" name="Picture 4">
            <a:extLst>
              <a:ext uri="{FF2B5EF4-FFF2-40B4-BE49-F238E27FC236}">
                <a16:creationId xmlns:a16="http://schemas.microsoft.com/office/drawing/2014/main" id="{52446C07-6634-F8CD-1551-533DF76AE97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794865" y="1455593"/>
            <a:ext cx="2412271" cy="4608876"/>
          </a:xfrm>
          <a:prstGeom prst="rect">
            <a:avLst/>
          </a:prstGeom>
          <a:ln>
            <a:solidFill>
              <a:srgbClr val="FFFFFF"/>
            </a:solidFill>
          </a:ln>
        </p:spPr>
      </p:pic>
    </p:spTree>
    <p:extLst>
      <p:ext uri="{BB962C8B-B14F-4D97-AF65-F5344CB8AC3E}">
        <p14:creationId xmlns:p14="http://schemas.microsoft.com/office/powerpoint/2010/main" val="1838613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s 12">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431999" y="432000"/>
            <a:ext cx="11184734"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347158" y="874439"/>
            <a:ext cx="11348449"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81070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s_Blank">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Tree>
    <p:extLst>
      <p:ext uri="{BB962C8B-B14F-4D97-AF65-F5344CB8AC3E}">
        <p14:creationId xmlns:p14="http://schemas.microsoft.com/office/powerpoint/2010/main" val="191417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68738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4">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38C124-030F-20AE-4320-E13A204AC9FE}"/>
              </a:ext>
            </a:extLst>
          </p:cNvPr>
          <p:cNvSpPr>
            <a:spLocks noGrp="1"/>
          </p:cNvSpPr>
          <p:nvPr>
            <p:ph type="ctrTitle" hasCustomPrompt="1"/>
          </p:nvPr>
        </p:nvSpPr>
        <p:spPr>
          <a:xfrm>
            <a:off x="803126" y="3893574"/>
            <a:ext cx="3945855" cy="1686045"/>
          </a:xfrm>
          <a:prstGeom prst="rect">
            <a:avLst/>
          </a:prstGeom>
        </p:spPr>
        <p:txBody>
          <a:bodyPr anchor="b"/>
          <a:lstStyle>
            <a:lvl1pPr algn="l">
              <a:defRPr sz="3600" spc="-100" baseline="0">
                <a:solidFill>
                  <a:schemeClr val="bg1"/>
                </a:solidFill>
                <a:latin typeface="Cambria" panose="02040503050406030204" pitchFamily="18" charset="0"/>
              </a:defRPr>
            </a:lvl1pPr>
          </a:lstStyle>
          <a:p>
            <a:r>
              <a:rPr lang="en-US" noProof="0" dirty="0"/>
              <a:t>CLICK TO EDIT MASTER TITLE STYLE</a:t>
            </a:r>
          </a:p>
        </p:txBody>
      </p:sp>
      <p:sp>
        <p:nvSpPr>
          <p:cNvPr id="4" name="Subtitle 2">
            <a:extLst>
              <a:ext uri="{FF2B5EF4-FFF2-40B4-BE49-F238E27FC236}">
                <a16:creationId xmlns:a16="http://schemas.microsoft.com/office/drawing/2014/main" id="{0DF79557-E526-EDC6-0F7A-F7FD8C142850}"/>
              </a:ext>
            </a:extLst>
          </p:cNvPr>
          <p:cNvSpPr>
            <a:spLocks noGrp="1"/>
          </p:cNvSpPr>
          <p:nvPr>
            <p:ph type="subTitle" idx="12"/>
          </p:nvPr>
        </p:nvSpPr>
        <p:spPr>
          <a:xfrm>
            <a:off x="803126" y="5579622"/>
            <a:ext cx="3945855" cy="502869"/>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 name="Picture Placeholder 9">
            <a:extLst>
              <a:ext uri="{FF2B5EF4-FFF2-40B4-BE49-F238E27FC236}">
                <a16:creationId xmlns:a16="http://schemas.microsoft.com/office/drawing/2014/main" id="{57A584F2-F507-5FFA-3788-8709242BFD01}"/>
              </a:ext>
            </a:extLst>
          </p:cNvPr>
          <p:cNvSpPr>
            <a:spLocks noGrp="1"/>
          </p:cNvSpPr>
          <p:nvPr>
            <p:ph type="pic" sz="quarter" idx="10" hasCustomPrompt="1"/>
          </p:nvPr>
        </p:nvSpPr>
        <p:spPr>
          <a:xfrm>
            <a:off x="5695076" y="0"/>
            <a:ext cx="6496924" cy="6501491"/>
          </a:xfrm>
          <a:prstGeom prst="rect">
            <a:avLst/>
          </a:prstGeom>
          <a:solidFill>
            <a:schemeClr val="bg2"/>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grpSp>
        <p:nvGrpSpPr>
          <p:cNvPr id="5" name="Group 4">
            <a:extLst>
              <a:ext uri="{FF2B5EF4-FFF2-40B4-BE49-F238E27FC236}">
                <a16:creationId xmlns:a16="http://schemas.microsoft.com/office/drawing/2014/main" id="{7BC8AABB-5E70-9127-C94B-28DDAAC513B4}"/>
              </a:ext>
            </a:extLst>
          </p:cNvPr>
          <p:cNvGrpSpPr/>
          <p:nvPr userDrawn="1"/>
        </p:nvGrpSpPr>
        <p:grpSpPr>
          <a:xfrm>
            <a:off x="803126" y="0"/>
            <a:ext cx="1431723" cy="548088"/>
            <a:chOff x="5371587" y="-3"/>
            <a:chExt cx="1431723" cy="516660"/>
          </a:xfrm>
          <a:solidFill>
            <a:schemeClr val="bg1">
              <a:alpha val="40000"/>
            </a:schemeClr>
          </a:solidFill>
        </p:grpSpPr>
        <p:sp>
          <p:nvSpPr>
            <p:cNvPr id="6" name="Rectangle 5">
              <a:extLst>
                <a:ext uri="{FF2B5EF4-FFF2-40B4-BE49-F238E27FC236}">
                  <a16:creationId xmlns:a16="http://schemas.microsoft.com/office/drawing/2014/main" id="{99FF9C28-33A4-9D9A-6AC2-E69D215CDD29}"/>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3E60FE-1125-1AB1-FA41-81DB7D5AE563}"/>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715B2D-39C2-11A4-0150-E680C04EDA02}"/>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BDCE1-54FF-FBD7-31F2-884ABBB2D1F9}"/>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AB233D-A3F4-7DA9-4A38-7DAC820CEFF6}"/>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F31448-A765-6A77-A688-EEA41F06B218}"/>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3660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s_Sections_1">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AC4AC6-ACFE-D31D-2D1D-68E91D513108}"/>
              </a:ext>
            </a:extLst>
          </p:cNvPr>
          <p:cNvSpPr/>
          <p:nvPr userDrawn="1"/>
        </p:nvSpPr>
        <p:spPr>
          <a:xfrm flipH="1">
            <a:off x="6406950" y="0"/>
            <a:ext cx="5785050" cy="650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2">
            <a:extLst>
              <a:ext uri="{FF2B5EF4-FFF2-40B4-BE49-F238E27FC236}">
                <a16:creationId xmlns:a16="http://schemas.microsoft.com/office/drawing/2014/main" id="{3E02DC3D-CAA2-A903-1FBA-E7081733F26B}"/>
              </a:ext>
            </a:extLst>
          </p:cNvPr>
          <p:cNvSpPr>
            <a:spLocks noGrp="1"/>
          </p:cNvSpPr>
          <p:nvPr>
            <p:ph type="pic" idx="12"/>
          </p:nvPr>
        </p:nvSpPr>
        <p:spPr>
          <a:xfrm>
            <a:off x="0" y="0"/>
            <a:ext cx="6406950" cy="412524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7" name="Picture Placeholder 3">
            <a:extLst>
              <a:ext uri="{FF2B5EF4-FFF2-40B4-BE49-F238E27FC236}">
                <a16:creationId xmlns:a16="http://schemas.microsoft.com/office/drawing/2014/main" id="{49999A23-006E-1D45-6CA5-A66E20DB3E24}"/>
              </a:ext>
            </a:extLst>
          </p:cNvPr>
          <p:cNvSpPr>
            <a:spLocks noGrp="1"/>
          </p:cNvSpPr>
          <p:nvPr>
            <p:ph type="pic" sz="quarter" idx="31"/>
          </p:nvPr>
        </p:nvSpPr>
        <p:spPr>
          <a:xfrm>
            <a:off x="9920766" y="754173"/>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8" name="Content Placeholder 21">
            <a:extLst>
              <a:ext uri="{FF2B5EF4-FFF2-40B4-BE49-F238E27FC236}">
                <a16:creationId xmlns:a16="http://schemas.microsoft.com/office/drawing/2014/main" id="{A999F559-6476-17F7-ABBD-D63AAD5ED91D}"/>
              </a:ext>
            </a:extLst>
          </p:cNvPr>
          <p:cNvSpPr>
            <a:spLocks noGrp="1"/>
          </p:cNvSpPr>
          <p:nvPr>
            <p:ph sz="quarter" idx="32"/>
          </p:nvPr>
        </p:nvSpPr>
        <p:spPr>
          <a:xfrm>
            <a:off x="9505182" y="2439950"/>
            <a:ext cx="1950972" cy="669812"/>
          </a:xfrm>
          <a:prstGeom prst="rect">
            <a:avLst/>
          </a:prstGeom>
        </p:spPr>
        <p:txBody>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9" name="Text Placeholder 11">
            <a:extLst>
              <a:ext uri="{FF2B5EF4-FFF2-40B4-BE49-F238E27FC236}">
                <a16:creationId xmlns:a16="http://schemas.microsoft.com/office/drawing/2014/main" id="{CD054655-BB36-AB44-1C67-0E151ECCA92A}"/>
              </a:ext>
            </a:extLst>
          </p:cNvPr>
          <p:cNvSpPr>
            <a:spLocks noGrp="1"/>
          </p:cNvSpPr>
          <p:nvPr>
            <p:ph type="body" sz="quarter" idx="33" hasCustomPrompt="1"/>
          </p:nvPr>
        </p:nvSpPr>
        <p:spPr>
          <a:xfrm>
            <a:off x="9555723" y="2072532"/>
            <a:ext cx="1900431" cy="367418"/>
          </a:xfrm>
          <a:prstGeom prst="rect">
            <a:avLst/>
          </a:prstGeom>
          <a:noFill/>
        </p:spPr>
        <p:txBody>
          <a:bodyPr anchor="ctr"/>
          <a:lstStyle>
            <a:lvl1pPr marL="0" indent="0" algn="ctr">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26" name="Picture Placeholder 3">
            <a:extLst>
              <a:ext uri="{FF2B5EF4-FFF2-40B4-BE49-F238E27FC236}">
                <a16:creationId xmlns:a16="http://schemas.microsoft.com/office/drawing/2014/main" id="{56A8F83A-F4C7-F0E2-BF2A-C72A96C57CEE}"/>
              </a:ext>
            </a:extLst>
          </p:cNvPr>
          <p:cNvSpPr>
            <a:spLocks noGrp="1"/>
          </p:cNvSpPr>
          <p:nvPr>
            <p:ph type="pic" sz="quarter" idx="23"/>
          </p:nvPr>
        </p:nvSpPr>
        <p:spPr>
          <a:xfrm>
            <a:off x="7628613" y="754173"/>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535969" y="5152762"/>
            <a:ext cx="4891053"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451129" y="5595201"/>
            <a:ext cx="4962645"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
        <p:nvSpPr>
          <p:cNvPr id="24" name="Content Placeholder 21">
            <a:extLst>
              <a:ext uri="{FF2B5EF4-FFF2-40B4-BE49-F238E27FC236}">
                <a16:creationId xmlns:a16="http://schemas.microsoft.com/office/drawing/2014/main" id="{CE154A13-8250-B676-2D0D-560672A140E9}"/>
              </a:ext>
            </a:extLst>
          </p:cNvPr>
          <p:cNvSpPr>
            <a:spLocks noGrp="1"/>
          </p:cNvSpPr>
          <p:nvPr>
            <p:ph sz="quarter" idx="30"/>
          </p:nvPr>
        </p:nvSpPr>
        <p:spPr>
          <a:xfrm>
            <a:off x="7213029" y="2439950"/>
            <a:ext cx="1950972" cy="669812"/>
          </a:xfrm>
          <a:prstGeom prst="rect">
            <a:avLst/>
          </a:prstGeom>
        </p:spPr>
        <p:txBody>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5" name="Text Placeholder 11">
            <a:extLst>
              <a:ext uri="{FF2B5EF4-FFF2-40B4-BE49-F238E27FC236}">
                <a16:creationId xmlns:a16="http://schemas.microsoft.com/office/drawing/2014/main" id="{DB221CB7-D303-A5A2-3BC9-2922697AB581}"/>
              </a:ext>
            </a:extLst>
          </p:cNvPr>
          <p:cNvSpPr>
            <a:spLocks noGrp="1"/>
          </p:cNvSpPr>
          <p:nvPr>
            <p:ph type="body" sz="quarter" idx="25" hasCustomPrompt="1"/>
          </p:nvPr>
        </p:nvSpPr>
        <p:spPr>
          <a:xfrm>
            <a:off x="7263570" y="2072532"/>
            <a:ext cx="1900431" cy="367418"/>
          </a:xfrm>
          <a:prstGeom prst="rect">
            <a:avLst/>
          </a:prstGeom>
          <a:noFill/>
        </p:spPr>
        <p:txBody>
          <a:bodyPr anchor="ctr"/>
          <a:lstStyle>
            <a:lvl1pPr marL="0" indent="0" algn="ctr">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30" name="Picture Placeholder 3">
            <a:extLst>
              <a:ext uri="{FF2B5EF4-FFF2-40B4-BE49-F238E27FC236}">
                <a16:creationId xmlns:a16="http://schemas.microsoft.com/office/drawing/2014/main" id="{CEA4DE2F-3C55-F81F-7826-AD0D800D4AC4}"/>
              </a:ext>
            </a:extLst>
          </p:cNvPr>
          <p:cNvSpPr>
            <a:spLocks noGrp="1"/>
          </p:cNvSpPr>
          <p:nvPr>
            <p:ph type="pic" sz="quarter" idx="34"/>
          </p:nvPr>
        </p:nvSpPr>
        <p:spPr>
          <a:xfrm>
            <a:off x="9920766" y="3539445"/>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31" name="Content Placeholder 21">
            <a:extLst>
              <a:ext uri="{FF2B5EF4-FFF2-40B4-BE49-F238E27FC236}">
                <a16:creationId xmlns:a16="http://schemas.microsoft.com/office/drawing/2014/main" id="{124CFA5F-C715-5C3B-3BB5-FB3B26A16DAE}"/>
              </a:ext>
            </a:extLst>
          </p:cNvPr>
          <p:cNvSpPr>
            <a:spLocks noGrp="1"/>
          </p:cNvSpPr>
          <p:nvPr>
            <p:ph sz="quarter" idx="35"/>
          </p:nvPr>
        </p:nvSpPr>
        <p:spPr>
          <a:xfrm>
            <a:off x="9505182" y="5225222"/>
            <a:ext cx="1950972" cy="669812"/>
          </a:xfrm>
          <a:prstGeom prst="rect">
            <a:avLst/>
          </a:prstGeom>
        </p:spPr>
        <p:txBody>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32" name="Text Placeholder 11">
            <a:extLst>
              <a:ext uri="{FF2B5EF4-FFF2-40B4-BE49-F238E27FC236}">
                <a16:creationId xmlns:a16="http://schemas.microsoft.com/office/drawing/2014/main" id="{5387D62A-64C8-7AA6-78D0-5D59B8A5B39C}"/>
              </a:ext>
            </a:extLst>
          </p:cNvPr>
          <p:cNvSpPr>
            <a:spLocks noGrp="1"/>
          </p:cNvSpPr>
          <p:nvPr>
            <p:ph type="body" sz="quarter" idx="36" hasCustomPrompt="1"/>
          </p:nvPr>
        </p:nvSpPr>
        <p:spPr>
          <a:xfrm>
            <a:off x="9555723" y="4857804"/>
            <a:ext cx="1900431" cy="367418"/>
          </a:xfrm>
          <a:prstGeom prst="rect">
            <a:avLst/>
          </a:prstGeom>
          <a:noFill/>
        </p:spPr>
        <p:txBody>
          <a:bodyPr anchor="ctr"/>
          <a:lstStyle>
            <a:lvl1pPr marL="0" indent="0" algn="ctr">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33" name="Picture Placeholder 3">
            <a:extLst>
              <a:ext uri="{FF2B5EF4-FFF2-40B4-BE49-F238E27FC236}">
                <a16:creationId xmlns:a16="http://schemas.microsoft.com/office/drawing/2014/main" id="{2BF934F2-6A5D-30B3-5FD8-A8BF9039F79E}"/>
              </a:ext>
            </a:extLst>
          </p:cNvPr>
          <p:cNvSpPr>
            <a:spLocks noGrp="1"/>
          </p:cNvSpPr>
          <p:nvPr>
            <p:ph type="pic" sz="quarter" idx="37"/>
          </p:nvPr>
        </p:nvSpPr>
        <p:spPr>
          <a:xfrm>
            <a:off x="7628613" y="3539445"/>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34" name="Content Placeholder 21">
            <a:extLst>
              <a:ext uri="{FF2B5EF4-FFF2-40B4-BE49-F238E27FC236}">
                <a16:creationId xmlns:a16="http://schemas.microsoft.com/office/drawing/2014/main" id="{3B3CA493-CDAD-25F4-0C17-F5CF77CF7B73}"/>
              </a:ext>
            </a:extLst>
          </p:cNvPr>
          <p:cNvSpPr>
            <a:spLocks noGrp="1"/>
          </p:cNvSpPr>
          <p:nvPr>
            <p:ph sz="quarter" idx="38"/>
          </p:nvPr>
        </p:nvSpPr>
        <p:spPr>
          <a:xfrm>
            <a:off x="7213029" y="5225222"/>
            <a:ext cx="1950972" cy="669812"/>
          </a:xfrm>
          <a:prstGeom prst="rect">
            <a:avLst/>
          </a:prstGeom>
        </p:spPr>
        <p:txBody>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35" name="Text Placeholder 11">
            <a:extLst>
              <a:ext uri="{FF2B5EF4-FFF2-40B4-BE49-F238E27FC236}">
                <a16:creationId xmlns:a16="http://schemas.microsoft.com/office/drawing/2014/main" id="{E8E1814B-D236-A0F7-4884-07CA76F6792F}"/>
              </a:ext>
            </a:extLst>
          </p:cNvPr>
          <p:cNvSpPr>
            <a:spLocks noGrp="1"/>
          </p:cNvSpPr>
          <p:nvPr>
            <p:ph type="body" sz="quarter" idx="39" hasCustomPrompt="1"/>
          </p:nvPr>
        </p:nvSpPr>
        <p:spPr>
          <a:xfrm>
            <a:off x="7263570" y="4857804"/>
            <a:ext cx="1900431" cy="367418"/>
          </a:xfrm>
          <a:prstGeom prst="rect">
            <a:avLst/>
          </a:prstGeom>
          <a:noFill/>
        </p:spPr>
        <p:txBody>
          <a:bodyPr anchor="ctr"/>
          <a:lstStyle>
            <a:lvl1pPr marL="0" indent="0" algn="ctr">
              <a:buFont typeface="Arial" panose="020B0604020202020204" pitchFamily="34" charset="0"/>
              <a:buNone/>
              <a:defRPr sz="1600" b="1" i="0">
                <a:solidFill>
                  <a:schemeClr val="accent1"/>
                </a:solidFill>
                <a:latin typeface="+mn-lt"/>
              </a:defRPr>
            </a:lvl1pPr>
          </a:lstStyle>
          <a:p>
            <a:pPr lvl="0"/>
            <a:r>
              <a:rPr lang="en-US" noProof="0" dirty="0"/>
              <a:t>MOCKUP NAME</a:t>
            </a:r>
          </a:p>
        </p:txBody>
      </p:sp>
    </p:spTree>
    <p:extLst>
      <p:ext uri="{BB962C8B-B14F-4D97-AF65-F5344CB8AC3E}">
        <p14:creationId xmlns:p14="http://schemas.microsoft.com/office/powerpoint/2010/main" val="367261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s_Sections_2">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EC9FFB-F230-0952-CBA0-D4487C36F4F5}"/>
              </a:ext>
            </a:extLst>
          </p:cNvPr>
          <p:cNvSpPr/>
          <p:nvPr userDrawn="1"/>
        </p:nvSpPr>
        <p:spPr>
          <a:xfrm flipH="1">
            <a:off x="4978972" y="0"/>
            <a:ext cx="7213028" cy="650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2">
            <a:extLst>
              <a:ext uri="{FF2B5EF4-FFF2-40B4-BE49-F238E27FC236}">
                <a16:creationId xmlns:a16="http://schemas.microsoft.com/office/drawing/2014/main" id="{3E02DC3D-CAA2-A903-1FBA-E7081733F26B}"/>
              </a:ext>
            </a:extLst>
          </p:cNvPr>
          <p:cNvSpPr>
            <a:spLocks noGrp="1"/>
          </p:cNvSpPr>
          <p:nvPr>
            <p:ph type="pic" idx="12"/>
          </p:nvPr>
        </p:nvSpPr>
        <p:spPr>
          <a:xfrm>
            <a:off x="0" y="0"/>
            <a:ext cx="4750130" cy="6508662"/>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7" name="Picture Placeholder 3">
            <a:extLst>
              <a:ext uri="{FF2B5EF4-FFF2-40B4-BE49-F238E27FC236}">
                <a16:creationId xmlns:a16="http://schemas.microsoft.com/office/drawing/2014/main" id="{49999A23-006E-1D45-6CA5-A66E20DB3E24}"/>
              </a:ext>
            </a:extLst>
          </p:cNvPr>
          <p:cNvSpPr>
            <a:spLocks noGrp="1"/>
          </p:cNvSpPr>
          <p:nvPr>
            <p:ph type="pic" sz="quarter" idx="31"/>
          </p:nvPr>
        </p:nvSpPr>
        <p:spPr>
          <a:xfrm>
            <a:off x="8634737" y="1732117"/>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6" name="Picture Placeholder 3">
            <a:extLst>
              <a:ext uri="{FF2B5EF4-FFF2-40B4-BE49-F238E27FC236}">
                <a16:creationId xmlns:a16="http://schemas.microsoft.com/office/drawing/2014/main" id="{56A8F83A-F4C7-F0E2-BF2A-C72A96C57CEE}"/>
              </a:ext>
            </a:extLst>
          </p:cNvPr>
          <p:cNvSpPr>
            <a:spLocks noGrp="1"/>
          </p:cNvSpPr>
          <p:nvPr>
            <p:ph type="pic" sz="quarter" idx="23"/>
          </p:nvPr>
        </p:nvSpPr>
        <p:spPr>
          <a:xfrm>
            <a:off x="5320153" y="1705549"/>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5328510" y="660414"/>
            <a:ext cx="4891053"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5243670" y="1102853"/>
            <a:ext cx="4962645"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
        <p:nvSpPr>
          <p:cNvPr id="24" name="Content Placeholder 21">
            <a:extLst>
              <a:ext uri="{FF2B5EF4-FFF2-40B4-BE49-F238E27FC236}">
                <a16:creationId xmlns:a16="http://schemas.microsoft.com/office/drawing/2014/main" id="{CE154A13-8250-B676-2D0D-560672A140E9}"/>
              </a:ext>
            </a:extLst>
          </p:cNvPr>
          <p:cNvSpPr>
            <a:spLocks noGrp="1"/>
          </p:cNvSpPr>
          <p:nvPr>
            <p:ph sz="quarter" idx="30"/>
          </p:nvPr>
        </p:nvSpPr>
        <p:spPr>
          <a:xfrm>
            <a:off x="6512658" y="2072531"/>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5" name="Text Placeholder 11">
            <a:extLst>
              <a:ext uri="{FF2B5EF4-FFF2-40B4-BE49-F238E27FC236}">
                <a16:creationId xmlns:a16="http://schemas.microsoft.com/office/drawing/2014/main" id="{DB221CB7-D303-A5A2-3BC9-2922697AB581}"/>
              </a:ext>
            </a:extLst>
          </p:cNvPr>
          <p:cNvSpPr>
            <a:spLocks noGrp="1"/>
          </p:cNvSpPr>
          <p:nvPr>
            <p:ph type="body" sz="quarter" idx="25" hasCustomPrompt="1"/>
          </p:nvPr>
        </p:nvSpPr>
        <p:spPr>
          <a:xfrm>
            <a:off x="6563199" y="1705114"/>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6" name="Content Placeholder 21">
            <a:extLst>
              <a:ext uri="{FF2B5EF4-FFF2-40B4-BE49-F238E27FC236}">
                <a16:creationId xmlns:a16="http://schemas.microsoft.com/office/drawing/2014/main" id="{C6FCF77D-F9F4-E18D-B4A2-85F1201F0AAB}"/>
              </a:ext>
            </a:extLst>
          </p:cNvPr>
          <p:cNvSpPr>
            <a:spLocks noGrp="1"/>
          </p:cNvSpPr>
          <p:nvPr>
            <p:ph sz="quarter" idx="41"/>
          </p:nvPr>
        </p:nvSpPr>
        <p:spPr>
          <a:xfrm>
            <a:off x="9834989" y="2099100"/>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7" name="Text Placeholder 11">
            <a:extLst>
              <a:ext uri="{FF2B5EF4-FFF2-40B4-BE49-F238E27FC236}">
                <a16:creationId xmlns:a16="http://schemas.microsoft.com/office/drawing/2014/main" id="{E654C67F-BD68-3D54-1A4B-BF34273B57D8}"/>
              </a:ext>
            </a:extLst>
          </p:cNvPr>
          <p:cNvSpPr>
            <a:spLocks noGrp="1"/>
          </p:cNvSpPr>
          <p:nvPr>
            <p:ph type="body" sz="quarter" idx="42" hasCustomPrompt="1"/>
          </p:nvPr>
        </p:nvSpPr>
        <p:spPr>
          <a:xfrm>
            <a:off x="9885530" y="1731683"/>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9" name="Picture Placeholder 3">
            <a:extLst>
              <a:ext uri="{FF2B5EF4-FFF2-40B4-BE49-F238E27FC236}">
                <a16:creationId xmlns:a16="http://schemas.microsoft.com/office/drawing/2014/main" id="{EEB6FCED-9213-EC4E-717E-A957CF0D3DD5}"/>
              </a:ext>
            </a:extLst>
          </p:cNvPr>
          <p:cNvSpPr>
            <a:spLocks noGrp="1"/>
          </p:cNvSpPr>
          <p:nvPr>
            <p:ph type="pic" sz="quarter" idx="43"/>
          </p:nvPr>
        </p:nvSpPr>
        <p:spPr>
          <a:xfrm>
            <a:off x="8643094" y="3333111"/>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0" name="Picture Placeholder 3">
            <a:extLst>
              <a:ext uri="{FF2B5EF4-FFF2-40B4-BE49-F238E27FC236}">
                <a16:creationId xmlns:a16="http://schemas.microsoft.com/office/drawing/2014/main" id="{DD026025-275B-407E-0844-0272B7473E20}"/>
              </a:ext>
            </a:extLst>
          </p:cNvPr>
          <p:cNvSpPr>
            <a:spLocks noGrp="1"/>
          </p:cNvSpPr>
          <p:nvPr>
            <p:ph type="pic" sz="quarter" idx="44"/>
          </p:nvPr>
        </p:nvSpPr>
        <p:spPr>
          <a:xfrm>
            <a:off x="5328510" y="3306543"/>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2" name="Content Placeholder 21">
            <a:extLst>
              <a:ext uri="{FF2B5EF4-FFF2-40B4-BE49-F238E27FC236}">
                <a16:creationId xmlns:a16="http://schemas.microsoft.com/office/drawing/2014/main" id="{7F7D1189-F624-A071-B69E-E3A50864151F}"/>
              </a:ext>
            </a:extLst>
          </p:cNvPr>
          <p:cNvSpPr>
            <a:spLocks noGrp="1"/>
          </p:cNvSpPr>
          <p:nvPr>
            <p:ph sz="quarter" idx="45"/>
          </p:nvPr>
        </p:nvSpPr>
        <p:spPr>
          <a:xfrm>
            <a:off x="6521015" y="3673525"/>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13" name="Text Placeholder 11">
            <a:extLst>
              <a:ext uri="{FF2B5EF4-FFF2-40B4-BE49-F238E27FC236}">
                <a16:creationId xmlns:a16="http://schemas.microsoft.com/office/drawing/2014/main" id="{1B60FFFC-9723-AADC-1F9B-4CB3D0B95861}"/>
              </a:ext>
            </a:extLst>
          </p:cNvPr>
          <p:cNvSpPr>
            <a:spLocks noGrp="1"/>
          </p:cNvSpPr>
          <p:nvPr>
            <p:ph type="body" sz="quarter" idx="46" hasCustomPrompt="1"/>
          </p:nvPr>
        </p:nvSpPr>
        <p:spPr>
          <a:xfrm>
            <a:off x="6571556" y="3306108"/>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14" name="Content Placeholder 21">
            <a:extLst>
              <a:ext uri="{FF2B5EF4-FFF2-40B4-BE49-F238E27FC236}">
                <a16:creationId xmlns:a16="http://schemas.microsoft.com/office/drawing/2014/main" id="{6796C40E-C891-AECE-9E84-9EE3EDB1B156}"/>
              </a:ext>
            </a:extLst>
          </p:cNvPr>
          <p:cNvSpPr>
            <a:spLocks noGrp="1"/>
          </p:cNvSpPr>
          <p:nvPr>
            <p:ph sz="quarter" idx="47"/>
          </p:nvPr>
        </p:nvSpPr>
        <p:spPr>
          <a:xfrm>
            <a:off x="9843346" y="3700094"/>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15" name="Text Placeholder 11">
            <a:extLst>
              <a:ext uri="{FF2B5EF4-FFF2-40B4-BE49-F238E27FC236}">
                <a16:creationId xmlns:a16="http://schemas.microsoft.com/office/drawing/2014/main" id="{2584E206-2EB4-DB77-FDD5-B0FE4C73E397}"/>
              </a:ext>
            </a:extLst>
          </p:cNvPr>
          <p:cNvSpPr>
            <a:spLocks noGrp="1"/>
          </p:cNvSpPr>
          <p:nvPr>
            <p:ph type="body" sz="quarter" idx="48" hasCustomPrompt="1"/>
          </p:nvPr>
        </p:nvSpPr>
        <p:spPr>
          <a:xfrm>
            <a:off x="9893887" y="3332677"/>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17" name="Picture Placeholder 3">
            <a:extLst>
              <a:ext uri="{FF2B5EF4-FFF2-40B4-BE49-F238E27FC236}">
                <a16:creationId xmlns:a16="http://schemas.microsoft.com/office/drawing/2014/main" id="{CF6BE6CE-D4B5-2C39-1721-22A848686F36}"/>
              </a:ext>
            </a:extLst>
          </p:cNvPr>
          <p:cNvSpPr>
            <a:spLocks noGrp="1"/>
          </p:cNvSpPr>
          <p:nvPr>
            <p:ph type="pic" sz="quarter" idx="49"/>
          </p:nvPr>
        </p:nvSpPr>
        <p:spPr>
          <a:xfrm>
            <a:off x="8634737" y="4948644"/>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C5D70AAF-84C7-AADC-3C64-85D9C9E87A22}"/>
              </a:ext>
            </a:extLst>
          </p:cNvPr>
          <p:cNvSpPr>
            <a:spLocks noGrp="1"/>
          </p:cNvSpPr>
          <p:nvPr>
            <p:ph type="pic" sz="quarter" idx="50"/>
          </p:nvPr>
        </p:nvSpPr>
        <p:spPr>
          <a:xfrm>
            <a:off x="5320153" y="4922076"/>
            <a:ext cx="1126990" cy="1114424"/>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9" name="Content Placeholder 21">
            <a:extLst>
              <a:ext uri="{FF2B5EF4-FFF2-40B4-BE49-F238E27FC236}">
                <a16:creationId xmlns:a16="http://schemas.microsoft.com/office/drawing/2014/main" id="{3DED8009-0EF8-CBC5-E995-F63B493876DC}"/>
              </a:ext>
            </a:extLst>
          </p:cNvPr>
          <p:cNvSpPr>
            <a:spLocks noGrp="1"/>
          </p:cNvSpPr>
          <p:nvPr>
            <p:ph sz="quarter" idx="51"/>
          </p:nvPr>
        </p:nvSpPr>
        <p:spPr>
          <a:xfrm>
            <a:off x="6512658" y="5289058"/>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0" name="Text Placeholder 11">
            <a:extLst>
              <a:ext uri="{FF2B5EF4-FFF2-40B4-BE49-F238E27FC236}">
                <a16:creationId xmlns:a16="http://schemas.microsoft.com/office/drawing/2014/main" id="{C39EA6D5-E7F4-DE09-3DC0-770956CDEFD3}"/>
              </a:ext>
            </a:extLst>
          </p:cNvPr>
          <p:cNvSpPr>
            <a:spLocks noGrp="1"/>
          </p:cNvSpPr>
          <p:nvPr>
            <p:ph type="body" sz="quarter" idx="52" hasCustomPrompt="1"/>
          </p:nvPr>
        </p:nvSpPr>
        <p:spPr>
          <a:xfrm>
            <a:off x="6563199" y="4921641"/>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21" name="Content Placeholder 21">
            <a:extLst>
              <a:ext uri="{FF2B5EF4-FFF2-40B4-BE49-F238E27FC236}">
                <a16:creationId xmlns:a16="http://schemas.microsoft.com/office/drawing/2014/main" id="{B03213EB-E448-0EFF-FAB1-1474A2528631}"/>
              </a:ext>
            </a:extLst>
          </p:cNvPr>
          <p:cNvSpPr>
            <a:spLocks noGrp="1"/>
          </p:cNvSpPr>
          <p:nvPr>
            <p:ph sz="quarter" idx="53"/>
          </p:nvPr>
        </p:nvSpPr>
        <p:spPr>
          <a:xfrm>
            <a:off x="9834989" y="5315627"/>
            <a:ext cx="1950972" cy="747441"/>
          </a:xfrm>
          <a:prstGeom prst="rect">
            <a:avLst/>
          </a:prstGeom>
        </p:spPr>
        <p:txBody>
          <a:bodyPr/>
          <a:lstStyle>
            <a:lvl1pPr marL="0" indent="0" algn="l">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a:t>Click to edit Master</a:t>
            </a:r>
          </a:p>
        </p:txBody>
      </p:sp>
      <p:sp>
        <p:nvSpPr>
          <p:cNvPr id="22" name="Text Placeholder 11">
            <a:extLst>
              <a:ext uri="{FF2B5EF4-FFF2-40B4-BE49-F238E27FC236}">
                <a16:creationId xmlns:a16="http://schemas.microsoft.com/office/drawing/2014/main" id="{C963BD88-A67E-332E-A293-BD3E8080DA5D}"/>
              </a:ext>
            </a:extLst>
          </p:cNvPr>
          <p:cNvSpPr>
            <a:spLocks noGrp="1"/>
          </p:cNvSpPr>
          <p:nvPr>
            <p:ph type="body" sz="quarter" idx="54" hasCustomPrompt="1"/>
          </p:nvPr>
        </p:nvSpPr>
        <p:spPr>
          <a:xfrm>
            <a:off x="9885530" y="4948210"/>
            <a:ext cx="1900431" cy="367418"/>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Tree>
    <p:extLst>
      <p:ext uri="{BB962C8B-B14F-4D97-AF65-F5344CB8AC3E}">
        <p14:creationId xmlns:p14="http://schemas.microsoft.com/office/powerpoint/2010/main" val="3418105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77CF70-9360-2820-476B-1F7624EC9B3E}"/>
              </a:ext>
            </a:extLst>
          </p:cNvPr>
          <p:cNvSpPr/>
          <p:nvPr userDrawn="1"/>
        </p:nvSpPr>
        <p:spPr>
          <a:xfrm>
            <a:off x="3750366" y="118"/>
            <a:ext cx="8441634" cy="6498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lide Number Placeholder 2">
            <a:extLst>
              <a:ext uri="{FF2B5EF4-FFF2-40B4-BE49-F238E27FC236}">
                <a16:creationId xmlns:a16="http://schemas.microsoft.com/office/drawing/2014/main" id="{1FFD5B38-F7B5-2D00-D4C6-E92B3FC0E0EE}"/>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11" name="Content Placeholder 21">
            <a:extLst>
              <a:ext uri="{FF2B5EF4-FFF2-40B4-BE49-F238E27FC236}">
                <a16:creationId xmlns:a16="http://schemas.microsoft.com/office/drawing/2014/main" id="{0E82B1BC-9704-3A32-FA85-66A8763266CD}"/>
              </a:ext>
            </a:extLst>
          </p:cNvPr>
          <p:cNvSpPr>
            <a:spLocks noGrp="1"/>
          </p:cNvSpPr>
          <p:nvPr>
            <p:ph sz="quarter" idx="30"/>
          </p:nvPr>
        </p:nvSpPr>
        <p:spPr>
          <a:xfrm>
            <a:off x="4511449" y="4309797"/>
            <a:ext cx="1836378" cy="501887"/>
          </a:xfrm>
          <a:prstGeom prst="rect">
            <a:avLst/>
          </a:prstGeom>
        </p:spPr>
        <p:txBody>
          <a:bodyPr/>
          <a:lstStyle>
            <a:lvl1pPr marL="0" indent="0" algn="ctr">
              <a:buNone/>
              <a:defRPr sz="1400"/>
            </a:lvl1pPr>
            <a:lvl2pPr>
              <a:defRPr sz="1400"/>
            </a:lvl2pPr>
            <a:lvl3pPr>
              <a:defRPr sz="1400"/>
            </a:lvl3pPr>
            <a:lvl4pPr>
              <a:defRPr sz="1400"/>
            </a:lvl4pPr>
            <a:lvl5pPr>
              <a:defRPr sz="1400"/>
            </a:lvl5pPr>
          </a:lstStyle>
          <a:p>
            <a:pPr lvl="0"/>
            <a:r>
              <a:rPr lang="en-US"/>
              <a:t>Click to edit</a:t>
            </a:r>
          </a:p>
        </p:txBody>
      </p:sp>
      <p:sp>
        <p:nvSpPr>
          <p:cNvPr id="12" name="Text Placeholder 11">
            <a:extLst>
              <a:ext uri="{FF2B5EF4-FFF2-40B4-BE49-F238E27FC236}">
                <a16:creationId xmlns:a16="http://schemas.microsoft.com/office/drawing/2014/main" id="{F20596E1-96B9-4C37-9797-7E6DC0785C1C}"/>
              </a:ext>
            </a:extLst>
          </p:cNvPr>
          <p:cNvSpPr>
            <a:spLocks noGrp="1"/>
          </p:cNvSpPr>
          <p:nvPr>
            <p:ph type="body" sz="quarter" idx="14" hasCustomPrompt="1"/>
          </p:nvPr>
        </p:nvSpPr>
        <p:spPr>
          <a:xfrm>
            <a:off x="4541214" y="3814556"/>
            <a:ext cx="1800900" cy="360000"/>
          </a:xfrm>
          <a:prstGeom prst="rect">
            <a:avLst/>
          </a:prstGeom>
          <a:noFill/>
        </p:spPr>
        <p:txBody>
          <a:bodyPr anchor="ctr"/>
          <a:lstStyle>
            <a:lvl1pPr marL="0" indent="0" algn="ctr">
              <a:buFont typeface="Arial" panose="020B0604020202020204" pitchFamily="34" charset="0"/>
              <a:buNone/>
              <a:defRPr sz="1400" b="1" i="0">
                <a:solidFill>
                  <a:schemeClr val="accent1"/>
                </a:solidFill>
                <a:latin typeface="+mn-lt"/>
              </a:defRPr>
            </a:lvl1pPr>
          </a:lstStyle>
          <a:p>
            <a:pPr lvl="0"/>
            <a:r>
              <a:rPr lang="en-US" noProof="0" dirty="0"/>
              <a:t>MOCKUP NAME</a:t>
            </a:r>
          </a:p>
        </p:txBody>
      </p:sp>
      <p:sp>
        <p:nvSpPr>
          <p:cNvPr id="13" name="Picture Placeholder 3">
            <a:extLst>
              <a:ext uri="{FF2B5EF4-FFF2-40B4-BE49-F238E27FC236}">
                <a16:creationId xmlns:a16="http://schemas.microsoft.com/office/drawing/2014/main" id="{71AB3DBF-5E6A-DC1C-5F58-1870E572E059}"/>
              </a:ext>
            </a:extLst>
          </p:cNvPr>
          <p:cNvSpPr>
            <a:spLocks noGrp="1"/>
          </p:cNvSpPr>
          <p:nvPr>
            <p:ph type="pic" sz="quarter" idx="23"/>
          </p:nvPr>
        </p:nvSpPr>
        <p:spPr>
          <a:xfrm>
            <a:off x="4540441" y="-1"/>
            <a:ext cx="1801366" cy="3429001"/>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34" name="Content Placeholder 21">
            <a:extLst>
              <a:ext uri="{FF2B5EF4-FFF2-40B4-BE49-F238E27FC236}">
                <a16:creationId xmlns:a16="http://schemas.microsoft.com/office/drawing/2014/main" id="{FDE2C231-05FD-3033-B4D8-2959DB4564D5}"/>
              </a:ext>
            </a:extLst>
          </p:cNvPr>
          <p:cNvSpPr>
            <a:spLocks noGrp="1"/>
          </p:cNvSpPr>
          <p:nvPr>
            <p:ph sz="quarter" idx="31"/>
          </p:nvPr>
        </p:nvSpPr>
        <p:spPr>
          <a:xfrm>
            <a:off x="9354797" y="4309798"/>
            <a:ext cx="1836378" cy="501887"/>
          </a:xfrm>
          <a:prstGeom prst="rect">
            <a:avLst/>
          </a:prstGeom>
        </p:spPr>
        <p:txBody>
          <a:bodyPr/>
          <a:lstStyle>
            <a:lvl1pPr marL="0" indent="0" algn="ctr">
              <a:buNone/>
              <a:defRPr sz="1400"/>
            </a:lvl1pPr>
            <a:lvl2pPr>
              <a:defRPr sz="1400"/>
            </a:lvl2pPr>
            <a:lvl3pPr>
              <a:defRPr sz="1400"/>
            </a:lvl3pPr>
            <a:lvl4pPr>
              <a:defRPr sz="1400"/>
            </a:lvl4pPr>
            <a:lvl5pPr>
              <a:defRPr sz="1400"/>
            </a:lvl5pPr>
          </a:lstStyle>
          <a:p>
            <a:pPr lvl="0"/>
            <a:r>
              <a:rPr lang="en-US"/>
              <a:t>Click to edit</a:t>
            </a:r>
          </a:p>
        </p:txBody>
      </p:sp>
      <p:sp>
        <p:nvSpPr>
          <p:cNvPr id="35" name="Text Placeholder 11">
            <a:extLst>
              <a:ext uri="{FF2B5EF4-FFF2-40B4-BE49-F238E27FC236}">
                <a16:creationId xmlns:a16="http://schemas.microsoft.com/office/drawing/2014/main" id="{2800C8ED-091E-B53E-2B9A-4CDBF8977B4F}"/>
              </a:ext>
            </a:extLst>
          </p:cNvPr>
          <p:cNvSpPr>
            <a:spLocks noGrp="1"/>
          </p:cNvSpPr>
          <p:nvPr>
            <p:ph type="body" sz="quarter" idx="32" hasCustomPrompt="1"/>
          </p:nvPr>
        </p:nvSpPr>
        <p:spPr>
          <a:xfrm>
            <a:off x="9384562" y="3814557"/>
            <a:ext cx="1800900" cy="360000"/>
          </a:xfrm>
          <a:prstGeom prst="rect">
            <a:avLst/>
          </a:prstGeom>
          <a:noFill/>
        </p:spPr>
        <p:txBody>
          <a:bodyPr anchor="ctr"/>
          <a:lstStyle>
            <a:lvl1pPr marL="0" indent="0" algn="ctr">
              <a:buFont typeface="Arial" panose="020B0604020202020204" pitchFamily="34" charset="0"/>
              <a:buNone/>
              <a:defRPr sz="1400" b="1" i="0">
                <a:solidFill>
                  <a:schemeClr val="accent1"/>
                </a:solidFill>
                <a:latin typeface="+mn-lt"/>
              </a:defRPr>
            </a:lvl1pPr>
          </a:lstStyle>
          <a:p>
            <a:pPr lvl="0"/>
            <a:r>
              <a:rPr lang="en-US" noProof="0" dirty="0"/>
              <a:t>MOCKUP NAME</a:t>
            </a:r>
          </a:p>
        </p:txBody>
      </p:sp>
      <p:sp>
        <p:nvSpPr>
          <p:cNvPr id="41" name="Picture Placeholder 3">
            <a:extLst>
              <a:ext uri="{FF2B5EF4-FFF2-40B4-BE49-F238E27FC236}">
                <a16:creationId xmlns:a16="http://schemas.microsoft.com/office/drawing/2014/main" id="{BFC6B452-FBC9-1796-704F-248DCBBF8F19}"/>
              </a:ext>
            </a:extLst>
          </p:cNvPr>
          <p:cNvSpPr>
            <a:spLocks noGrp="1"/>
          </p:cNvSpPr>
          <p:nvPr>
            <p:ph type="pic" sz="quarter" idx="33"/>
          </p:nvPr>
        </p:nvSpPr>
        <p:spPr>
          <a:xfrm>
            <a:off x="9383789" y="0"/>
            <a:ext cx="1801366" cy="3429001"/>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42" name="Content Placeholder 21">
            <a:extLst>
              <a:ext uri="{FF2B5EF4-FFF2-40B4-BE49-F238E27FC236}">
                <a16:creationId xmlns:a16="http://schemas.microsoft.com/office/drawing/2014/main" id="{A77ABF88-60CD-5EF2-1704-C69089342ADF}"/>
              </a:ext>
            </a:extLst>
          </p:cNvPr>
          <p:cNvSpPr>
            <a:spLocks noGrp="1"/>
          </p:cNvSpPr>
          <p:nvPr>
            <p:ph sz="quarter" idx="34"/>
          </p:nvPr>
        </p:nvSpPr>
        <p:spPr>
          <a:xfrm>
            <a:off x="6920028" y="2145449"/>
            <a:ext cx="1836378" cy="501887"/>
          </a:xfrm>
          <a:prstGeom prst="rect">
            <a:avLst/>
          </a:prstGeom>
        </p:spPr>
        <p:txBody>
          <a:bodyPr/>
          <a:lstStyle>
            <a:lvl1pPr marL="0" indent="0" algn="ctr">
              <a:buNone/>
              <a:defRPr sz="1400"/>
            </a:lvl1pPr>
            <a:lvl2pPr>
              <a:defRPr sz="1400"/>
            </a:lvl2pPr>
            <a:lvl3pPr>
              <a:defRPr sz="1400"/>
            </a:lvl3pPr>
            <a:lvl4pPr>
              <a:defRPr sz="1400"/>
            </a:lvl4pPr>
            <a:lvl5pPr>
              <a:defRPr sz="1400"/>
            </a:lvl5pPr>
          </a:lstStyle>
          <a:p>
            <a:pPr lvl="0"/>
            <a:r>
              <a:rPr lang="en-US"/>
              <a:t>Click to edit</a:t>
            </a:r>
          </a:p>
        </p:txBody>
      </p:sp>
      <p:sp>
        <p:nvSpPr>
          <p:cNvPr id="43" name="Text Placeholder 11">
            <a:extLst>
              <a:ext uri="{FF2B5EF4-FFF2-40B4-BE49-F238E27FC236}">
                <a16:creationId xmlns:a16="http://schemas.microsoft.com/office/drawing/2014/main" id="{F199B7C5-2E26-03E4-6E08-BADBAF2925F8}"/>
              </a:ext>
            </a:extLst>
          </p:cNvPr>
          <p:cNvSpPr>
            <a:spLocks noGrp="1"/>
          </p:cNvSpPr>
          <p:nvPr>
            <p:ph type="body" sz="quarter" idx="35" hasCustomPrompt="1"/>
          </p:nvPr>
        </p:nvSpPr>
        <p:spPr>
          <a:xfrm>
            <a:off x="6949793" y="1650208"/>
            <a:ext cx="1800900" cy="360000"/>
          </a:xfrm>
          <a:prstGeom prst="rect">
            <a:avLst/>
          </a:prstGeom>
          <a:noFill/>
        </p:spPr>
        <p:txBody>
          <a:bodyPr anchor="ctr"/>
          <a:lstStyle>
            <a:lvl1pPr marL="0" indent="0" algn="ctr">
              <a:buFont typeface="Arial" panose="020B0604020202020204" pitchFamily="34" charset="0"/>
              <a:buNone/>
              <a:defRPr sz="1400" b="1" i="0">
                <a:solidFill>
                  <a:schemeClr val="accent1"/>
                </a:solidFill>
                <a:latin typeface="+mn-lt"/>
              </a:defRPr>
            </a:lvl1pPr>
          </a:lstStyle>
          <a:p>
            <a:pPr lvl="0"/>
            <a:r>
              <a:rPr lang="en-US" noProof="0" dirty="0"/>
              <a:t>MOCKUP NAME</a:t>
            </a:r>
          </a:p>
        </p:txBody>
      </p:sp>
      <p:sp>
        <p:nvSpPr>
          <p:cNvPr id="44" name="Picture Placeholder 3">
            <a:extLst>
              <a:ext uri="{FF2B5EF4-FFF2-40B4-BE49-F238E27FC236}">
                <a16:creationId xmlns:a16="http://schemas.microsoft.com/office/drawing/2014/main" id="{FC999433-F2E1-FB98-83CE-668D880D6E04}"/>
              </a:ext>
            </a:extLst>
          </p:cNvPr>
          <p:cNvSpPr>
            <a:spLocks noGrp="1"/>
          </p:cNvSpPr>
          <p:nvPr>
            <p:ph type="pic" sz="quarter" idx="36"/>
          </p:nvPr>
        </p:nvSpPr>
        <p:spPr>
          <a:xfrm>
            <a:off x="6949327" y="3069406"/>
            <a:ext cx="1801366" cy="3429001"/>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 name="Title 1">
            <a:extLst>
              <a:ext uri="{FF2B5EF4-FFF2-40B4-BE49-F238E27FC236}">
                <a16:creationId xmlns:a16="http://schemas.microsoft.com/office/drawing/2014/main" id="{8B9EA046-0B4D-6486-05AE-5E19EDD267D9}"/>
              </a:ext>
            </a:extLst>
          </p:cNvPr>
          <p:cNvSpPr>
            <a:spLocks noGrp="1"/>
          </p:cNvSpPr>
          <p:nvPr>
            <p:ph type="title" hasCustomPrompt="1"/>
          </p:nvPr>
        </p:nvSpPr>
        <p:spPr>
          <a:xfrm>
            <a:off x="307898" y="4441371"/>
            <a:ext cx="3097775" cy="114984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4" name="Subtitle 2">
            <a:extLst>
              <a:ext uri="{FF2B5EF4-FFF2-40B4-BE49-F238E27FC236}">
                <a16:creationId xmlns:a16="http://schemas.microsoft.com/office/drawing/2014/main" id="{81F6E2A8-44B9-E04A-1219-1B4B729E55D9}"/>
              </a:ext>
            </a:extLst>
          </p:cNvPr>
          <p:cNvSpPr>
            <a:spLocks noGrp="1"/>
          </p:cNvSpPr>
          <p:nvPr>
            <p:ph type="subTitle" idx="37"/>
          </p:nvPr>
        </p:nvSpPr>
        <p:spPr>
          <a:xfrm>
            <a:off x="223058" y="5601654"/>
            <a:ext cx="3182615" cy="435252"/>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Tree>
    <p:extLst>
      <p:ext uri="{BB962C8B-B14F-4D97-AF65-F5344CB8AC3E}">
        <p14:creationId xmlns:p14="http://schemas.microsoft.com/office/powerpoint/2010/main" val="376894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cial Slides 1_2_Green">
    <p:spTree>
      <p:nvGrpSpPr>
        <p:cNvPr id="1" name=""/>
        <p:cNvGrpSpPr/>
        <p:nvPr/>
      </p:nvGrpSpPr>
      <p:grpSpPr>
        <a:xfrm>
          <a:off x="0" y="0"/>
          <a:ext cx="0" cy="0"/>
          <a:chOff x="0" y="0"/>
          <a:chExt cx="0" cy="0"/>
        </a:xfrm>
      </p:grpSpPr>
      <p:sp>
        <p:nvSpPr>
          <p:cNvPr id="123" name="Picture Placeholder 122">
            <a:extLst>
              <a:ext uri="{FF2B5EF4-FFF2-40B4-BE49-F238E27FC236}">
                <a16:creationId xmlns:a16="http://schemas.microsoft.com/office/drawing/2014/main" id="{F1A9E4A4-2A78-E377-51CF-4FD56B735C32}"/>
              </a:ext>
            </a:extLst>
          </p:cNvPr>
          <p:cNvSpPr>
            <a:spLocks noGrp="1"/>
          </p:cNvSpPr>
          <p:nvPr>
            <p:ph type="pic" sz="quarter" idx="49"/>
          </p:nvPr>
        </p:nvSpPr>
        <p:spPr>
          <a:xfrm>
            <a:off x="3265327" y="3921690"/>
            <a:ext cx="2662068" cy="2362200"/>
          </a:xfrm>
          <a:custGeom>
            <a:avLst/>
            <a:gdLst>
              <a:gd name="connsiteX0" fmla="*/ 0 w 2662068"/>
              <a:gd name="connsiteY0" fmla="*/ 0 h 2362200"/>
              <a:gd name="connsiteX1" fmla="*/ 2662068 w 2662068"/>
              <a:gd name="connsiteY1" fmla="*/ 0 h 2362200"/>
              <a:gd name="connsiteX2" fmla="*/ 2662068 w 2662068"/>
              <a:gd name="connsiteY2" fmla="*/ 2362200 h 2362200"/>
              <a:gd name="connsiteX3" fmla="*/ 0 w 2662068"/>
              <a:gd name="connsiteY3" fmla="*/ 2362200 h 2362200"/>
              <a:gd name="connsiteX4" fmla="*/ 0 w 2662068"/>
              <a:gd name="connsiteY4" fmla="*/ 2236423 h 2362200"/>
              <a:gd name="connsiteX5" fmla="*/ 368569 w 2662068"/>
              <a:gd name="connsiteY5" fmla="*/ 1932926 h 2362200"/>
              <a:gd name="connsiteX6" fmla="*/ 0 w 2662068"/>
              <a:gd name="connsiteY6" fmla="*/ 162943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068" h="2362200">
                <a:moveTo>
                  <a:pt x="0" y="0"/>
                </a:moveTo>
                <a:lnTo>
                  <a:pt x="2662068" y="0"/>
                </a:lnTo>
                <a:lnTo>
                  <a:pt x="2662068" y="2362200"/>
                </a:lnTo>
                <a:lnTo>
                  <a:pt x="0" y="2362200"/>
                </a:lnTo>
                <a:lnTo>
                  <a:pt x="0" y="2236423"/>
                </a:lnTo>
                <a:lnTo>
                  <a:pt x="368569" y="1932926"/>
                </a:lnTo>
                <a:lnTo>
                  <a:pt x="0" y="1629430"/>
                </a:lnTo>
                <a:close/>
              </a:path>
            </a:pathLst>
          </a:custGeom>
          <a:solidFill>
            <a:schemeClr val="accent6"/>
          </a:solidFill>
        </p:spPr>
        <p:txBody>
          <a:bodyPr wrap="square">
            <a:noAutofit/>
          </a:bodyPr>
          <a:lstStyle/>
          <a:p>
            <a:endParaRPr lang="en-US"/>
          </a:p>
        </p:txBody>
      </p:sp>
      <p:sp>
        <p:nvSpPr>
          <p:cNvPr id="124" name="Freeform 123">
            <a:extLst>
              <a:ext uri="{FF2B5EF4-FFF2-40B4-BE49-F238E27FC236}">
                <a16:creationId xmlns:a16="http://schemas.microsoft.com/office/drawing/2014/main" id="{88F9FDAF-5FB7-7EDF-1481-4E6411FDA61D}"/>
              </a:ext>
            </a:extLst>
          </p:cNvPr>
          <p:cNvSpPr/>
          <p:nvPr userDrawn="1"/>
        </p:nvSpPr>
        <p:spPr>
          <a:xfrm rot="5400000">
            <a:off x="841406" y="3491400"/>
            <a:ext cx="2373654" cy="3211325"/>
          </a:xfrm>
          <a:custGeom>
            <a:avLst/>
            <a:gdLst>
              <a:gd name="connsiteX0" fmla="*/ 2342356 w 2342356"/>
              <a:gd name="connsiteY0" fmla="*/ 521312 h 3211325"/>
              <a:gd name="connsiteX1" fmla="*/ 2341562 w 2342356"/>
              <a:gd name="connsiteY1" fmla="*/ 521312 h 3211325"/>
              <a:gd name="connsiteX2" fmla="*/ 2341562 w 2342356"/>
              <a:gd name="connsiteY2" fmla="*/ 3211325 h 3211325"/>
              <a:gd name="connsiteX3" fmla="*/ 0 w 2342356"/>
              <a:gd name="connsiteY3" fmla="*/ 3211325 h 3211325"/>
              <a:gd name="connsiteX4" fmla="*/ 0 w 2342356"/>
              <a:gd name="connsiteY4" fmla="*/ 520512 h 3211325"/>
              <a:gd name="connsiteX5" fmla="*/ 1495780 w 2342356"/>
              <a:gd name="connsiteY5" fmla="*/ 520512 h 3211325"/>
              <a:gd name="connsiteX6" fmla="*/ 1918743 w 2342356"/>
              <a:gd name="connsiteY6" fmla="*/ 0 h 321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2356" h="3211325">
                <a:moveTo>
                  <a:pt x="2342356" y="521312"/>
                </a:moveTo>
                <a:lnTo>
                  <a:pt x="2341562" y="521312"/>
                </a:lnTo>
                <a:lnTo>
                  <a:pt x="2341562" y="3211325"/>
                </a:lnTo>
                <a:lnTo>
                  <a:pt x="0" y="3211325"/>
                </a:lnTo>
                <a:lnTo>
                  <a:pt x="0" y="520512"/>
                </a:lnTo>
                <a:lnTo>
                  <a:pt x="1495780" y="520512"/>
                </a:lnTo>
                <a:lnTo>
                  <a:pt x="1918743" y="0"/>
                </a:lnTo>
                <a:close/>
              </a:path>
            </a:pathLst>
          </a:cu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Picture Placeholder 124">
            <a:extLst>
              <a:ext uri="{FF2B5EF4-FFF2-40B4-BE49-F238E27FC236}">
                <a16:creationId xmlns:a16="http://schemas.microsoft.com/office/drawing/2014/main" id="{E0386D52-08A3-DAA1-15D2-C1077295CBD7}"/>
              </a:ext>
            </a:extLst>
          </p:cNvPr>
          <p:cNvSpPr>
            <a:spLocks noGrp="1"/>
          </p:cNvSpPr>
          <p:nvPr>
            <p:ph type="pic" sz="quarter" idx="50"/>
          </p:nvPr>
        </p:nvSpPr>
        <p:spPr>
          <a:xfrm>
            <a:off x="8991648" y="3919690"/>
            <a:ext cx="2662068" cy="2362200"/>
          </a:xfrm>
          <a:custGeom>
            <a:avLst/>
            <a:gdLst>
              <a:gd name="connsiteX0" fmla="*/ 0 w 2662068"/>
              <a:gd name="connsiteY0" fmla="*/ 0 h 2362200"/>
              <a:gd name="connsiteX1" fmla="*/ 2662068 w 2662068"/>
              <a:gd name="connsiteY1" fmla="*/ 0 h 2362200"/>
              <a:gd name="connsiteX2" fmla="*/ 2662068 w 2662068"/>
              <a:gd name="connsiteY2" fmla="*/ 2362200 h 2362200"/>
              <a:gd name="connsiteX3" fmla="*/ 0 w 2662068"/>
              <a:gd name="connsiteY3" fmla="*/ 2362200 h 2362200"/>
              <a:gd name="connsiteX4" fmla="*/ 0 w 2662068"/>
              <a:gd name="connsiteY4" fmla="*/ 2236423 h 2362200"/>
              <a:gd name="connsiteX5" fmla="*/ 368569 w 2662068"/>
              <a:gd name="connsiteY5" fmla="*/ 1932926 h 2362200"/>
              <a:gd name="connsiteX6" fmla="*/ 0 w 2662068"/>
              <a:gd name="connsiteY6" fmla="*/ 162943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2068" h="2362200">
                <a:moveTo>
                  <a:pt x="0" y="0"/>
                </a:moveTo>
                <a:lnTo>
                  <a:pt x="2662068" y="0"/>
                </a:lnTo>
                <a:lnTo>
                  <a:pt x="2662068" y="2362200"/>
                </a:lnTo>
                <a:lnTo>
                  <a:pt x="0" y="2362200"/>
                </a:lnTo>
                <a:lnTo>
                  <a:pt x="0" y="2236423"/>
                </a:lnTo>
                <a:lnTo>
                  <a:pt x="368569" y="1932926"/>
                </a:lnTo>
                <a:lnTo>
                  <a:pt x="0" y="1629430"/>
                </a:lnTo>
                <a:close/>
              </a:path>
            </a:pathLst>
          </a:custGeom>
          <a:solidFill>
            <a:schemeClr val="accent6"/>
          </a:solidFill>
        </p:spPr>
        <p:txBody>
          <a:bodyPr wrap="square">
            <a:noAutofit/>
          </a:bodyPr>
          <a:lstStyle/>
          <a:p>
            <a:endParaRPr lang="en-US"/>
          </a:p>
        </p:txBody>
      </p:sp>
      <p:sp>
        <p:nvSpPr>
          <p:cNvPr id="126" name="Freeform 125">
            <a:extLst>
              <a:ext uri="{FF2B5EF4-FFF2-40B4-BE49-F238E27FC236}">
                <a16:creationId xmlns:a16="http://schemas.microsoft.com/office/drawing/2014/main" id="{5F56659D-572D-1367-8C65-9F72BEEFB5E4}"/>
              </a:ext>
            </a:extLst>
          </p:cNvPr>
          <p:cNvSpPr/>
          <p:nvPr userDrawn="1"/>
        </p:nvSpPr>
        <p:spPr>
          <a:xfrm rot="5400000">
            <a:off x="6567727" y="3489400"/>
            <a:ext cx="2373654" cy="3211325"/>
          </a:xfrm>
          <a:custGeom>
            <a:avLst/>
            <a:gdLst>
              <a:gd name="connsiteX0" fmla="*/ 2342356 w 2342356"/>
              <a:gd name="connsiteY0" fmla="*/ 521312 h 3211325"/>
              <a:gd name="connsiteX1" fmla="*/ 2341562 w 2342356"/>
              <a:gd name="connsiteY1" fmla="*/ 521312 h 3211325"/>
              <a:gd name="connsiteX2" fmla="*/ 2341562 w 2342356"/>
              <a:gd name="connsiteY2" fmla="*/ 3211325 h 3211325"/>
              <a:gd name="connsiteX3" fmla="*/ 0 w 2342356"/>
              <a:gd name="connsiteY3" fmla="*/ 3211325 h 3211325"/>
              <a:gd name="connsiteX4" fmla="*/ 0 w 2342356"/>
              <a:gd name="connsiteY4" fmla="*/ 520512 h 3211325"/>
              <a:gd name="connsiteX5" fmla="*/ 1495780 w 2342356"/>
              <a:gd name="connsiteY5" fmla="*/ 520512 h 3211325"/>
              <a:gd name="connsiteX6" fmla="*/ 1918743 w 2342356"/>
              <a:gd name="connsiteY6" fmla="*/ 0 h 321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2356" h="3211325">
                <a:moveTo>
                  <a:pt x="2342356" y="521312"/>
                </a:moveTo>
                <a:lnTo>
                  <a:pt x="2341562" y="521312"/>
                </a:lnTo>
                <a:lnTo>
                  <a:pt x="2341562" y="3211325"/>
                </a:lnTo>
                <a:lnTo>
                  <a:pt x="0" y="3211325"/>
                </a:lnTo>
                <a:lnTo>
                  <a:pt x="0" y="520512"/>
                </a:lnTo>
                <a:lnTo>
                  <a:pt x="1495780" y="520512"/>
                </a:lnTo>
                <a:lnTo>
                  <a:pt x="1918743" y="0"/>
                </a:lnTo>
                <a:close/>
              </a:path>
            </a:pathLst>
          </a:custGeom>
          <a:solidFill>
            <a:schemeClr val="bg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Picture Placeholder 110">
            <a:extLst>
              <a:ext uri="{FF2B5EF4-FFF2-40B4-BE49-F238E27FC236}">
                <a16:creationId xmlns:a16="http://schemas.microsoft.com/office/drawing/2014/main" id="{87401AA0-1051-09F8-2BC5-A5CB4E14C01C}"/>
              </a:ext>
            </a:extLst>
          </p:cNvPr>
          <p:cNvSpPr>
            <a:spLocks noGrp="1"/>
          </p:cNvSpPr>
          <p:nvPr>
            <p:ph type="pic" sz="quarter" idx="48"/>
          </p:nvPr>
        </p:nvSpPr>
        <p:spPr>
          <a:xfrm>
            <a:off x="6148891" y="1413473"/>
            <a:ext cx="2690813" cy="2346325"/>
          </a:xfrm>
          <a:custGeom>
            <a:avLst/>
            <a:gdLst>
              <a:gd name="connsiteX0" fmla="*/ 0 w 2690813"/>
              <a:gd name="connsiteY0" fmla="*/ 0 h 2346325"/>
              <a:gd name="connsiteX1" fmla="*/ 2690813 w 2690813"/>
              <a:gd name="connsiteY1" fmla="*/ 0 h 2346325"/>
              <a:gd name="connsiteX2" fmla="*/ 2690813 w 2690813"/>
              <a:gd name="connsiteY2" fmla="*/ 127481 h 2346325"/>
              <a:gd name="connsiteX3" fmla="*/ 2338281 w 2690813"/>
              <a:gd name="connsiteY3" fmla="*/ 417773 h 2346325"/>
              <a:gd name="connsiteX4" fmla="*/ 2690813 w 2690813"/>
              <a:gd name="connsiteY4" fmla="*/ 708065 h 2346325"/>
              <a:gd name="connsiteX5" fmla="*/ 2690813 w 2690813"/>
              <a:gd name="connsiteY5" fmla="*/ 2346325 h 2346325"/>
              <a:gd name="connsiteX6" fmla="*/ 0 w 2690813"/>
              <a:gd name="connsiteY6" fmla="*/ 2346325 h 23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0813" h="2346325">
                <a:moveTo>
                  <a:pt x="0" y="0"/>
                </a:moveTo>
                <a:lnTo>
                  <a:pt x="2690813" y="0"/>
                </a:lnTo>
                <a:lnTo>
                  <a:pt x="2690813" y="127481"/>
                </a:lnTo>
                <a:lnTo>
                  <a:pt x="2338281" y="417773"/>
                </a:lnTo>
                <a:lnTo>
                  <a:pt x="2690813" y="708065"/>
                </a:lnTo>
                <a:lnTo>
                  <a:pt x="2690813" y="2346325"/>
                </a:lnTo>
                <a:lnTo>
                  <a:pt x="0" y="2346325"/>
                </a:lnTo>
                <a:close/>
              </a:path>
            </a:pathLst>
          </a:custGeom>
          <a:solidFill>
            <a:schemeClr val="accent6"/>
          </a:solidFill>
          <a:ln w="50800" cap="rnd">
            <a:noFill/>
          </a:ln>
        </p:spPr>
        <p:txBody>
          <a:bodyPr wrap="square">
            <a:noAutofit/>
          </a:bodyPr>
          <a:lstStyle/>
          <a:p>
            <a:endParaRPr lang="en-US" dirty="0"/>
          </a:p>
        </p:txBody>
      </p:sp>
      <p:sp>
        <p:nvSpPr>
          <p:cNvPr id="112" name="Freeform 111">
            <a:extLst>
              <a:ext uri="{FF2B5EF4-FFF2-40B4-BE49-F238E27FC236}">
                <a16:creationId xmlns:a16="http://schemas.microsoft.com/office/drawing/2014/main" id="{60A8E09B-53E7-02A6-F244-A5D6AEF3D2F5}"/>
              </a:ext>
            </a:extLst>
          </p:cNvPr>
          <p:cNvSpPr/>
          <p:nvPr userDrawn="1"/>
        </p:nvSpPr>
        <p:spPr>
          <a:xfrm rot="16200000">
            <a:off x="8881721" y="1003629"/>
            <a:ext cx="2373654" cy="3170342"/>
          </a:xfrm>
          <a:custGeom>
            <a:avLst/>
            <a:gdLst>
              <a:gd name="connsiteX0" fmla="*/ 2342356 w 2342356"/>
              <a:gd name="connsiteY0" fmla="*/ 521312 h 3211325"/>
              <a:gd name="connsiteX1" fmla="*/ 2341562 w 2342356"/>
              <a:gd name="connsiteY1" fmla="*/ 521312 h 3211325"/>
              <a:gd name="connsiteX2" fmla="*/ 2341562 w 2342356"/>
              <a:gd name="connsiteY2" fmla="*/ 3211325 h 3211325"/>
              <a:gd name="connsiteX3" fmla="*/ 0 w 2342356"/>
              <a:gd name="connsiteY3" fmla="*/ 3211325 h 3211325"/>
              <a:gd name="connsiteX4" fmla="*/ 0 w 2342356"/>
              <a:gd name="connsiteY4" fmla="*/ 520512 h 3211325"/>
              <a:gd name="connsiteX5" fmla="*/ 1495780 w 2342356"/>
              <a:gd name="connsiteY5" fmla="*/ 520512 h 3211325"/>
              <a:gd name="connsiteX6" fmla="*/ 1918743 w 2342356"/>
              <a:gd name="connsiteY6" fmla="*/ 0 h 321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2356" h="3211325">
                <a:moveTo>
                  <a:pt x="2342356" y="521312"/>
                </a:moveTo>
                <a:lnTo>
                  <a:pt x="2341562" y="521312"/>
                </a:lnTo>
                <a:lnTo>
                  <a:pt x="2341562" y="3211325"/>
                </a:lnTo>
                <a:lnTo>
                  <a:pt x="0" y="3211325"/>
                </a:lnTo>
                <a:lnTo>
                  <a:pt x="0" y="520512"/>
                </a:lnTo>
                <a:lnTo>
                  <a:pt x="1495780" y="520512"/>
                </a:lnTo>
                <a:lnTo>
                  <a:pt x="1918743" y="0"/>
                </a:lnTo>
                <a:close/>
              </a:path>
            </a:pathLst>
          </a:cu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Picture Placeholder 108">
            <a:extLst>
              <a:ext uri="{FF2B5EF4-FFF2-40B4-BE49-F238E27FC236}">
                <a16:creationId xmlns:a16="http://schemas.microsoft.com/office/drawing/2014/main" id="{64B7F2E4-F105-DC7E-169E-C1226CB8A9AF}"/>
              </a:ext>
            </a:extLst>
          </p:cNvPr>
          <p:cNvSpPr>
            <a:spLocks noGrp="1"/>
          </p:cNvSpPr>
          <p:nvPr>
            <p:ph type="pic" sz="quarter" idx="41"/>
          </p:nvPr>
        </p:nvSpPr>
        <p:spPr>
          <a:xfrm>
            <a:off x="417160" y="1412847"/>
            <a:ext cx="2690813" cy="2346325"/>
          </a:xfrm>
          <a:custGeom>
            <a:avLst/>
            <a:gdLst>
              <a:gd name="connsiteX0" fmla="*/ 0 w 2690813"/>
              <a:gd name="connsiteY0" fmla="*/ 0 h 2346325"/>
              <a:gd name="connsiteX1" fmla="*/ 2690813 w 2690813"/>
              <a:gd name="connsiteY1" fmla="*/ 0 h 2346325"/>
              <a:gd name="connsiteX2" fmla="*/ 2690813 w 2690813"/>
              <a:gd name="connsiteY2" fmla="*/ 127481 h 2346325"/>
              <a:gd name="connsiteX3" fmla="*/ 2338281 w 2690813"/>
              <a:gd name="connsiteY3" fmla="*/ 417773 h 2346325"/>
              <a:gd name="connsiteX4" fmla="*/ 2690813 w 2690813"/>
              <a:gd name="connsiteY4" fmla="*/ 708065 h 2346325"/>
              <a:gd name="connsiteX5" fmla="*/ 2690813 w 2690813"/>
              <a:gd name="connsiteY5" fmla="*/ 2346325 h 2346325"/>
              <a:gd name="connsiteX6" fmla="*/ 0 w 2690813"/>
              <a:gd name="connsiteY6" fmla="*/ 2346325 h 23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0813" h="2346325">
                <a:moveTo>
                  <a:pt x="0" y="0"/>
                </a:moveTo>
                <a:lnTo>
                  <a:pt x="2690813" y="0"/>
                </a:lnTo>
                <a:lnTo>
                  <a:pt x="2690813" y="127481"/>
                </a:lnTo>
                <a:lnTo>
                  <a:pt x="2338281" y="417773"/>
                </a:lnTo>
                <a:lnTo>
                  <a:pt x="2690813" y="708065"/>
                </a:lnTo>
                <a:lnTo>
                  <a:pt x="2690813" y="2346325"/>
                </a:lnTo>
                <a:lnTo>
                  <a:pt x="0" y="2346325"/>
                </a:lnTo>
                <a:close/>
              </a:path>
            </a:pathLst>
          </a:custGeom>
          <a:solidFill>
            <a:schemeClr val="accent6"/>
          </a:solidFill>
          <a:ln w="50800" cap="rnd">
            <a:noFill/>
          </a:ln>
        </p:spPr>
        <p:txBody>
          <a:bodyPr wrap="square">
            <a:noAutofit/>
          </a:bodyPr>
          <a:lstStyle/>
          <a:p>
            <a:endParaRPr lang="en-US" dirty="0"/>
          </a:p>
        </p:txBody>
      </p:sp>
      <p:sp>
        <p:nvSpPr>
          <p:cNvPr id="110" name="Freeform 109">
            <a:extLst>
              <a:ext uri="{FF2B5EF4-FFF2-40B4-BE49-F238E27FC236}">
                <a16:creationId xmlns:a16="http://schemas.microsoft.com/office/drawing/2014/main" id="{242D21FB-55BB-DF68-72A9-32BF140E6870}"/>
              </a:ext>
            </a:extLst>
          </p:cNvPr>
          <p:cNvSpPr/>
          <p:nvPr userDrawn="1"/>
        </p:nvSpPr>
        <p:spPr>
          <a:xfrm rot="16200000">
            <a:off x="3155785" y="983137"/>
            <a:ext cx="2373654" cy="3211325"/>
          </a:xfrm>
          <a:custGeom>
            <a:avLst/>
            <a:gdLst>
              <a:gd name="connsiteX0" fmla="*/ 2342356 w 2342356"/>
              <a:gd name="connsiteY0" fmla="*/ 521312 h 3211325"/>
              <a:gd name="connsiteX1" fmla="*/ 2341562 w 2342356"/>
              <a:gd name="connsiteY1" fmla="*/ 521312 h 3211325"/>
              <a:gd name="connsiteX2" fmla="*/ 2341562 w 2342356"/>
              <a:gd name="connsiteY2" fmla="*/ 3211325 h 3211325"/>
              <a:gd name="connsiteX3" fmla="*/ 0 w 2342356"/>
              <a:gd name="connsiteY3" fmla="*/ 3211325 h 3211325"/>
              <a:gd name="connsiteX4" fmla="*/ 0 w 2342356"/>
              <a:gd name="connsiteY4" fmla="*/ 520512 h 3211325"/>
              <a:gd name="connsiteX5" fmla="*/ 1495780 w 2342356"/>
              <a:gd name="connsiteY5" fmla="*/ 520512 h 3211325"/>
              <a:gd name="connsiteX6" fmla="*/ 1918743 w 2342356"/>
              <a:gd name="connsiteY6" fmla="*/ 0 h 321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2356" h="3211325">
                <a:moveTo>
                  <a:pt x="2342356" y="521312"/>
                </a:moveTo>
                <a:lnTo>
                  <a:pt x="2341562" y="521312"/>
                </a:lnTo>
                <a:lnTo>
                  <a:pt x="2341562" y="3211325"/>
                </a:lnTo>
                <a:lnTo>
                  <a:pt x="0" y="3211325"/>
                </a:lnTo>
                <a:lnTo>
                  <a:pt x="0" y="520512"/>
                </a:lnTo>
                <a:lnTo>
                  <a:pt x="1495780" y="520512"/>
                </a:lnTo>
                <a:lnTo>
                  <a:pt x="1918743"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a:extLst>
              <a:ext uri="{FF2B5EF4-FFF2-40B4-BE49-F238E27FC236}">
                <a16:creationId xmlns:a16="http://schemas.microsoft.com/office/drawing/2014/main" id="{1FFD5B38-F7B5-2D00-D4C6-E92B3FC0E0EE}"/>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18" name="Title 1">
            <a:extLst>
              <a:ext uri="{FF2B5EF4-FFF2-40B4-BE49-F238E27FC236}">
                <a16:creationId xmlns:a16="http://schemas.microsoft.com/office/drawing/2014/main" id="{D4E60471-806A-A911-4CF4-0D6A92DE9ADA}"/>
              </a:ext>
            </a:extLst>
          </p:cNvPr>
          <p:cNvSpPr>
            <a:spLocks noGrp="1"/>
          </p:cNvSpPr>
          <p:nvPr>
            <p:ph type="title" hasCustomPrompt="1"/>
          </p:nvPr>
        </p:nvSpPr>
        <p:spPr>
          <a:xfrm>
            <a:off x="431999" y="379219"/>
            <a:ext cx="5664001" cy="79505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19" name="Subtitle 2">
            <a:extLst>
              <a:ext uri="{FF2B5EF4-FFF2-40B4-BE49-F238E27FC236}">
                <a16:creationId xmlns:a16="http://schemas.microsoft.com/office/drawing/2014/main" id="{3EC27E48-56B1-A6FA-CF77-87717C271745}"/>
              </a:ext>
            </a:extLst>
          </p:cNvPr>
          <p:cNvSpPr>
            <a:spLocks noGrp="1"/>
          </p:cNvSpPr>
          <p:nvPr>
            <p:ph type="subTitle" idx="11"/>
          </p:nvPr>
        </p:nvSpPr>
        <p:spPr>
          <a:xfrm>
            <a:off x="6282048" y="379221"/>
            <a:ext cx="5371668" cy="795052"/>
          </a:xfrm>
          <a:prstGeom prst="rect">
            <a:avLst/>
          </a:prstGeom>
        </p:spPr>
        <p:txBody>
          <a:bodyPr anchor="ct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0" name="Content Placeholder 21">
            <a:extLst>
              <a:ext uri="{FF2B5EF4-FFF2-40B4-BE49-F238E27FC236}">
                <a16:creationId xmlns:a16="http://schemas.microsoft.com/office/drawing/2014/main" id="{DDE6728E-0231-884B-E2AC-DD0CA68955FF}"/>
              </a:ext>
            </a:extLst>
          </p:cNvPr>
          <p:cNvSpPr>
            <a:spLocks noGrp="1"/>
          </p:cNvSpPr>
          <p:nvPr>
            <p:ph sz="quarter" idx="30"/>
          </p:nvPr>
        </p:nvSpPr>
        <p:spPr>
          <a:xfrm>
            <a:off x="3424071" y="2098378"/>
            <a:ext cx="2323586" cy="1330622"/>
          </a:xfrm>
          <a:prstGeom prst="rect">
            <a:avLst/>
          </a:prstGeom>
        </p:spPr>
        <p:txBody>
          <a:bodyPr/>
          <a:lstStyle>
            <a:lvl1pPr algn="l">
              <a:defRPr sz="1400">
                <a:solidFill>
                  <a:schemeClr val="bg1"/>
                </a:solidFill>
              </a:defRPr>
            </a:lvl1pPr>
            <a:lvl2pPr>
              <a:defRPr sz="1400"/>
            </a:lvl2pPr>
            <a:lvl3pPr>
              <a:defRPr sz="1400"/>
            </a:lvl3pPr>
            <a:lvl4pPr>
              <a:defRPr sz="1400"/>
            </a:lvl4pPr>
            <a:lvl5pPr>
              <a:defRPr sz="1400"/>
            </a:lvl5pPr>
          </a:lstStyle>
          <a:p>
            <a:pPr lvl="0"/>
            <a:r>
              <a:rPr lang="en-US"/>
              <a:t>Click to edit</a:t>
            </a:r>
          </a:p>
        </p:txBody>
      </p:sp>
      <p:sp>
        <p:nvSpPr>
          <p:cNvPr id="21" name="Text Placeholder 11">
            <a:extLst>
              <a:ext uri="{FF2B5EF4-FFF2-40B4-BE49-F238E27FC236}">
                <a16:creationId xmlns:a16="http://schemas.microsoft.com/office/drawing/2014/main" id="{88C9A7A5-F189-7637-86BF-BBC19C6E6283}"/>
              </a:ext>
            </a:extLst>
          </p:cNvPr>
          <p:cNvSpPr>
            <a:spLocks noGrp="1"/>
          </p:cNvSpPr>
          <p:nvPr>
            <p:ph type="body" sz="quarter" idx="14" hasCustomPrompt="1"/>
          </p:nvPr>
        </p:nvSpPr>
        <p:spPr>
          <a:xfrm>
            <a:off x="3424458" y="1738378"/>
            <a:ext cx="2323586" cy="360000"/>
          </a:xfrm>
          <a:prstGeom prst="rect">
            <a:avLst/>
          </a:prstGeom>
          <a:noFill/>
        </p:spPr>
        <p:txBody>
          <a:bodyPr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26" name="Content Placeholder 21">
            <a:extLst>
              <a:ext uri="{FF2B5EF4-FFF2-40B4-BE49-F238E27FC236}">
                <a16:creationId xmlns:a16="http://schemas.microsoft.com/office/drawing/2014/main" id="{3F912E65-FF06-9E37-22C9-7182A4E73991}"/>
              </a:ext>
            </a:extLst>
          </p:cNvPr>
          <p:cNvSpPr>
            <a:spLocks noGrp="1"/>
          </p:cNvSpPr>
          <p:nvPr>
            <p:ph sz="quarter" idx="31"/>
          </p:nvPr>
        </p:nvSpPr>
        <p:spPr>
          <a:xfrm>
            <a:off x="614807" y="4602093"/>
            <a:ext cx="2323586" cy="1330622"/>
          </a:xfrm>
          <a:prstGeom prst="rect">
            <a:avLst/>
          </a:prstGeom>
        </p:spPr>
        <p:txBody>
          <a:bodyPr/>
          <a:lstStyle>
            <a:lvl1pPr algn="l">
              <a:defRPr sz="1400">
                <a:solidFill>
                  <a:schemeClr val="bg1"/>
                </a:solidFill>
              </a:defRPr>
            </a:lvl1pPr>
            <a:lvl2pPr>
              <a:defRPr sz="1400"/>
            </a:lvl2pPr>
            <a:lvl3pPr>
              <a:defRPr sz="1400"/>
            </a:lvl3pPr>
            <a:lvl4pPr>
              <a:defRPr sz="1400"/>
            </a:lvl4pPr>
            <a:lvl5pPr>
              <a:defRPr sz="1400"/>
            </a:lvl5pPr>
          </a:lstStyle>
          <a:p>
            <a:pPr lvl="0"/>
            <a:r>
              <a:rPr lang="en-US"/>
              <a:t>Click to edit</a:t>
            </a:r>
          </a:p>
        </p:txBody>
      </p:sp>
      <p:sp>
        <p:nvSpPr>
          <p:cNvPr id="28" name="Text Placeholder 11">
            <a:extLst>
              <a:ext uri="{FF2B5EF4-FFF2-40B4-BE49-F238E27FC236}">
                <a16:creationId xmlns:a16="http://schemas.microsoft.com/office/drawing/2014/main" id="{43B28AE1-CB15-188C-01D7-EE180A51E07F}"/>
              </a:ext>
            </a:extLst>
          </p:cNvPr>
          <p:cNvSpPr>
            <a:spLocks noGrp="1"/>
          </p:cNvSpPr>
          <p:nvPr>
            <p:ph type="body" sz="quarter" idx="32" hasCustomPrompt="1"/>
          </p:nvPr>
        </p:nvSpPr>
        <p:spPr>
          <a:xfrm>
            <a:off x="615194" y="4242093"/>
            <a:ext cx="2323586" cy="360000"/>
          </a:xfrm>
          <a:prstGeom prst="rect">
            <a:avLst/>
          </a:prstGeom>
          <a:noFill/>
        </p:spPr>
        <p:txBody>
          <a:bodyPr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30" name="Content Placeholder 21">
            <a:extLst>
              <a:ext uri="{FF2B5EF4-FFF2-40B4-BE49-F238E27FC236}">
                <a16:creationId xmlns:a16="http://schemas.microsoft.com/office/drawing/2014/main" id="{EA723996-22E5-13C1-4E2B-EDD399E549EB}"/>
              </a:ext>
            </a:extLst>
          </p:cNvPr>
          <p:cNvSpPr>
            <a:spLocks noGrp="1"/>
          </p:cNvSpPr>
          <p:nvPr>
            <p:ph sz="quarter" idx="33"/>
          </p:nvPr>
        </p:nvSpPr>
        <p:spPr>
          <a:xfrm>
            <a:off x="6282048" y="4602093"/>
            <a:ext cx="2323586" cy="1330622"/>
          </a:xfrm>
          <a:prstGeom prst="rect">
            <a:avLst/>
          </a:prstGeom>
        </p:spPr>
        <p:txBody>
          <a:bodyPr/>
          <a:lstStyle>
            <a:lvl1pPr algn="l">
              <a:defRPr sz="1400">
                <a:solidFill>
                  <a:schemeClr val="bg1"/>
                </a:solidFill>
              </a:defRPr>
            </a:lvl1pPr>
            <a:lvl2pPr>
              <a:defRPr sz="1400"/>
            </a:lvl2pPr>
            <a:lvl3pPr>
              <a:defRPr sz="1400"/>
            </a:lvl3pPr>
            <a:lvl4pPr>
              <a:defRPr sz="1400"/>
            </a:lvl4pPr>
            <a:lvl5pPr>
              <a:defRPr sz="1400"/>
            </a:lvl5pPr>
          </a:lstStyle>
          <a:p>
            <a:pPr lvl="0"/>
            <a:r>
              <a:rPr lang="en-US"/>
              <a:t>Click to edit</a:t>
            </a:r>
          </a:p>
        </p:txBody>
      </p:sp>
      <p:sp>
        <p:nvSpPr>
          <p:cNvPr id="32" name="Text Placeholder 11">
            <a:extLst>
              <a:ext uri="{FF2B5EF4-FFF2-40B4-BE49-F238E27FC236}">
                <a16:creationId xmlns:a16="http://schemas.microsoft.com/office/drawing/2014/main" id="{CF3D0BA1-8EA6-0CF9-95C8-63E79FF82822}"/>
              </a:ext>
            </a:extLst>
          </p:cNvPr>
          <p:cNvSpPr>
            <a:spLocks noGrp="1"/>
          </p:cNvSpPr>
          <p:nvPr>
            <p:ph type="body" sz="quarter" idx="34" hasCustomPrompt="1"/>
          </p:nvPr>
        </p:nvSpPr>
        <p:spPr>
          <a:xfrm>
            <a:off x="6282435" y="4242093"/>
            <a:ext cx="2323586" cy="360000"/>
          </a:xfrm>
          <a:prstGeom prst="rect">
            <a:avLst/>
          </a:prstGeom>
          <a:noFill/>
        </p:spPr>
        <p:txBody>
          <a:bodyPr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34" name="Content Placeholder 21">
            <a:extLst>
              <a:ext uri="{FF2B5EF4-FFF2-40B4-BE49-F238E27FC236}">
                <a16:creationId xmlns:a16="http://schemas.microsoft.com/office/drawing/2014/main" id="{0DC97123-AD0A-4370-6002-00F1EE9DB04B}"/>
              </a:ext>
            </a:extLst>
          </p:cNvPr>
          <p:cNvSpPr>
            <a:spLocks noGrp="1"/>
          </p:cNvSpPr>
          <p:nvPr>
            <p:ph sz="quarter" idx="35"/>
          </p:nvPr>
        </p:nvSpPr>
        <p:spPr>
          <a:xfrm>
            <a:off x="9145999" y="2098378"/>
            <a:ext cx="2323586" cy="1330622"/>
          </a:xfrm>
          <a:prstGeom prst="rect">
            <a:avLst/>
          </a:prstGeom>
        </p:spPr>
        <p:txBody>
          <a:bodyPr/>
          <a:lstStyle>
            <a:lvl1pPr algn="l">
              <a:defRPr sz="1400">
                <a:solidFill>
                  <a:schemeClr val="bg1"/>
                </a:solidFill>
              </a:defRPr>
            </a:lvl1pPr>
            <a:lvl2pPr>
              <a:defRPr sz="1400"/>
            </a:lvl2pPr>
            <a:lvl3pPr>
              <a:defRPr sz="1400"/>
            </a:lvl3pPr>
            <a:lvl4pPr>
              <a:defRPr sz="1400"/>
            </a:lvl4pPr>
            <a:lvl5pPr>
              <a:defRPr sz="1400"/>
            </a:lvl5pPr>
          </a:lstStyle>
          <a:p>
            <a:pPr lvl="0"/>
            <a:r>
              <a:rPr lang="en-US"/>
              <a:t>Click to edit</a:t>
            </a:r>
          </a:p>
        </p:txBody>
      </p:sp>
      <p:sp>
        <p:nvSpPr>
          <p:cNvPr id="35" name="Text Placeholder 11">
            <a:extLst>
              <a:ext uri="{FF2B5EF4-FFF2-40B4-BE49-F238E27FC236}">
                <a16:creationId xmlns:a16="http://schemas.microsoft.com/office/drawing/2014/main" id="{A69ECE06-90EB-9E33-EEE0-16C9E700D3A1}"/>
              </a:ext>
            </a:extLst>
          </p:cNvPr>
          <p:cNvSpPr>
            <a:spLocks noGrp="1"/>
          </p:cNvSpPr>
          <p:nvPr>
            <p:ph type="body" sz="quarter" idx="36" hasCustomPrompt="1"/>
          </p:nvPr>
        </p:nvSpPr>
        <p:spPr>
          <a:xfrm>
            <a:off x="9146386" y="1738378"/>
            <a:ext cx="2323586" cy="360000"/>
          </a:xfrm>
          <a:prstGeom prst="rect">
            <a:avLst/>
          </a:prstGeom>
          <a:noFill/>
        </p:spPr>
        <p:txBody>
          <a:bodyPr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83" name="Freeform 82">
            <a:extLst>
              <a:ext uri="{FF2B5EF4-FFF2-40B4-BE49-F238E27FC236}">
                <a16:creationId xmlns:a16="http://schemas.microsoft.com/office/drawing/2014/main" id="{906ABBF9-58A4-648F-5B4B-0F085FA9C775}"/>
              </a:ext>
            </a:extLst>
          </p:cNvPr>
          <p:cNvSpPr txBox="1">
            <a:spLocks/>
          </p:cNvSpPr>
          <p:nvPr userDrawn="1"/>
        </p:nvSpPr>
        <p:spPr>
          <a:xfrm>
            <a:off x="3265714" y="5582633"/>
            <a:ext cx="268118" cy="536753"/>
          </a:xfrm>
          <a:custGeom>
            <a:avLst/>
            <a:gdLst>
              <a:gd name="connsiteX0" fmla="*/ 0 w 268118"/>
              <a:gd name="connsiteY0" fmla="*/ 0 h 536753"/>
              <a:gd name="connsiteX1" fmla="*/ 18338 w 268118"/>
              <a:gd name="connsiteY1" fmla="*/ 18284 h 536753"/>
              <a:gd name="connsiteX2" fmla="*/ 18383 w 268118"/>
              <a:gd name="connsiteY2" fmla="*/ 18238 h 536753"/>
              <a:gd name="connsiteX3" fmla="*/ 268105 w 268118"/>
              <a:gd name="connsiteY3" fmla="*/ 261299 h 536753"/>
              <a:gd name="connsiteX4" fmla="*/ 265132 w 268118"/>
              <a:gd name="connsiteY4" fmla="*/ 264353 h 536753"/>
              <a:gd name="connsiteX5" fmla="*/ 268118 w 268118"/>
              <a:gd name="connsiteY5" fmla="*/ 267331 h 536753"/>
              <a:gd name="connsiteX6" fmla="*/ 24772 w 268118"/>
              <a:gd name="connsiteY6" fmla="*/ 511393 h 536753"/>
              <a:gd name="connsiteX7" fmla="*/ 24727 w 268118"/>
              <a:gd name="connsiteY7" fmla="*/ 511348 h 536753"/>
              <a:gd name="connsiteX8" fmla="*/ 0 w 268118"/>
              <a:gd name="connsiteY8" fmla="*/ 536753 h 536753"/>
              <a:gd name="connsiteX9" fmla="*/ 0 w 268118"/>
              <a:gd name="connsiteY9" fmla="*/ 0 h 53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118" h="536753">
                <a:moveTo>
                  <a:pt x="0" y="0"/>
                </a:moveTo>
                <a:lnTo>
                  <a:pt x="18338" y="18284"/>
                </a:lnTo>
                <a:lnTo>
                  <a:pt x="18383" y="18238"/>
                </a:lnTo>
                <a:lnTo>
                  <a:pt x="268105" y="261299"/>
                </a:lnTo>
                <a:lnTo>
                  <a:pt x="265132" y="264353"/>
                </a:lnTo>
                <a:lnTo>
                  <a:pt x="268118" y="267331"/>
                </a:lnTo>
                <a:lnTo>
                  <a:pt x="24772" y="511393"/>
                </a:lnTo>
                <a:lnTo>
                  <a:pt x="24727" y="511348"/>
                </a:lnTo>
                <a:lnTo>
                  <a:pt x="0" y="536753"/>
                </a:lnTo>
                <a:lnTo>
                  <a:pt x="0" y="0"/>
                </a:lnTo>
                <a:close/>
              </a:path>
            </a:pathLst>
          </a:cu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2" name="Freeform 81">
            <a:extLst>
              <a:ext uri="{FF2B5EF4-FFF2-40B4-BE49-F238E27FC236}">
                <a16:creationId xmlns:a16="http://schemas.microsoft.com/office/drawing/2014/main" id="{839C742F-880D-D22E-0026-DAEE97114592}"/>
              </a:ext>
            </a:extLst>
          </p:cNvPr>
          <p:cNvSpPr txBox="1">
            <a:spLocks/>
          </p:cNvSpPr>
          <p:nvPr/>
        </p:nvSpPr>
        <p:spPr>
          <a:xfrm>
            <a:off x="3265714" y="3900488"/>
            <a:ext cx="2706461" cy="2341562"/>
          </a:xfrm>
          <a:custGeom>
            <a:avLst/>
            <a:gdLst>
              <a:gd name="connsiteX0" fmla="*/ 0 w 2706461"/>
              <a:gd name="connsiteY0" fmla="*/ 0 h 2341562"/>
              <a:gd name="connsiteX1" fmla="*/ 2706461 w 2706461"/>
              <a:gd name="connsiteY1" fmla="*/ 0 h 2341562"/>
              <a:gd name="connsiteX2" fmla="*/ 2706461 w 2706461"/>
              <a:gd name="connsiteY2" fmla="*/ 2341562 h 2341562"/>
              <a:gd name="connsiteX3" fmla="*/ 0 w 2706461"/>
              <a:gd name="connsiteY3" fmla="*/ 2341562 h 2341562"/>
              <a:gd name="connsiteX4" fmla="*/ 0 w 2706461"/>
              <a:gd name="connsiteY4" fmla="*/ 2218897 h 2341562"/>
              <a:gd name="connsiteX5" fmla="*/ 24727 w 2706461"/>
              <a:gd name="connsiteY5" fmla="*/ 2193492 h 2341562"/>
              <a:gd name="connsiteX6" fmla="*/ 24772 w 2706461"/>
              <a:gd name="connsiteY6" fmla="*/ 2193537 h 2341562"/>
              <a:gd name="connsiteX7" fmla="*/ 268118 w 2706461"/>
              <a:gd name="connsiteY7" fmla="*/ 1949475 h 2341562"/>
              <a:gd name="connsiteX8" fmla="*/ 265132 w 2706461"/>
              <a:gd name="connsiteY8" fmla="*/ 1946497 h 2341562"/>
              <a:gd name="connsiteX9" fmla="*/ 268105 w 2706461"/>
              <a:gd name="connsiteY9" fmla="*/ 1943443 h 2341562"/>
              <a:gd name="connsiteX10" fmla="*/ 18383 w 2706461"/>
              <a:gd name="connsiteY10" fmla="*/ 1700382 h 2341562"/>
              <a:gd name="connsiteX11" fmla="*/ 18338 w 2706461"/>
              <a:gd name="connsiteY11" fmla="*/ 1700428 h 2341562"/>
              <a:gd name="connsiteX12" fmla="*/ 0 w 2706461"/>
              <a:gd name="connsiteY12" fmla="*/ 1682144 h 2341562"/>
              <a:gd name="connsiteX13" fmla="*/ 0 w 2706461"/>
              <a:gd name="connsiteY13" fmla="*/ 0 h 23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461" h="2341562">
                <a:moveTo>
                  <a:pt x="0" y="0"/>
                </a:moveTo>
                <a:lnTo>
                  <a:pt x="2706461" y="0"/>
                </a:lnTo>
                <a:lnTo>
                  <a:pt x="2706461" y="2341562"/>
                </a:lnTo>
                <a:lnTo>
                  <a:pt x="0" y="2341562"/>
                </a:lnTo>
                <a:lnTo>
                  <a:pt x="0" y="2218897"/>
                </a:lnTo>
                <a:lnTo>
                  <a:pt x="24727" y="2193492"/>
                </a:lnTo>
                <a:lnTo>
                  <a:pt x="24772" y="2193537"/>
                </a:lnTo>
                <a:lnTo>
                  <a:pt x="268118" y="1949475"/>
                </a:lnTo>
                <a:lnTo>
                  <a:pt x="265132" y="1946497"/>
                </a:lnTo>
                <a:lnTo>
                  <a:pt x="268105" y="1943443"/>
                </a:lnTo>
                <a:lnTo>
                  <a:pt x="18383" y="1700382"/>
                </a:lnTo>
                <a:lnTo>
                  <a:pt x="18338" y="1700428"/>
                </a:lnTo>
                <a:lnTo>
                  <a:pt x="0" y="1682144"/>
                </a:lnTo>
                <a:lnTo>
                  <a:pt x="0" y="0"/>
                </a:lnTo>
                <a:close/>
              </a:path>
            </a:pathLst>
          </a:cu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1" name="Freeform 80">
            <a:extLst>
              <a:ext uri="{FF2B5EF4-FFF2-40B4-BE49-F238E27FC236}">
                <a16:creationId xmlns:a16="http://schemas.microsoft.com/office/drawing/2014/main" id="{BB16A445-68B3-0528-E932-D354B7A043FB}"/>
              </a:ext>
            </a:extLst>
          </p:cNvPr>
          <p:cNvSpPr txBox="1">
            <a:spLocks/>
          </p:cNvSpPr>
          <p:nvPr/>
        </p:nvSpPr>
        <p:spPr>
          <a:xfrm>
            <a:off x="425773" y="3912560"/>
            <a:ext cx="2839941" cy="2351261"/>
          </a:xfrm>
          <a:custGeom>
            <a:avLst/>
            <a:gdLst>
              <a:gd name="connsiteX0" fmla="*/ 2690362 w 2839941"/>
              <a:gd name="connsiteY0" fmla="*/ 0 h 2351261"/>
              <a:gd name="connsiteX1" fmla="*/ 2692599 w 2839941"/>
              <a:gd name="connsiteY1" fmla="*/ 1523402 h 2351261"/>
              <a:gd name="connsiteX2" fmla="*/ 2692720 w 2839941"/>
              <a:gd name="connsiteY2" fmla="*/ 1523281 h 2351261"/>
              <a:gd name="connsiteX3" fmla="*/ 2839941 w 2839941"/>
              <a:gd name="connsiteY3" fmla="*/ 1670072 h 2351261"/>
              <a:gd name="connsiteX4" fmla="*/ 2839941 w 2839941"/>
              <a:gd name="connsiteY4" fmla="*/ 2206825 h 2351261"/>
              <a:gd name="connsiteX5" fmla="*/ 2704423 w 2839941"/>
              <a:gd name="connsiteY5" fmla="*/ 2346058 h 2351261"/>
              <a:gd name="connsiteX6" fmla="*/ 2693791 w 2839941"/>
              <a:gd name="connsiteY6" fmla="*/ 2335710 h 2351261"/>
              <a:gd name="connsiteX7" fmla="*/ 2693809 w 2839941"/>
              <a:gd name="connsiteY7" fmla="*/ 2347311 h 2351261"/>
              <a:gd name="connsiteX8" fmla="*/ 3446 w 2839941"/>
              <a:gd name="connsiteY8" fmla="*/ 2351261 h 2351261"/>
              <a:gd name="connsiteX9" fmla="*/ 0 w 2839941"/>
              <a:gd name="connsiteY9" fmla="*/ 3950 h 2351261"/>
              <a:gd name="connsiteX10" fmla="*/ 2690362 w 2839941"/>
              <a:gd name="connsiteY10" fmla="*/ 0 h 235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9941" h="2351261">
                <a:moveTo>
                  <a:pt x="2690362" y="0"/>
                </a:moveTo>
                <a:lnTo>
                  <a:pt x="2692599" y="1523402"/>
                </a:lnTo>
                <a:lnTo>
                  <a:pt x="2692720" y="1523281"/>
                </a:lnTo>
                <a:lnTo>
                  <a:pt x="2839941" y="1670072"/>
                </a:lnTo>
                <a:lnTo>
                  <a:pt x="2839941" y="2206825"/>
                </a:lnTo>
                <a:lnTo>
                  <a:pt x="2704423" y="2346058"/>
                </a:lnTo>
                <a:lnTo>
                  <a:pt x="2693791" y="2335710"/>
                </a:lnTo>
                <a:lnTo>
                  <a:pt x="2693809" y="2347311"/>
                </a:lnTo>
                <a:lnTo>
                  <a:pt x="3446" y="2351261"/>
                </a:lnTo>
                <a:lnTo>
                  <a:pt x="0" y="3950"/>
                </a:lnTo>
                <a:lnTo>
                  <a:pt x="2690362" y="0"/>
                </a:lnTo>
                <a:close/>
              </a:path>
            </a:pathLst>
          </a:cu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511937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cial Slides 2_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BBB79-56FA-F7C3-8CDE-FE4B82A6A913}"/>
              </a:ext>
            </a:extLst>
          </p:cNvPr>
          <p:cNvSpPr/>
          <p:nvPr userDrawn="1"/>
        </p:nvSpPr>
        <p:spPr>
          <a:xfrm rot="5400000">
            <a:off x="3702321" y="-1989032"/>
            <a:ext cx="4787360"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Media Placeholder 4">
            <a:extLst>
              <a:ext uri="{FF2B5EF4-FFF2-40B4-BE49-F238E27FC236}">
                <a16:creationId xmlns:a16="http://schemas.microsoft.com/office/drawing/2014/main" id="{A948FED0-2FBF-60B6-A153-19EDB01FFFF5}"/>
              </a:ext>
            </a:extLst>
          </p:cNvPr>
          <p:cNvSpPr>
            <a:spLocks noGrp="1"/>
          </p:cNvSpPr>
          <p:nvPr>
            <p:ph type="media" sz="quarter" idx="36" hasCustomPrompt="1"/>
          </p:nvPr>
        </p:nvSpPr>
        <p:spPr>
          <a:xfrm>
            <a:off x="2509565" y="3628730"/>
            <a:ext cx="1677937" cy="2461307"/>
          </a:xfrm>
          <a:prstGeom prst="rect">
            <a:avLst/>
          </a:prstGeom>
          <a:solidFill>
            <a:schemeClr val="accent1"/>
          </a:solidFill>
        </p:spPr>
        <p:txBody>
          <a:bodyPr/>
          <a:lstStyle>
            <a:lvl1pPr marL="0" indent="0">
              <a:buNone/>
              <a:defRPr sz="800">
                <a:solidFill>
                  <a:schemeClr val="bg1"/>
                </a:solidFill>
              </a:defRPr>
            </a:lvl1pPr>
          </a:lstStyle>
          <a:p>
            <a:r>
              <a:rPr lang="en-US" dirty="0"/>
              <a:t>Can change block color in format shape window</a:t>
            </a:r>
          </a:p>
        </p:txBody>
      </p:sp>
      <p:sp>
        <p:nvSpPr>
          <p:cNvPr id="8" name="Content Placeholder 21">
            <a:extLst>
              <a:ext uri="{FF2B5EF4-FFF2-40B4-BE49-F238E27FC236}">
                <a16:creationId xmlns:a16="http://schemas.microsoft.com/office/drawing/2014/main" id="{7934AA12-3B12-3EE9-E023-D933B02CBAA0}"/>
              </a:ext>
            </a:extLst>
          </p:cNvPr>
          <p:cNvSpPr>
            <a:spLocks noGrp="1"/>
          </p:cNvSpPr>
          <p:nvPr>
            <p:ph sz="quarter" idx="37"/>
          </p:nvPr>
        </p:nvSpPr>
        <p:spPr>
          <a:xfrm>
            <a:off x="2509565" y="4897150"/>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18" name="Text Placeholder 11">
            <a:extLst>
              <a:ext uri="{FF2B5EF4-FFF2-40B4-BE49-F238E27FC236}">
                <a16:creationId xmlns:a16="http://schemas.microsoft.com/office/drawing/2014/main" id="{1945514E-4FFA-9D93-E380-558A361B8191}"/>
              </a:ext>
            </a:extLst>
          </p:cNvPr>
          <p:cNvSpPr>
            <a:spLocks noGrp="1"/>
          </p:cNvSpPr>
          <p:nvPr>
            <p:ph type="body" sz="quarter" idx="38" hasCustomPrompt="1"/>
          </p:nvPr>
        </p:nvSpPr>
        <p:spPr>
          <a:xfrm>
            <a:off x="2509952" y="4537150"/>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dirty="0"/>
              <a:t>MOCKUP NAME</a:t>
            </a:r>
          </a:p>
        </p:txBody>
      </p:sp>
      <p:sp>
        <p:nvSpPr>
          <p:cNvPr id="21" name="Media Placeholder 4">
            <a:extLst>
              <a:ext uri="{FF2B5EF4-FFF2-40B4-BE49-F238E27FC236}">
                <a16:creationId xmlns:a16="http://schemas.microsoft.com/office/drawing/2014/main" id="{187CA96C-6EB8-1520-732E-823935CD6BA3}"/>
              </a:ext>
            </a:extLst>
          </p:cNvPr>
          <p:cNvSpPr>
            <a:spLocks noGrp="1"/>
          </p:cNvSpPr>
          <p:nvPr>
            <p:ph type="media" sz="quarter" idx="39" hasCustomPrompt="1"/>
          </p:nvPr>
        </p:nvSpPr>
        <p:spPr>
          <a:xfrm>
            <a:off x="4347650" y="3619222"/>
            <a:ext cx="1677937" cy="2461307"/>
          </a:xfrm>
          <a:prstGeom prst="rect">
            <a:avLst/>
          </a:prstGeom>
          <a:solidFill>
            <a:schemeClr val="accent1"/>
          </a:solidFill>
        </p:spPr>
        <p:txBody>
          <a:bodyPr/>
          <a:lstStyle>
            <a:lvl1pPr marL="0" indent="0">
              <a:buNone/>
              <a:defRPr sz="800">
                <a:solidFill>
                  <a:schemeClr val="bg1"/>
                </a:solidFill>
              </a:defRPr>
            </a:lvl1pPr>
          </a:lstStyle>
          <a:p>
            <a:r>
              <a:rPr lang="en-US" dirty="0"/>
              <a:t>Can change block color in format shape window</a:t>
            </a:r>
          </a:p>
        </p:txBody>
      </p:sp>
      <p:sp>
        <p:nvSpPr>
          <p:cNvPr id="22" name="Content Placeholder 21">
            <a:extLst>
              <a:ext uri="{FF2B5EF4-FFF2-40B4-BE49-F238E27FC236}">
                <a16:creationId xmlns:a16="http://schemas.microsoft.com/office/drawing/2014/main" id="{F2C73219-114D-82C0-3B25-5780AD66761F}"/>
              </a:ext>
            </a:extLst>
          </p:cNvPr>
          <p:cNvSpPr>
            <a:spLocks noGrp="1"/>
          </p:cNvSpPr>
          <p:nvPr>
            <p:ph sz="quarter" idx="40"/>
          </p:nvPr>
        </p:nvSpPr>
        <p:spPr>
          <a:xfrm>
            <a:off x="4347650" y="488764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23" name="Text Placeholder 11">
            <a:extLst>
              <a:ext uri="{FF2B5EF4-FFF2-40B4-BE49-F238E27FC236}">
                <a16:creationId xmlns:a16="http://schemas.microsoft.com/office/drawing/2014/main" id="{C3C73559-9DE5-A00F-F387-49ADAFC0ECB7}"/>
              </a:ext>
            </a:extLst>
          </p:cNvPr>
          <p:cNvSpPr>
            <a:spLocks noGrp="1"/>
          </p:cNvSpPr>
          <p:nvPr>
            <p:ph type="body" sz="quarter" idx="41" hasCustomPrompt="1"/>
          </p:nvPr>
        </p:nvSpPr>
        <p:spPr>
          <a:xfrm>
            <a:off x="4348037" y="452764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dirty="0"/>
              <a:t>MOCKUP NAME</a:t>
            </a:r>
          </a:p>
        </p:txBody>
      </p:sp>
      <p:sp>
        <p:nvSpPr>
          <p:cNvPr id="24" name="Media Placeholder 4">
            <a:extLst>
              <a:ext uri="{FF2B5EF4-FFF2-40B4-BE49-F238E27FC236}">
                <a16:creationId xmlns:a16="http://schemas.microsoft.com/office/drawing/2014/main" id="{7F2851A6-A9CC-C952-AC84-4CD517A46D0C}"/>
              </a:ext>
            </a:extLst>
          </p:cNvPr>
          <p:cNvSpPr>
            <a:spLocks noGrp="1"/>
          </p:cNvSpPr>
          <p:nvPr>
            <p:ph type="media" sz="quarter" idx="42" hasCustomPrompt="1"/>
          </p:nvPr>
        </p:nvSpPr>
        <p:spPr>
          <a:xfrm>
            <a:off x="6173973" y="3635542"/>
            <a:ext cx="1677937" cy="2461307"/>
          </a:xfrm>
          <a:prstGeom prst="rect">
            <a:avLst/>
          </a:prstGeom>
          <a:solidFill>
            <a:schemeClr val="accent1"/>
          </a:solidFill>
        </p:spPr>
        <p:txBody>
          <a:bodyPr/>
          <a:lstStyle>
            <a:lvl1pPr marL="0" indent="0">
              <a:buNone/>
              <a:defRPr sz="800">
                <a:solidFill>
                  <a:schemeClr val="bg1"/>
                </a:solidFill>
              </a:defRPr>
            </a:lvl1pPr>
          </a:lstStyle>
          <a:p>
            <a:r>
              <a:rPr lang="en-US" dirty="0"/>
              <a:t>Can change block color in format shape window</a:t>
            </a:r>
          </a:p>
        </p:txBody>
      </p:sp>
      <p:sp>
        <p:nvSpPr>
          <p:cNvPr id="25" name="Content Placeholder 21">
            <a:extLst>
              <a:ext uri="{FF2B5EF4-FFF2-40B4-BE49-F238E27FC236}">
                <a16:creationId xmlns:a16="http://schemas.microsoft.com/office/drawing/2014/main" id="{B5288B24-3976-DEF7-D969-A7D85DACDF60}"/>
              </a:ext>
            </a:extLst>
          </p:cNvPr>
          <p:cNvSpPr>
            <a:spLocks noGrp="1"/>
          </p:cNvSpPr>
          <p:nvPr>
            <p:ph sz="quarter" idx="43"/>
          </p:nvPr>
        </p:nvSpPr>
        <p:spPr>
          <a:xfrm>
            <a:off x="6173973" y="490396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27" name="Text Placeholder 11">
            <a:extLst>
              <a:ext uri="{FF2B5EF4-FFF2-40B4-BE49-F238E27FC236}">
                <a16:creationId xmlns:a16="http://schemas.microsoft.com/office/drawing/2014/main" id="{9DCA967F-BEFD-49E6-A242-FD7375D8604B}"/>
              </a:ext>
            </a:extLst>
          </p:cNvPr>
          <p:cNvSpPr>
            <a:spLocks noGrp="1"/>
          </p:cNvSpPr>
          <p:nvPr>
            <p:ph type="body" sz="quarter" idx="44" hasCustomPrompt="1"/>
          </p:nvPr>
        </p:nvSpPr>
        <p:spPr>
          <a:xfrm>
            <a:off x="6174360" y="454396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dirty="0"/>
              <a:t>MOCKUP NAME</a:t>
            </a:r>
          </a:p>
        </p:txBody>
      </p:sp>
      <p:sp>
        <p:nvSpPr>
          <p:cNvPr id="29" name="Media Placeholder 4">
            <a:extLst>
              <a:ext uri="{FF2B5EF4-FFF2-40B4-BE49-F238E27FC236}">
                <a16:creationId xmlns:a16="http://schemas.microsoft.com/office/drawing/2014/main" id="{19986037-1AD6-4C7A-8497-06D748CFAC5E}"/>
              </a:ext>
            </a:extLst>
          </p:cNvPr>
          <p:cNvSpPr>
            <a:spLocks noGrp="1"/>
          </p:cNvSpPr>
          <p:nvPr>
            <p:ph type="media" sz="quarter" idx="45" hasCustomPrompt="1"/>
          </p:nvPr>
        </p:nvSpPr>
        <p:spPr>
          <a:xfrm>
            <a:off x="7994841" y="3619222"/>
            <a:ext cx="1677937" cy="2461307"/>
          </a:xfrm>
          <a:prstGeom prst="rect">
            <a:avLst/>
          </a:prstGeom>
          <a:solidFill>
            <a:schemeClr val="accent1"/>
          </a:solidFill>
        </p:spPr>
        <p:txBody>
          <a:bodyPr/>
          <a:lstStyle>
            <a:lvl1pPr marL="0" indent="0">
              <a:buNone/>
              <a:defRPr sz="800">
                <a:solidFill>
                  <a:schemeClr val="bg1"/>
                </a:solidFill>
              </a:defRPr>
            </a:lvl1pPr>
          </a:lstStyle>
          <a:p>
            <a:r>
              <a:rPr lang="en-US" dirty="0"/>
              <a:t>Can change block color in format shape window</a:t>
            </a:r>
          </a:p>
        </p:txBody>
      </p:sp>
      <p:sp>
        <p:nvSpPr>
          <p:cNvPr id="31" name="Content Placeholder 21">
            <a:extLst>
              <a:ext uri="{FF2B5EF4-FFF2-40B4-BE49-F238E27FC236}">
                <a16:creationId xmlns:a16="http://schemas.microsoft.com/office/drawing/2014/main" id="{03CDF6DC-85B3-39E8-5D77-3E0340179E31}"/>
              </a:ext>
            </a:extLst>
          </p:cNvPr>
          <p:cNvSpPr>
            <a:spLocks noGrp="1"/>
          </p:cNvSpPr>
          <p:nvPr>
            <p:ph sz="quarter" idx="46"/>
          </p:nvPr>
        </p:nvSpPr>
        <p:spPr>
          <a:xfrm>
            <a:off x="7994841" y="488764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33" name="Text Placeholder 11">
            <a:extLst>
              <a:ext uri="{FF2B5EF4-FFF2-40B4-BE49-F238E27FC236}">
                <a16:creationId xmlns:a16="http://schemas.microsoft.com/office/drawing/2014/main" id="{7608A590-0C00-7ACB-9D2A-2945E59954ED}"/>
              </a:ext>
            </a:extLst>
          </p:cNvPr>
          <p:cNvSpPr>
            <a:spLocks noGrp="1"/>
          </p:cNvSpPr>
          <p:nvPr>
            <p:ph type="body" sz="quarter" idx="47" hasCustomPrompt="1"/>
          </p:nvPr>
        </p:nvSpPr>
        <p:spPr>
          <a:xfrm>
            <a:off x="7995228" y="452764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dirty="0"/>
              <a:t>MOCKUP NAME</a:t>
            </a:r>
          </a:p>
        </p:txBody>
      </p:sp>
      <p:sp>
        <p:nvSpPr>
          <p:cNvPr id="36" name="Media Placeholder 4">
            <a:extLst>
              <a:ext uri="{FF2B5EF4-FFF2-40B4-BE49-F238E27FC236}">
                <a16:creationId xmlns:a16="http://schemas.microsoft.com/office/drawing/2014/main" id="{1AF13959-218B-26DC-172D-2325D3B599B3}"/>
              </a:ext>
            </a:extLst>
          </p:cNvPr>
          <p:cNvSpPr>
            <a:spLocks noGrp="1"/>
          </p:cNvSpPr>
          <p:nvPr>
            <p:ph type="media" sz="quarter" idx="48" hasCustomPrompt="1"/>
          </p:nvPr>
        </p:nvSpPr>
        <p:spPr>
          <a:xfrm>
            <a:off x="9821164" y="3635542"/>
            <a:ext cx="1677937" cy="2461307"/>
          </a:xfrm>
          <a:prstGeom prst="rect">
            <a:avLst/>
          </a:prstGeom>
          <a:solidFill>
            <a:schemeClr val="accent1"/>
          </a:solidFill>
        </p:spPr>
        <p:txBody>
          <a:bodyPr/>
          <a:lstStyle>
            <a:lvl1pPr marL="0" indent="0">
              <a:buNone/>
              <a:defRPr sz="800">
                <a:solidFill>
                  <a:schemeClr val="bg1"/>
                </a:solidFill>
              </a:defRPr>
            </a:lvl1pPr>
          </a:lstStyle>
          <a:p>
            <a:r>
              <a:rPr lang="en-US" dirty="0"/>
              <a:t>Can change block color in format shape window</a:t>
            </a:r>
          </a:p>
        </p:txBody>
      </p:sp>
      <p:sp>
        <p:nvSpPr>
          <p:cNvPr id="37" name="Content Placeholder 21">
            <a:extLst>
              <a:ext uri="{FF2B5EF4-FFF2-40B4-BE49-F238E27FC236}">
                <a16:creationId xmlns:a16="http://schemas.microsoft.com/office/drawing/2014/main" id="{96CB0D09-0484-F519-ADD5-5CF2F4CE9B3D}"/>
              </a:ext>
            </a:extLst>
          </p:cNvPr>
          <p:cNvSpPr>
            <a:spLocks noGrp="1"/>
          </p:cNvSpPr>
          <p:nvPr>
            <p:ph sz="quarter" idx="49"/>
          </p:nvPr>
        </p:nvSpPr>
        <p:spPr>
          <a:xfrm>
            <a:off x="9821164" y="4903962"/>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38" name="Text Placeholder 11">
            <a:extLst>
              <a:ext uri="{FF2B5EF4-FFF2-40B4-BE49-F238E27FC236}">
                <a16:creationId xmlns:a16="http://schemas.microsoft.com/office/drawing/2014/main" id="{FA377780-98D4-E2E3-1301-E8359B3FFAF2}"/>
              </a:ext>
            </a:extLst>
          </p:cNvPr>
          <p:cNvSpPr>
            <a:spLocks noGrp="1"/>
          </p:cNvSpPr>
          <p:nvPr>
            <p:ph type="body" sz="quarter" idx="50" hasCustomPrompt="1"/>
          </p:nvPr>
        </p:nvSpPr>
        <p:spPr>
          <a:xfrm>
            <a:off x="9821551" y="4543962"/>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dirty="0"/>
              <a:t>MOCKUP NAME</a:t>
            </a:r>
          </a:p>
        </p:txBody>
      </p:sp>
      <p:sp>
        <p:nvSpPr>
          <p:cNvPr id="2" name="Media Placeholder 4">
            <a:extLst>
              <a:ext uri="{FF2B5EF4-FFF2-40B4-BE49-F238E27FC236}">
                <a16:creationId xmlns:a16="http://schemas.microsoft.com/office/drawing/2014/main" id="{AC3AA6F6-E036-625E-3D69-7D730B2DAB07}"/>
              </a:ext>
            </a:extLst>
          </p:cNvPr>
          <p:cNvSpPr>
            <a:spLocks noGrp="1"/>
          </p:cNvSpPr>
          <p:nvPr>
            <p:ph type="media" sz="quarter" idx="35" hasCustomPrompt="1"/>
          </p:nvPr>
        </p:nvSpPr>
        <p:spPr>
          <a:xfrm>
            <a:off x="683242" y="3612410"/>
            <a:ext cx="1677937" cy="2461307"/>
          </a:xfrm>
          <a:prstGeom prst="rect">
            <a:avLst/>
          </a:prstGeom>
          <a:solidFill>
            <a:schemeClr val="accent1"/>
          </a:solidFill>
        </p:spPr>
        <p:txBody>
          <a:bodyPr/>
          <a:lstStyle>
            <a:lvl1pPr marL="0" indent="0">
              <a:buNone/>
              <a:defRPr sz="800">
                <a:solidFill>
                  <a:schemeClr val="bg1"/>
                </a:solidFill>
              </a:defRPr>
            </a:lvl1pPr>
          </a:lstStyle>
          <a:p>
            <a:r>
              <a:rPr lang="en-US" dirty="0"/>
              <a:t>Can change block color in format shape window</a:t>
            </a:r>
          </a:p>
        </p:txBody>
      </p:sp>
      <p:sp>
        <p:nvSpPr>
          <p:cNvPr id="3" name="Slide Number Placeholder 2">
            <a:extLst>
              <a:ext uri="{FF2B5EF4-FFF2-40B4-BE49-F238E27FC236}">
                <a16:creationId xmlns:a16="http://schemas.microsoft.com/office/drawing/2014/main" id="{1FFD5B38-F7B5-2D00-D4C6-E92B3FC0E0EE}"/>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106" name="Subtitle 2">
            <a:extLst>
              <a:ext uri="{FF2B5EF4-FFF2-40B4-BE49-F238E27FC236}">
                <a16:creationId xmlns:a16="http://schemas.microsoft.com/office/drawing/2014/main" id="{452451A0-E649-6EC3-9BA3-A13BFD48967F}"/>
              </a:ext>
            </a:extLst>
          </p:cNvPr>
          <p:cNvSpPr>
            <a:spLocks noGrp="1"/>
          </p:cNvSpPr>
          <p:nvPr>
            <p:ph type="subTitle" idx="12"/>
          </p:nvPr>
        </p:nvSpPr>
        <p:spPr>
          <a:xfrm>
            <a:off x="348136" y="879609"/>
            <a:ext cx="6029234"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10" name="Picture Placeholder 73">
            <a:extLst>
              <a:ext uri="{FF2B5EF4-FFF2-40B4-BE49-F238E27FC236}">
                <a16:creationId xmlns:a16="http://schemas.microsoft.com/office/drawing/2014/main" id="{819D3213-0B4F-4707-6BCB-14BDE54CBC14}"/>
              </a:ext>
            </a:extLst>
          </p:cNvPr>
          <p:cNvSpPr>
            <a:spLocks noGrp="1"/>
          </p:cNvSpPr>
          <p:nvPr>
            <p:ph type="pic" sz="quarter" idx="11"/>
          </p:nvPr>
        </p:nvSpPr>
        <p:spPr>
          <a:xfrm>
            <a:off x="7257544" y="420716"/>
            <a:ext cx="4260156" cy="2811582"/>
          </a:xfrm>
          <a:custGeom>
            <a:avLst/>
            <a:gdLst>
              <a:gd name="connsiteX0" fmla="*/ 0 w 4154741"/>
              <a:gd name="connsiteY0" fmla="*/ 0 h 2274354"/>
              <a:gd name="connsiteX1" fmla="*/ 4154741 w 4154741"/>
              <a:gd name="connsiteY1" fmla="*/ 0 h 2274354"/>
              <a:gd name="connsiteX2" fmla="*/ 4154741 w 4154741"/>
              <a:gd name="connsiteY2" fmla="*/ 2274354 h 2274354"/>
              <a:gd name="connsiteX3" fmla="*/ 0 w 4154741"/>
              <a:gd name="connsiteY3" fmla="*/ 2274354 h 2274354"/>
            </a:gdLst>
            <a:ahLst/>
            <a:cxnLst>
              <a:cxn ang="0">
                <a:pos x="connsiteX0" y="connsiteY0"/>
              </a:cxn>
              <a:cxn ang="0">
                <a:pos x="connsiteX1" y="connsiteY1"/>
              </a:cxn>
              <a:cxn ang="0">
                <a:pos x="connsiteX2" y="connsiteY2"/>
              </a:cxn>
              <a:cxn ang="0">
                <a:pos x="connsiteX3" y="connsiteY3"/>
              </a:cxn>
            </a:cxnLst>
            <a:rect l="l" t="t" r="r" b="b"/>
            <a:pathLst>
              <a:path w="4154741" h="2274354">
                <a:moveTo>
                  <a:pt x="0" y="0"/>
                </a:moveTo>
                <a:lnTo>
                  <a:pt x="4154741" y="0"/>
                </a:lnTo>
                <a:lnTo>
                  <a:pt x="4154741" y="2274354"/>
                </a:lnTo>
                <a:lnTo>
                  <a:pt x="0" y="2274354"/>
                </a:lnTo>
                <a:close/>
              </a:path>
            </a:pathLst>
          </a:custGeom>
        </p:spPr>
        <p:txBody>
          <a:bodyPr/>
          <a:lstStyle>
            <a:lvl1pPr>
              <a:defRPr>
                <a:solidFill>
                  <a:schemeClr val="bg1"/>
                </a:solidFill>
              </a:defRPr>
            </a:lvl1pPr>
          </a:lstStyle>
          <a:p>
            <a:endParaRPr lang="en-US" dirty="0"/>
          </a:p>
        </p:txBody>
      </p:sp>
      <p:sp>
        <p:nvSpPr>
          <p:cNvPr id="113" name="Title 1">
            <a:extLst>
              <a:ext uri="{FF2B5EF4-FFF2-40B4-BE49-F238E27FC236}">
                <a16:creationId xmlns:a16="http://schemas.microsoft.com/office/drawing/2014/main" id="{800A6FA7-1910-8A09-C02C-359E144189AB}"/>
              </a:ext>
            </a:extLst>
          </p:cNvPr>
          <p:cNvSpPr>
            <a:spLocks noGrp="1"/>
          </p:cNvSpPr>
          <p:nvPr>
            <p:ph type="title" hasCustomPrompt="1"/>
          </p:nvPr>
        </p:nvSpPr>
        <p:spPr>
          <a:xfrm>
            <a:off x="431999" y="432000"/>
            <a:ext cx="6379487"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5" name="Content Placeholder 21">
            <a:extLst>
              <a:ext uri="{FF2B5EF4-FFF2-40B4-BE49-F238E27FC236}">
                <a16:creationId xmlns:a16="http://schemas.microsoft.com/office/drawing/2014/main" id="{7A208F69-3D14-039D-81E6-EDB304DC9A00}"/>
              </a:ext>
            </a:extLst>
          </p:cNvPr>
          <p:cNvSpPr>
            <a:spLocks noGrp="1"/>
          </p:cNvSpPr>
          <p:nvPr>
            <p:ph sz="quarter" idx="30"/>
          </p:nvPr>
        </p:nvSpPr>
        <p:spPr>
          <a:xfrm>
            <a:off x="683242" y="4880830"/>
            <a:ext cx="1663183" cy="1192887"/>
          </a:xfrm>
          <a:prstGeom prst="rect">
            <a:avLst/>
          </a:prstGeom>
        </p:spPr>
        <p:txBody>
          <a:bodyPr/>
          <a:lstStyle>
            <a:lvl1pPr marL="0" indent="0" algn="ctr">
              <a:buNone/>
              <a:defRPr sz="1400">
                <a:solidFill>
                  <a:schemeClr val="bg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6" name="Text Placeholder 11">
            <a:extLst>
              <a:ext uri="{FF2B5EF4-FFF2-40B4-BE49-F238E27FC236}">
                <a16:creationId xmlns:a16="http://schemas.microsoft.com/office/drawing/2014/main" id="{71E1ECC7-DE94-82AD-2E34-B63AAA6D0F14}"/>
              </a:ext>
            </a:extLst>
          </p:cNvPr>
          <p:cNvSpPr>
            <a:spLocks noGrp="1"/>
          </p:cNvSpPr>
          <p:nvPr>
            <p:ph type="body" sz="quarter" idx="14" hasCustomPrompt="1"/>
          </p:nvPr>
        </p:nvSpPr>
        <p:spPr>
          <a:xfrm>
            <a:off x="683629" y="4520830"/>
            <a:ext cx="1663183" cy="322736"/>
          </a:xfrm>
          <a:prstGeom prst="rect">
            <a:avLst/>
          </a:prstGeom>
          <a:noFill/>
        </p:spPr>
        <p:txBody>
          <a:bodyPr anchor="ctr"/>
          <a:lstStyle>
            <a:lvl1pPr marL="0" indent="0" algn="l">
              <a:buFont typeface="Arial" panose="020B0604020202020204" pitchFamily="34" charset="0"/>
              <a:buNone/>
              <a:defRPr sz="1600" b="1" i="0">
                <a:solidFill>
                  <a:schemeClr val="bg1"/>
                </a:solidFill>
                <a:latin typeface="Cambria" panose="02040503050406030204" pitchFamily="18" charset="0"/>
              </a:defRPr>
            </a:lvl1pPr>
          </a:lstStyle>
          <a:p>
            <a:pPr lvl="0"/>
            <a:r>
              <a:rPr lang="en-US" noProof="0" dirty="0"/>
              <a:t>MOCKUP NAME</a:t>
            </a:r>
          </a:p>
        </p:txBody>
      </p:sp>
      <p:sp>
        <p:nvSpPr>
          <p:cNvPr id="39" name="Content Placeholder 21">
            <a:extLst>
              <a:ext uri="{FF2B5EF4-FFF2-40B4-BE49-F238E27FC236}">
                <a16:creationId xmlns:a16="http://schemas.microsoft.com/office/drawing/2014/main" id="{C9D1FD03-F4BA-1B42-2B7D-20CAFB45064E}"/>
              </a:ext>
            </a:extLst>
          </p:cNvPr>
          <p:cNvSpPr>
            <a:spLocks noGrp="1"/>
          </p:cNvSpPr>
          <p:nvPr>
            <p:ph sz="quarter" idx="51"/>
          </p:nvPr>
        </p:nvSpPr>
        <p:spPr>
          <a:xfrm>
            <a:off x="751075" y="2028730"/>
            <a:ext cx="6060411" cy="1200540"/>
          </a:xfrm>
          <a:prstGeom prst="rect">
            <a:avLst/>
          </a:prstGeom>
        </p:spPr>
        <p:txBody>
          <a:bodyPr/>
          <a:lstStyle>
            <a:lvl1pPr marL="0" indent="0" algn="l">
              <a:buNone/>
              <a:defRPr sz="1400">
                <a:solidFill>
                  <a:schemeClr val="tx1"/>
                </a:solidFill>
              </a:defRPr>
            </a:lvl1pPr>
            <a:lvl2pPr>
              <a:defRPr sz="1400"/>
            </a:lvl2pPr>
            <a:lvl3pPr>
              <a:defRPr sz="1400"/>
            </a:lvl3pPr>
            <a:lvl4pPr>
              <a:defRPr sz="1400"/>
            </a:lvl4pPr>
            <a:lvl5pPr>
              <a:defRPr sz="1400"/>
            </a:lvl5pPr>
          </a:lstStyle>
          <a:p>
            <a:pPr lvl="0"/>
            <a:r>
              <a:rPr lang="en-US"/>
              <a:t>Click to edit</a:t>
            </a:r>
          </a:p>
        </p:txBody>
      </p:sp>
    </p:spTree>
    <p:extLst>
      <p:ext uri="{BB962C8B-B14F-4D97-AF65-F5344CB8AC3E}">
        <p14:creationId xmlns:p14="http://schemas.microsoft.com/office/powerpoint/2010/main" val="3134781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cial Slides 3_2">
    <p:bg>
      <p:bgPr>
        <a:solidFill>
          <a:schemeClr val="bg1"/>
        </a:solidFill>
        <a:effectLst/>
      </p:bgPr>
    </p:bg>
    <p:spTree>
      <p:nvGrpSpPr>
        <p:cNvPr id="1" name=""/>
        <p:cNvGrpSpPr/>
        <p:nvPr/>
      </p:nvGrpSpPr>
      <p:grpSpPr>
        <a:xfrm>
          <a:off x="0" y="0"/>
          <a:ext cx="0" cy="0"/>
          <a:chOff x="0" y="0"/>
          <a:chExt cx="0" cy="0"/>
        </a:xfrm>
      </p:grpSpPr>
      <p:sp>
        <p:nvSpPr>
          <p:cNvPr id="14" name="Content Placeholder 21">
            <a:extLst>
              <a:ext uri="{FF2B5EF4-FFF2-40B4-BE49-F238E27FC236}">
                <a16:creationId xmlns:a16="http://schemas.microsoft.com/office/drawing/2014/main" id="{3B23BAF6-B2B4-52D2-871E-A0424B5B4699}"/>
              </a:ext>
            </a:extLst>
          </p:cNvPr>
          <p:cNvSpPr>
            <a:spLocks noGrp="1"/>
          </p:cNvSpPr>
          <p:nvPr>
            <p:ph sz="quarter" idx="51"/>
          </p:nvPr>
        </p:nvSpPr>
        <p:spPr>
          <a:xfrm>
            <a:off x="415386" y="3841770"/>
            <a:ext cx="2881129" cy="476062"/>
          </a:xfrm>
          <a:prstGeom prst="rect">
            <a:avLst/>
          </a:prstGeom>
        </p:spPr>
        <p:txBody>
          <a:bodyPr/>
          <a:lstStyle>
            <a:lvl1pPr marL="0" indent="0" algn="r">
              <a:buNone/>
              <a:defRPr sz="1400">
                <a:solidFill>
                  <a:schemeClr val="tx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15" name="Text Placeholder 11">
            <a:extLst>
              <a:ext uri="{FF2B5EF4-FFF2-40B4-BE49-F238E27FC236}">
                <a16:creationId xmlns:a16="http://schemas.microsoft.com/office/drawing/2014/main" id="{5D2BD9B0-1A81-520C-9FC0-D753E18F8607}"/>
              </a:ext>
            </a:extLst>
          </p:cNvPr>
          <p:cNvSpPr>
            <a:spLocks noGrp="1"/>
          </p:cNvSpPr>
          <p:nvPr>
            <p:ph type="body" sz="quarter" idx="52" hasCustomPrompt="1"/>
          </p:nvPr>
        </p:nvSpPr>
        <p:spPr>
          <a:xfrm>
            <a:off x="1633719" y="3481769"/>
            <a:ext cx="1663183" cy="322736"/>
          </a:xfrm>
          <a:prstGeom prst="rect">
            <a:avLst/>
          </a:prstGeom>
          <a:noFill/>
        </p:spPr>
        <p:txBody>
          <a:bodyPr anchor="ctr"/>
          <a:lstStyle>
            <a:lvl1pPr marL="0" indent="0" algn="r">
              <a:buFont typeface="Arial" panose="020B0604020202020204" pitchFamily="34" charset="0"/>
              <a:buNone/>
              <a:defRPr sz="1600" b="1" i="0">
                <a:solidFill>
                  <a:schemeClr val="accent1"/>
                </a:solidFill>
                <a:latin typeface="Cambria" panose="02040503050406030204" pitchFamily="18" charset="0"/>
              </a:defRPr>
            </a:lvl1pPr>
          </a:lstStyle>
          <a:p>
            <a:pPr lvl="0"/>
            <a:r>
              <a:rPr lang="en-US" noProof="0" dirty="0"/>
              <a:t>MOCKUP NAME</a:t>
            </a:r>
          </a:p>
        </p:txBody>
      </p:sp>
      <p:sp>
        <p:nvSpPr>
          <p:cNvPr id="17" name="Content Placeholder 21">
            <a:extLst>
              <a:ext uri="{FF2B5EF4-FFF2-40B4-BE49-F238E27FC236}">
                <a16:creationId xmlns:a16="http://schemas.microsoft.com/office/drawing/2014/main" id="{9243B885-FFD7-88C7-39A3-B6EB338C8834}"/>
              </a:ext>
            </a:extLst>
          </p:cNvPr>
          <p:cNvSpPr>
            <a:spLocks noGrp="1"/>
          </p:cNvSpPr>
          <p:nvPr>
            <p:ph sz="quarter" idx="53"/>
          </p:nvPr>
        </p:nvSpPr>
        <p:spPr>
          <a:xfrm>
            <a:off x="1368436" y="5507193"/>
            <a:ext cx="2881129" cy="476062"/>
          </a:xfrm>
          <a:prstGeom prst="rect">
            <a:avLst/>
          </a:prstGeom>
        </p:spPr>
        <p:txBody>
          <a:bodyPr/>
          <a:lstStyle>
            <a:lvl1pPr marL="0" indent="0" algn="r">
              <a:buNone/>
              <a:defRPr sz="1400">
                <a:solidFill>
                  <a:schemeClr val="tx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18" name="Text Placeholder 11">
            <a:extLst>
              <a:ext uri="{FF2B5EF4-FFF2-40B4-BE49-F238E27FC236}">
                <a16:creationId xmlns:a16="http://schemas.microsoft.com/office/drawing/2014/main" id="{86ABFA98-47B2-B0FE-3A5C-29D91B09891B}"/>
              </a:ext>
            </a:extLst>
          </p:cNvPr>
          <p:cNvSpPr>
            <a:spLocks noGrp="1"/>
          </p:cNvSpPr>
          <p:nvPr>
            <p:ph type="body" sz="quarter" idx="54" hasCustomPrompt="1"/>
          </p:nvPr>
        </p:nvSpPr>
        <p:spPr>
          <a:xfrm>
            <a:off x="2586769" y="5147192"/>
            <a:ext cx="1663183" cy="322736"/>
          </a:xfrm>
          <a:prstGeom prst="rect">
            <a:avLst/>
          </a:prstGeom>
          <a:noFill/>
        </p:spPr>
        <p:txBody>
          <a:bodyPr anchor="ctr"/>
          <a:lstStyle>
            <a:lvl1pPr marL="0" indent="0" algn="r">
              <a:buFont typeface="Arial" panose="020B0604020202020204" pitchFamily="34" charset="0"/>
              <a:buNone/>
              <a:defRPr sz="1600" b="1" i="0">
                <a:solidFill>
                  <a:schemeClr val="accent1"/>
                </a:solidFill>
                <a:latin typeface="Cambria" panose="02040503050406030204" pitchFamily="18" charset="0"/>
              </a:defRPr>
            </a:lvl1pPr>
          </a:lstStyle>
          <a:p>
            <a:pPr lvl="0"/>
            <a:r>
              <a:rPr lang="en-US" noProof="0" dirty="0"/>
              <a:t>MOCKUP NAME</a:t>
            </a:r>
          </a:p>
        </p:txBody>
      </p:sp>
      <p:sp>
        <p:nvSpPr>
          <p:cNvPr id="19" name="Content Placeholder 21">
            <a:extLst>
              <a:ext uri="{FF2B5EF4-FFF2-40B4-BE49-F238E27FC236}">
                <a16:creationId xmlns:a16="http://schemas.microsoft.com/office/drawing/2014/main" id="{07538AE3-1547-2AB2-9AD1-345171C22D0E}"/>
              </a:ext>
            </a:extLst>
          </p:cNvPr>
          <p:cNvSpPr>
            <a:spLocks noGrp="1"/>
          </p:cNvSpPr>
          <p:nvPr>
            <p:ph sz="quarter" idx="55"/>
          </p:nvPr>
        </p:nvSpPr>
        <p:spPr>
          <a:xfrm>
            <a:off x="7967687" y="2009478"/>
            <a:ext cx="2881129" cy="476062"/>
          </a:xfrm>
          <a:prstGeom prst="rect">
            <a:avLst/>
          </a:prstGeom>
        </p:spPr>
        <p:txBody>
          <a:bodyPr/>
          <a:lstStyle>
            <a:lvl1pPr marL="0" indent="0" algn="l">
              <a:buNone/>
              <a:defRPr sz="1400">
                <a:solidFill>
                  <a:schemeClr val="tx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20" name="Text Placeholder 11">
            <a:extLst>
              <a:ext uri="{FF2B5EF4-FFF2-40B4-BE49-F238E27FC236}">
                <a16:creationId xmlns:a16="http://schemas.microsoft.com/office/drawing/2014/main" id="{951D8B3D-E936-15DC-714C-97A7AF500634}"/>
              </a:ext>
            </a:extLst>
          </p:cNvPr>
          <p:cNvSpPr>
            <a:spLocks noGrp="1"/>
          </p:cNvSpPr>
          <p:nvPr>
            <p:ph type="body" sz="quarter" idx="56" hasCustomPrompt="1"/>
          </p:nvPr>
        </p:nvSpPr>
        <p:spPr>
          <a:xfrm>
            <a:off x="7952954" y="1649477"/>
            <a:ext cx="1663183" cy="322736"/>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Cambria" panose="02040503050406030204" pitchFamily="18" charset="0"/>
              </a:defRPr>
            </a:lvl1pPr>
          </a:lstStyle>
          <a:p>
            <a:pPr lvl="0"/>
            <a:r>
              <a:rPr lang="en-US" noProof="0" dirty="0"/>
              <a:t>MOCKUP NAME</a:t>
            </a:r>
          </a:p>
        </p:txBody>
      </p:sp>
      <p:sp>
        <p:nvSpPr>
          <p:cNvPr id="21" name="Content Placeholder 21">
            <a:extLst>
              <a:ext uri="{FF2B5EF4-FFF2-40B4-BE49-F238E27FC236}">
                <a16:creationId xmlns:a16="http://schemas.microsoft.com/office/drawing/2014/main" id="{9BB9BF51-3790-1048-D009-96DA0FC091D4}"/>
              </a:ext>
            </a:extLst>
          </p:cNvPr>
          <p:cNvSpPr>
            <a:spLocks noGrp="1"/>
          </p:cNvSpPr>
          <p:nvPr>
            <p:ph sz="quarter" idx="57"/>
          </p:nvPr>
        </p:nvSpPr>
        <p:spPr>
          <a:xfrm>
            <a:off x="8903953" y="3836271"/>
            <a:ext cx="2881129" cy="476062"/>
          </a:xfrm>
          <a:prstGeom prst="rect">
            <a:avLst/>
          </a:prstGeom>
        </p:spPr>
        <p:txBody>
          <a:bodyPr/>
          <a:lstStyle>
            <a:lvl1pPr marL="0" indent="0" algn="l">
              <a:buNone/>
              <a:defRPr sz="1400">
                <a:solidFill>
                  <a:schemeClr val="tx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22" name="Text Placeholder 11">
            <a:extLst>
              <a:ext uri="{FF2B5EF4-FFF2-40B4-BE49-F238E27FC236}">
                <a16:creationId xmlns:a16="http://schemas.microsoft.com/office/drawing/2014/main" id="{346DEFD3-345A-9796-67E0-C11EC1446A69}"/>
              </a:ext>
            </a:extLst>
          </p:cNvPr>
          <p:cNvSpPr>
            <a:spLocks noGrp="1"/>
          </p:cNvSpPr>
          <p:nvPr>
            <p:ph type="body" sz="quarter" idx="58" hasCustomPrompt="1"/>
          </p:nvPr>
        </p:nvSpPr>
        <p:spPr>
          <a:xfrm>
            <a:off x="8889220" y="3476270"/>
            <a:ext cx="1663183" cy="322736"/>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Cambria" panose="02040503050406030204" pitchFamily="18" charset="0"/>
              </a:defRPr>
            </a:lvl1pPr>
          </a:lstStyle>
          <a:p>
            <a:pPr lvl="0"/>
            <a:r>
              <a:rPr lang="en-US" noProof="0" dirty="0"/>
              <a:t>MOCKUP NAME</a:t>
            </a:r>
          </a:p>
        </p:txBody>
      </p:sp>
      <p:sp>
        <p:nvSpPr>
          <p:cNvPr id="23" name="Content Placeholder 21">
            <a:extLst>
              <a:ext uri="{FF2B5EF4-FFF2-40B4-BE49-F238E27FC236}">
                <a16:creationId xmlns:a16="http://schemas.microsoft.com/office/drawing/2014/main" id="{FE51C4CE-1B4C-9F8B-43FA-EEA7B61DE85B}"/>
              </a:ext>
            </a:extLst>
          </p:cNvPr>
          <p:cNvSpPr>
            <a:spLocks noGrp="1"/>
          </p:cNvSpPr>
          <p:nvPr>
            <p:ph sz="quarter" idx="59"/>
          </p:nvPr>
        </p:nvSpPr>
        <p:spPr>
          <a:xfrm>
            <a:off x="7982066" y="5507193"/>
            <a:ext cx="2881129" cy="476062"/>
          </a:xfrm>
          <a:prstGeom prst="rect">
            <a:avLst/>
          </a:prstGeom>
        </p:spPr>
        <p:txBody>
          <a:bodyPr/>
          <a:lstStyle>
            <a:lvl1pPr marL="0" indent="0" algn="l">
              <a:buNone/>
              <a:defRPr sz="1400">
                <a:solidFill>
                  <a:schemeClr val="tx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24" name="Text Placeholder 11">
            <a:extLst>
              <a:ext uri="{FF2B5EF4-FFF2-40B4-BE49-F238E27FC236}">
                <a16:creationId xmlns:a16="http://schemas.microsoft.com/office/drawing/2014/main" id="{A536CC89-BCCE-0B9C-FD32-ABE85157AAB8}"/>
              </a:ext>
            </a:extLst>
          </p:cNvPr>
          <p:cNvSpPr>
            <a:spLocks noGrp="1"/>
          </p:cNvSpPr>
          <p:nvPr>
            <p:ph type="body" sz="quarter" idx="60" hasCustomPrompt="1"/>
          </p:nvPr>
        </p:nvSpPr>
        <p:spPr>
          <a:xfrm>
            <a:off x="7967333" y="5147192"/>
            <a:ext cx="1663183" cy="322736"/>
          </a:xfrm>
          <a:prstGeom prst="rect">
            <a:avLst/>
          </a:prstGeom>
          <a:noFill/>
        </p:spPr>
        <p:txBody>
          <a:bodyPr anchor="ctr"/>
          <a:lstStyle>
            <a:lvl1pPr marL="0" indent="0" algn="l">
              <a:buFont typeface="Arial" panose="020B0604020202020204" pitchFamily="34" charset="0"/>
              <a:buNone/>
              <a:defRPr sz="1600" b="1" i="0">
                <a:solidFill>
                  <a:schemeClr val="accent1"/>
                </a:solidFill>
                <a:latin typeface="Cambria" panose="02040503050406030204" pitchFamily="18" charset="0"/>
              </a:defRPr>
            </a:lvl1pPr>
          </a:lstStyle>
          <a:p>
            <a:pPr lvl="0"/>
            <a:r>
              <a:rPr lang="en-US" noProof="0" dirty="0"/>
              <a:t>MOCKUP NAME</a:t>
            </a:r>
          </a:p>
        </p:txBody>
      </p:sp>
      <p:sp>
        <p:nvSpPr>
          <p:cNvPr id="12" name="Content Placeholder 21">
            <a:extLst>
              <a:ext uri="{FF2B5EF4-FFF2-40B4-BE49-F238E27FC236}">
                <a16:creationId xmlns:a16="http://schemas.microsoft.com/office/drawing/2014/main" id="{45384792-B47B-BF1B-181F-045E0E736E47}"/>
              </a:ext>
            </a:extLst>
          </p:cNvPr>
          <p:cNvSpPr>
            <a:spLocks noGrp="1"/>
          </p:cNvSpPr>
          <p:nvPr>
            <p:ph sz="quarter" idx="30"/>
          </p:nvPr>
        </p:nvSpPr>
        <p:spPr>
          <a:xfrm>
            <a:off x="1167859" y="2045077"/>
            <a:ext cx="2881129" cy="476062"/>
          </a:xfrm>
          <a:prstGeom prst="rect">
            <a:avLst/>
          </a:prstGeom>
        </p:spPr>
        <p:txBody>
          <a:bodyPr/>
          <a:lstStyle>
            <a:lvl1pPr marL="0" indent="0" algn="r">
              <a:buNone/>
              <a:defRPr sz="1400">
                <a:solidFill>
                  <a:schemeClr val="tx1"/>
                </a:solidFill>
                <a:latin typeface="+mn-lt"/>
              </a:defRPr>
            </a:lvl1pPr>
            <a:lvl2pPr>
              <a:defRPr sz="1400"/>
            </a:lvl2pPr>
            <a:lvl3pPr>
              <a:defRPr sz="1400"/>
            </a:lvl3pPr>
            <a:lvl4pPr>
              <a:defRPr sz="1400"/>
            </a:lvl4pPr>
            <a:lvl5pPr>
              <a:defRPr sz="1400"/>
            </a:lvl5pPr>
          </a:lstStyle>
          <a:p>
            <a:pPr lvl="0"/>
            <a:r>
              <a:rPr lang="en-US" dirty="0"/>
              <a:t>Click to edit</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431999" y="432000"/>
            <a:ext cx="11184734" cy="432000"/>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3200" b="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347158" y="874439"/>
            <a:ext cx="11348449" cy="299833"/>
          </a:xfrm>
          <a:prstGeom prst="rect">
            <a:avLst/>
          </a:prstGeom>
        </p:spPr>
        <p:txBody>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5" name="Freeform 2">
            <a:extLst>
              <a:ext uri="{FF2B5EF4-FFF2-40B4-BE49-F238E27FC236}">
                <a16:creationId xmlns:a16="http://schemas.microsoft.com/office/drawing/2014/main" id="{3245733B-BC58-F6F3-B40A-D6D614B1BDCB}"/>
              </a:ext>
            </a:extLst>
          </p:cNvPr>
          <p:cNvSpPr>
            <a:spLocks noChangeArrowheads="1"/>
          </p:cNvSpPr>
          <p:nvPr/>
        </p:nvSpPr>
        <p:spPr bwMode="auto">
          <a:xfrm>
            <a:off x="4968991" y="2714512"/>
            <a:ext cx="2255919" cy="2255919"/>
          </a:xfrm>
          <a:custGeom>
            <a:avLst/>
            <a:gdLst>
              <a:gd name="T0" fmla="*/ 3396 w 3397"/>
              <a:gd name="T1" fmla="*/ 1697 h 3396"/>
              <a:gd name="T2" fmla="*/ 3396 w 3397"/>
              <a:gd name="T3" fmla="*/ 1697 h 3396"/>
              <a:gd name="T4" fmla="*/ 1698 w 3397"/>
              <a:gd name="T5" fmla="*/ 3395 h 3396"/>
              <a:gd name="T6" fmla="*/ 1698 w 3397"/>
              <a:gd name="T7" fmla="*/ 3395 h 3396"/>
              <a:gd name="T8" fmla="*/ 0 w 3397"/>
              <a:gd name="T9" fmla="*/ 1697 h 3396"/>
              <a:gd name="T10" fmla="*/ 0 w 3397"/>
              <a:gd name="T11" fmla="*/ 1697 h 3396"/>
              <a:gd name="T12" fmla="*/ 1698 w 3397"/>
              <a:gd name="T13" fmla="*/ 0 h 3396"/>
              <a:gd name="T14" fmla="*/ 1698 w 3397"/>
              <a:gd name="T15" fmla="*/ 0 h 3396"/>
              <a:gd name="T16" fmla="*/ 3396 w 3397"/>
              <a:gd name="T17" fmla="*/ 1697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7" h="3396">
                <a:moveTo>
                  <a:pt x="3396" y="1697"/>
                </a:moveTo>
                <a:lnTo>
                  <a:pt x="3396" y="1697"/>
                </a:lnTo>
                <a:cubicBezTo>
                  <a:pt x="3396" y="2635"/>
                  <a:pt x="2635" y="3395"/>
                  <a:pt x="1698" y="3395"/>
                </a:cubicBezTo>
                <a:lnTo>
                  <a:pt x="1698" y="3395"/>
                </a:lnTo>
                <a:cubicBezTo>
                  <a:pt x="760" y="3395"/>
                  <a:pt x="0" y="2635"/>
                  <a:pt x="0" y="1697"/>
                </a:cubicBezTo>
                <a:lnTo>
                  <a:pt x="0" y="1697"/>
                </a:lnTo>
                <a:cubicBezTo>
                  <a:pt x="0" y="759"/>
                  <a:pt x="760" y="0"/>
                  <a:pt x="1698" y="0"/>
                </a:cubicBezTo>
                <a:lnTo>
                  <a:pt x="1698" y="0"/>
                </a:lnTo>
                <a:cubicBezTo>
                  <a:pt x="2635" y="0"/>
                  <a:pt x="3396" y="759"/>
                  <a:pt x="3396" y="1697"/>
                </a:cubicBezTo>
              </a:path>
            </a:pathLst>
          </a:custGeom>
          <a:solidFill>
            <a:schemeClr val="accent6">
              <a:lumMod val="75000"/>
              <a:alpha val="30000"/>
            </a:schemeClr>
          </a:solidFill>
          <a:ln>
            <a:noFill/>
          </a:ln>
          <a:effectLst/>
        </p:spPr>
        <p:txBody>
          <a:bodyPr wrap="none" anchor="ctr"/>
          <a:lstStyle/>
          <a:p>
            <a:endParaRPr lang="en-US" sz="3599" dirty="0">
              <a:latin typeface="Poppins" pitchFamily="2" charset="77"/>
            </a:endParaRPr>
          </a:p>
        </p:txBody>
      </p:sp>
      <p:sp>
        <p:nvSpPr>
          <p:cNvPr id="7" name="Media Placeholder 4">
            <a:extLst>
              <a:ext uri="{FF2B5EF4-FFF2-40B4-BE49-F238E27FC236}">
                <a16:creationId xmlns:a16="http://schemas.microsoft.com/office/drawing/2014/main" id="{CAE3599E-2C97-C195-8F46-FC54CFAA1567}"/>
              </a:ext>
            </a:extLst>
          </p:cNvPr>
          <p:cNvSpPr>
            <a:spLocks noGrp="1"/>
          </p:cNvSpPr>
          <p:nvPr>
            <p:ph type="media" sz="quarter" idx="48" hasCustomPrompt="1"/>
          </p:nvPr>
        </p:nvSpPr>
        <p:spPr>
          <a:xfrm>
            <a:off x="13709471" y="1658469"/>
            <a:ext cx="1063505" cy="1063505"/>
          </a:xfrm>
          <a:prstGeom prst="ellipse">
            <a:avLst/>
          </a:prstGeom>
          <a:solidFill>
            <a:schemeClr val="accent6">
              <a:lumMod val="90000"/>
            </a:schemeClr>
          </a:solidFill>
        </p:spPr>
        <p:txBody>
          <a:bodyPr/>
          <a:lstStyle>
            <a:lvl1pPr marL="0" indent="0">
              <a:buNone/>
              <a:defRPr sz="800">
                <a:solidFill>
                  <a:schemeClr val="bg1"/>
                </a:solidFill>
              </a:defRPr>
            </a:lvl1pPr>
          </a:lstStyle>
          <a:p>
            <a:r>
              <a:rPr lang="en-US" dirty="0"/>
              <a:t>Can change block color in format shape window</a:t>
            </a:r>
          </a:p>
        </p:txBody>
      </p:sp>
      <p:sp>
        <p:nvSpPr>
          <p:cNvPr id="13" name="Text Placeholder 11">
            <a:extLst>
              <a:ext uri="{FF2B5EF4-FFF2-40B4-BE49-F238E27FC236}">
                <a16:creationId xmlns:a16="http://schemas.microsoft.com/office/drawing/2014/main" id="{F815CF69-4CFD-DEB9-E08C-AA16BDE0329D}"/>
              </a:ext>
            </a:extLst>
          </p:cNvPr>
          <p:cNvSpPr>
            <a:spLocks noGrp="1"/>
          </p:cNvSpPr>
          <p:nvPr>
            <p:ph type="body" sz="quarter" idx="14" hasCustomPrompt="1"/>
          </p:nvPr>
        </p:nvSpPr>
        <p:spPr>
          <a:xfrm>
            <a:off x="2386192" y="1685076"/>
            <a:ext cx="1663183" cy="322736"/>
          </a:xfrm>
          <a:prstGeom prst="rect">
            <a:avLst/>
          </a:prstGeom>
          <a:noFill/>
        </p:spPr>
        <p:txBody>
          <a:bodyPr anchor="ctr"/>
          <a:lstStyle>
            <a:lvl1pPr marL="0" indent="0" algn="r">
              <a:buFont typeface="Arial" panose="020B0604020202020204" pitchFamily="34" charset="0"/>
              <a:buNone/>
              <a:defRPr sz="1600" b="1" i="0">
                <a:solidFill>
                  <a:schemeClr val="accent1"/>
                </a:solidFill>
                <a:latin typeface="Cambria" panose="02040503050406030204" pitchFamily="18" charset="0"/>
              </a:defRPr>
            </a:lvl1pPr>
          </a:lstStyle>
          <a:p>
            <a:pPr lvl="0"/>
            <a:r>
              <a:rPr lang="en-US" noProof="0" dirty="0"/>
              <a:t>MOCKUP NAME</a:t>
            </a:r>
          </a:p>
        </p:txBody>
      </p:sp>
      <p:sp>
        <p:nvSpPr>
          <p:cNvPr id="26" name="Text Placeholder 25">
            <a:extLst>
              <a:ext uri="{FF2B5EF4-FFF2-40B4-BE49-F238E27FC236}">
                <a16:creationId xmlns:a16="http://schemas.microsoft.com/office/drawing/2014/main" id="{1F2E1479-2605-22DF-D65E-3B4EBB3C0E5B}"/>
              </a:ext>
            </a:extLst>
          </p:cNvPr>
          <p:cNvSpPr>
            <a:spLocks noGrp="1"/>
          </p:cNvSpPr>
          <p:nvPr>
            <p:ph type="body" sz="quarter" idx="61"/>
          </p:nvPr>
        </p:nvSpPr>
        <p:spPr>
          <a:xfrm>
            <a:off x="5164138" y="3179763"/>
            <a:ext cx="1860550" cy="1298575"/>
          </a:xfrm>
          <a:prstGeom prst="rect">
            <a:avLst/>
          </a:prstGeom>
        </p:spPr>
        <p:txBody>
          <a:bodyPr anchor="ctr"/>
          <a:lstStyle>
            <a:lvl1pPr marL="0" indent="0" algn="ctr">
              <a:buNone/>
              <a:defRPr sz="1400" b="1">
                <a:solidFill>
                  <a:schemeClr val="tx1"/>
                </a:solidFill>
                <a:latin typeface="Cambria" panose="02040503050406030204" pitchFamily="18" charset="0"/>
              </a:defRPr>
            </a:lvl1pPr>
            <a:lvl2pPr algn="ctr">
              <a:defRPr sz="1400">
                <a:solidFill>
                  <a:schemeClr val="tx1"/>
                </a:solidFill>
                <a:latin typeface="Cambria" panose="02040503050406030204" pitchFamily="18" charset="0"/>
              </a:defRPr>
            </a:lvl2pPr>
            <a:lvl3pPr algn="ctr">
              <a:defRPr sz="1400">
                <a:solidFill>
                  <a:schemeClr val="tx1"/>
                </a:solidFill>
                <a:latin typeface="Cambria" panose="02040503050406030204" pitchFamily="18" charset="0"/>
              </a:defRPr>
            </a:lvl3pPr>
            <a:lvl4pPr algn="ctr">
              <a:defRPr sz="1400">
                <a:solidFill>
                  <a:schemeClr val="tx1"/>
                </a:solidFill>
                <a:latin typeface="Cambria" panose="02040503050406030204" pitchFamily="18" charset="0"/>
              </a:defRPr>
            </a:lvl4pPr>
            <a:lvl5pPr algn="ctr">
              <a:defRPr sz="1400">
                <a:solidFill>
                  <a:schemeClr val="tx1"/>
                </a:solidFill>
                <a:latin typeface="Cambria" panose="02040503050406030204" pitchFamily="18" charset="0"/>
              </a:defRPr>
            </a:lvl5pPr>
          </a:lstStyle>
          <a:p>
            <a:pPr lvl="0"/>
            <a:r>
              <a:rPr lang="en-US" dirty="0"/>
              <a:t>Click to edit Master text styles</a:t>
            </a:r>
          </a:p>
        </p:txBody>
      </p:sp>
      <p:sp>
        <p:nvSpPr>
          <p:cNvPr id="25" name="Picture Placeholder 12">
            <a:extLst>
              <a:ext uri="{FF2B5EF4-FFF2-40B4-BE49-F238E27FC236}">
                <a16:creationId xmlns:a16="http://schemas.microsoft.com/office/drawing/2014/main" id="{06DB7401-A9D7-81F1-28FD-B88634168BA3}"/>
              </a:ext>
            </a:extLst>
          </p:cNvPr>
          <p:cNvSpPr>
            <a:spLocks noGrp="1"/>
          </p:cNvSpPr>
          <p:nvPr>
            <p:ph type="pic" sz="quarter" idx="38" hasCustomPrompt="1"/>
          </p:nvPr>
        </p:nvSpPr>
        <p:spPr>
          <a:xfrm>
            <a:off x="4632385" y="1634182"/>
            <a:ext cx="1063505" cy="1063505"/>
          </a:xfrm>
          <a:prstGeom prst="ellipse">
            <a:avLst/>
          </a:prstGeom>
          <a:solidFill>
            <a:schemeClr val="accent1"/>
          </a:solidFill>
          <a:ln>
            <a:solidFill>
              <a:schemeClr val="accent1"/>
            </a:solidFill>
          </a:ln>
        </p:spPr>
        <p:txBody>
          <a:bodyPr/>
          <a:lstStyle>
            <a:lvl1pPr marL="0" indent="0" algn="ctr">
              <a:buFontTx/>
              <a:buNone/>
              <a:defRPr sz="1200">
                <a:solidFill>
                  <a:schemeClr val="bg1"/>
                </a:solidFill>
              </a:defRPr>
            </a:lvl1pPr>
          </a:lstStyle>
          <a:p>
            <a:r>
              <a:rPr lang="en-US" dirty="0"/>
              <a:t>Can change color</a:t>
            </a:r>
          </a:p>
        </p:txBody>
      </p:sp>
      <p:sp>
        <p:nvSpPr>
          <p:cNvPr id="27" name="Picture Placeholder 12">
            <a:extLst>
              <a:ext uri="{FF2B5EF4-FFF2-40B4-BE49-F238E27FC236}">
                <a16:creationId xmlns:a16="http://schemas.microsoft.com/office/drawing/2014/main" id="{6A645FFE-27D5-619B-3E75-3A5FE3EACE4E}"/>
              </a:ext>
            </a:extLst>
          </p:cNvPr>
          <p:cNvSpPr>
            <a:spLocks noGrp="1"/>
          </p:cNvSpPr>
          <p:nvPr>
            <p:ph type="pic" sz="quarter" idx="62" hasCustomPrompt="1"/>
          </p:nvPr>
        </p:nvSpPr>
        <p:spPr>
          <a:xfrm>
            <a:off x="6388030" y="1634182"/>
            <a:ext cx="1063505" cy="1063505"/>
          </a:xfrm>
          <a:prstGeom prst="ellipse">
            <a:avLst/>
          </a:prstGeom>
          <a:solidFill>
            <a:schemeClr val="accent1"/>
          </a:solidFill>
          <a:ln>
            <a:solidFill>
              <a:schemeClr val="accent1"/>
            </a:solidFill>
          </a:ln>
        </p:spPr>
        <p:txBody>
          <a:bodyPr/>
          <a:lstStyle>
            <a:lvl1pPr marL="0" indent="0" algn="ctr">
              <a:buFontTx/>
              <a:buNone/>
              <a:defRPr sz="1200">
                <a:solidFill>
                  <a:schemeClr val="bg1"/>
                </a:solidFill>
              </a:defRPr>
            </a:lvl1pPr>
          </a:lstStyle>
          <a:p>
            <a:r>
              <a:rPr lang="en-US" dirty="0"/>
              <a:t>Can change color</a:t>
            </a:r>
          </a:p>
        </p:txBody>
      </p:sp>
      <p:sp>
        <p:nvSpPr>
          <p:cNvPr id="28" name="Picture Placeholder 12">
            <a:extLst>
              <a:ext uri="{FF2B5EF4-FFF2-40B4-BE49-F238E27FC236}">
                <a16:creationId xmlns:a16="http://schemas.microsoft.com/office/drawing/2014/main" id="{A912F8D4-FC94-D69E-295F-5AD995DCD190}"/>
              </a:ext>
            </a:extLst>
          </p:cNvPr>
          <p:cNvSpPr>
            <a:spLocks noGrp="1"/>
          </p:cNvSpPr>
          <p:nvPr>
            <p:ph type="pic" sz="quarter" idx="63" hasCustomPrompt="1"/>
          </p:nvPr>
        </p:nvSpPr>
        <p:spPr>
          <a:xfrm>
            <a:off x="7435580" y="3271202"/>
            <a:ext cx="1063505" cy="1063505"/>
          </a:xfrm>
          <a:prstGeom prst="ellipse">
            <a:avLst/>
          </a:prstGeom>
          <a:solidFill>
            <a:schemeClr val="accent1"/>
          </a:solidFill>
          <a:ln>
            <a:solidFill>
              <a:schemeClr val="accent1"/>
            </a:solidFill>
          </a:ln>
        </p:spPr>
        <p:txBody>
          <a:bodyPr/>
          <a:lstStyle>
            <a:lvl1pPr marL="0" indent="0" algn="ctr">
              <a:buFontTx/>
              <a:buNone/>
              <a:defRPr sz="1200">
                <a:solidFill>
                  <a:schemeClr val="bg1"/>
                </a:solidFill>
              </a:defRPr>
            </a:lvl1pPr>
          </a:lstStyle>
          <a:p>
            <a:r>
              <a:rPr lang="en-US" dirty="0"/>
              <a:t>Can change color</a:t>
            </a:r>
          </a:p>
        </p:txBody>
      </p:sp>
      <p:sp>
        <p:nvSpPr>
          <p:cNvPr id="29" name="Picture Placeholder 12">
            <a:extLst>
              <a:ext uri="{FF2B5EF4-FFF2-40B4-BE49-F238E27FC236}">
                <a16:creationId xmlns:a16="http://schemas.microsoft.com/office/drawing/2014/main" id="{581EDF53-5D62-9EFF-D514-CB26252A7D83}"/>
              </a:ext>
            </a:extLst>
          </p:cNvPr>
          <p:cNvSpPr>
            <a:spLocks noGrp="1"/>
          </p:cNvSpPr>
          <p:nvPr>
            <p:ph type="pic" sz="quarter" idx="64" hasCustomPrompt="1"/>
          </p:nvPr>
        </p:nvSpPr>
        <p:spPr>
          <a:xfrm>
            <a:off x="3692448" y="3271202"/>
            <a:ext cx="1063505" cy="1063505"/>
          </a:xfrm>
          <a:prstGeom prst="ellipse">
            <a:avLst/>
          </a:prstGeom>
          <a:solidFill>
            <a:schemeClr val="accent1"/>
          </a:solidFill>
          <a:ln>
            <a:solidFill>
              <a:schemeClr val="accent1"/>
            </a:solidFill>
          </a:ln>
        </p:spPr>
        <p:txBody>
          <a:bodyPr/>
          <a:lstStyle>
            <a:lvl1pPr marL="0" indent="0" algn="ctr">
              <a:buFontTx/>
              <a:buNone/>
              <a:defRPr sz="1200">
                <a:solidFill>
                  <a:schemeClr val="bg1"/>
                </a:solidFill>
              </a:defRPr>
            </a:lvl1pPr>
          </a:lstStyle>
          <a:p>
            <a:r>
              <a:rPr lang="en-US" dirty="0"/>
              <a:t>Can change color</a:t>
            </a:r>
          </a:p>
        </p:txBody>
      </p:sp>
      <p:sp>
        <p:nvSpPr>
          <p:cNvPr id="30" name="Picture Placeholder 12">
            <a:extLst>
              <a:ext uri="{FF2B5EF4-FFF2-40B4-BE49-F238E27FC236}">
                <a16:creationId xmlns:a16="http://schemas.microsoft.com/office/drawing/2014/main" id="{6034EA89-88F6-DD5A-10CD-91A0CF718603}"/>
              </a:ext>
            </a:extLst>
          </p:cNvPr>
          <p:cNvSpPr>
            <a:spLocks noGrp="1"/>
          </p:cNvSpPr>
          <p:nvPr>
            <p:ph type="pic" sz="quarter" idx="65" hasCustomPrompt="1"/>
          </p:nvPr>
        </p:nvSpPr>
        <p:spPr>
          <a:xfrm>
            <a:off x="4735522" y="4975440"/>
            <a:ext cx="1063505" cy="1063505"/>
          </a:xfrm>
          <a:prstGeom prst="ellipse">
            <a:avLst/>
          </a:prstGeom>
          <a:solidFill>
            <a:schemeClr val="accent1"/>
          </a:solidFill>
          <a:ln>
            <a:solidFill>
              <a:schemeClr val="accent1"/>
            </a:solidFill>
          </a:ln>
        </p:spPr>
        <p:txBody>
          <a:bodyPr/>
          <a:lstStyle>
            <a:lvl1pPr marL="0" indent="0" algn="ctr">
              <a:buFontTx/>
              <a:buNone/>
              <a:defRPr sz="1200">
                <a:solidFill>
                  <a:schemeClr val="bg1"/>
                </a:solidFill>
              </a:defRPr>
            </a:lvl1pPr>
          </a:lstStyle>
          <a:p>
            <a:r>
              <a:rPr lang="en-US" dirty="0"/>
              <a:t>Can change color</a:t>
            </a:r>
          </a:p>
        </p:txBody>
      </p:sp>
      <p:sp>
        <p:nvSpPr>
          <p:cNvPr id="31" name="Picture Placeholder 12">
            <a:extLst>
              <a:ext uri="{FF2B5EF4-FFF2-40B4-BE49-F238E27FC236}">
                <a16:creationId xmlns:a16="http://schemas.microsoft.com/office/drawing/2014/main" id="{1590B47D-D926-621B-A5D8-0F9B4A54AEAA}"/>
              </a:ext>
            </a:extLst>
          </p:cNvPr>
          <p:cNvSpPr>
            <a:spLocks noGrp="1"/>
          </p:cNvSpPr>
          <p:nvPr>
            <p:ph type="pic" sz="quarter" idx="66" hasCustomPrompt="1"/>
          </p:nvPr>
        </p:nvSpPr>
        <p:spPr>
          <a:xfrm>
            <a:off x="6492935" y="4975439"/>
            <a:ext cx="1063505" cy="1063505"/>
          </a:xfrm>
          <a:prstGeom prst="ellipse">
            <a:avLst/>
          </a:prstGeom>
          <a:solidFill>
            <a:schemeClr val="accent1"/>
          </a:solidFill>
          <a:ln>
            <a:solidFill>
              <a:schemeClr val="accent1"/>
            </a:solidFill>
          </a:ln>
        </p:spPr>
        <p:txBody>
          <a:bodyPr/>
          <a:lstStyle>
            <a:lvl1pPr marL="0" indent="0" algn="ctr">
              <a:buFontTx/>
              <a:buNone/>
              <a:defRPr sz="1200">
                <a:solidFill>
                  <a:schemeClr val="bg1"/>
                </a:solidFill>
              </a:defRPr>
            </a:lvl1pPr>
          </a:lstStyle>
          <a:p>
            <a:r>
              <a:rPr lang="en-US" dirty="0"/>
              <a:t>Can change color</a:t>
            </a:r>
          </a:p>
        </p:txBody>
      </p:sp>
    </p:spTree>
    <p:extLst>
      <p:ext uri="{BB962C8B-B14F-4D97-AF65-F5344CB8AC3E}">
        <p14:creationId xmlns:p14="http://schemas.microsoft.com/office/powerpoint/2010/main" val="22475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ow To Slides">
    <p:bg>
      <p:bgPr>
        <a:solidFill>
          <a:schemeClr val="tx2">
            <a:lumMod val="5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D8D8E-B9C2-6C11-2FCD-730037ADBF5A}"/>
              </a:ext>
            </a:extLst>
          </p:cNvPr>
          <p:cNvSpPr>
            <a:spLocks noGrp="1"/>
          </p:cNvSpPr>
          <p:nvPr>
            <p:ph type="sldNum" sz="quarter" idx="10"/>
          </p:nvPr>
        </p:nvSpPr>
        <p:spPr/>
        <p:txBody>
          <a:bodyPr/>
          <a:lstStyle/>
          <a:p>
            <a:endParaRPr lang="en-US" dirty="0"/>
          </a:p>
        </p:txBody>
      </p:sp>
      <p:sp>
        <p:nvSpPr>
          <p:cNvPr id="34" name="TextBox 33">
            <a:extLst>
              <a:ext uri="{FF2B5EF4-FFF2-40B4-BE49-F238E27FC236}">
                <a16:creationId xmlns:a16="http://schemas.microsoft.com/office/drawing/2014/main" id="{26BAA669-FEB0-C0DE-E159-8242D08BFDC4}"/>
              </a:ext>
            </a:extLst>
          </p:cNvPr>
          <p:cNvSpPr txBox="1"/>
          <p:nvPr userDrawn="1"/>
        </p:nvSpPr>
        <p:spPr>
          <a:xfrm>
            <a:off x="2533402" y="1182231"/>
            <a:ext cx="7125195" cy="2708434"/>
          </a:xfrm>
          <a:prstGeom prst="rect">
            <a:avLst/>
          </a:prstGeom>
          <a:noFill/>
        </p:spPr>
        <p:txBody>
          <a:bodyPr wrap="square" rtlCol="0">
            <a:spAutoFit/>
          </a:bodyPr>
          <a:lstStyle/>
          <a:p>
            <a:pPr algn="ctr"/>
            <a:r>
              <a:rPr lang="en-US" sz="3200" dirty="0">
                <a:solidFill>
                  <a:schemeClr val="bg1"/>
                </a:solidFill>
              </a:rPr>
              <a:t>Instructions for Use:</a:t>
            </a:r>
          </a:p>
          <a:p>
            <a:pPr algn="ctr"/>
            <a:endParaRPr lang="en-US" dirty="0">
              <a:solidFill>
                <a:schemeClr val="bg1"/>
              </a:solidFill>
            </a:endParaRPr>
          </a:p>
          <a:p>
            <a:pPr algn="l"/>
            <a:r>
              <a:rPr lang="en-US" sz="1800" dirty="0">
                <a:solidFill>
                  <a:schemeClr val="bg2"/>
                </a:solidFill>
              </a:rPr>
              <a:t>HOW TO FIND YOUR LAYOUTS</a:t>
            </a:r>
          </a:p>
          <a:p>
            <a:pPr algn="l">
              <a:buFont typeface="Arial" panose="020B0604020202020204" pitchFamily="34" charset="0"/>
              <a:buChar char="•"/>
            </a:pPr>
            <a:r>
              <a:rPr lang="en-US" sz="1400" dirty="0">
                <a:solidFill>
                  <a:schemeClr val="bg1"/>
                </a:solidFill>
                <a:effectLst/>
              </a:rPr>
              <a:t>In the Home ribbon, if you select the down </a:t>
            </a:r>
            <a:br>
              <a:rPr lang="en-US" sz="1400" dirty="0">
                <a:solidFill>
                  <a:schemeClr val="bg1"/>
                </a:solidFill>
                <a:effectLst/>
              </a:rPr>
            </a:br>
            <a:r>
              <a:rPr lang="en-US" sz="1400" dirty="0">
                <a:solidFill>
                  <a:schemeClr val="bg1"/>
                </a:solidFill>
                <a:effectLst/>
              </a:rPr>
              <a:t>arrow to the right of “New slide” or “New </a:t>
            </a:r>
            <a:br>
              <a:rPr lang="en-US" sz="1400" dirty="0">
                <a:solidFill>
                  <a:schemeClr val="bg1"/>
                </a:solidFill>
                <a:effectLst/>
              </a:rPr>
            </a:br>
            <a:r>
              <a:rPr lang="en-US" sz="1400" dirty="0">
                <a:solidFill>
                  <a:schemeClr val="bg1"/>
                </a:solidFill>
                <a:effectLst/>
              </a:rPr>
              <a:t>Layout” it will provide a drop down menu </a:t>
            </a:r>
            <a:br>
              <a:rPr lang="en-US" sz="1400" dirty="0">
                <a:solidFill>
                  <a:schemeClr val="bg1"/>
                </a:solidFill>
                <a:effectLst/>
              </a:rPr>
            </a:br>
            <a:r>
              <a:rPr lang="en-US" sz="1400" dirty="0">
                <a:solidFill>
                  <a:schemeClr val="bg1"/>
                </a:solidFill>
                <a:effectLst/>
              </a:rPr>
              <a:t>of all the master layouts and you will see </a:t>
            </a:r>
            <a:br>
              <a:rPr lang="en-US" sz="1400" dirty="0">
                <a:solidFill>
                  <a:schemeClr val="bg1"/>
                </a:solidFill>
                <a:effectLst/>
              </a:rPr>
            </a:br>
            <a:r>
              <a:rPr lang="en-US" sz="1400" dirty="0">
                <a:solidFill>
                  <a:schemeClr val="bg1"/>
                </a:solidFill>
                <a:effectLst/>
              </a:rPr>
              <a:t>that they are organized by their usage in </a:t>
            </a:r>
            <a:br>
              <a:rPr lang="en-US" sz="1400" dirty="0">
                <a:solidFill>
                  <a:schemeClr val="bg1"/>
                </a:solidFill>
                <a:effectLst/>
              </a:rPr>
            </a:br>
            <a:r>
              <a:rPr lang="en-US" sz="1400" dirty="0">
                <a:solidFill>
                  <a:schemeClr val="bg1"/>
                </a:solidFill>
                <a:effectLst/>
              </a:rPr>
              <a:t>the screenshot provided here.</a:t>
            </a:r>
          </a:p>
          <a:p>
            <a:endParaRPr lang="en-US" dirty="0">
              <a:solidFill>
                <a:schemeClr val="tx1"/>
              </a:solidFill>
            </a:endParaRPr>
          </a:p>
        </p:txBody>
      </p:sp>
      <p:pic>
        <p:nvPicPr>
          <p:cNvPr id="7" name="Picture 6">
            <a:extLst>
              <a:ext uri="{FF2B5EF4-FFF2-40B4-BE49-F238E27FC236}">
                <a16:creationId xmlns:a16="http://schemas.microsoft.com/office/drawing/2014/main" id="{91203972-DE25-5D6D-A6CC-C3A50EDD1C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4535" y="2104696"/>
            <a:ext cx="4957961" cy="4129292"/>
          </a:xfrm>
          <a:prstGeom prst="rect">
            <a:avLst/>
          </a:prstGeom>
        </p:spPr>
      </p:pic>
    </p:spTree>
    <p:extLst>
      <p:ext uri="{BB962C8B-B14F-4D97-AF65-F5344CB8AC3E}">
        <p14:creationId xmlns:p14="http://schemas.microsoft.com/office/powerpoint/2010/main" val="3130763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Slides 12">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431999" y="432000"/>
            <a:ext cx="11184734"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84261" y="6045655"/>
            <a:ext cx="1183364" cy="371966"/>
          </a:xfrm>
          <a:prstGeom prst="rect">
            <a:avLst/>
          </a:prstGeom>
        </p:spPr>
      </p:pic>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347158" y="874439"/>
            <a:ext cx="11348449"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770657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Slides 1_1">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3D621B71-5070-35ED-5A0E-DA777265D35A}"/>
              </a:ext>
            </a:extLst>
          </p:cNvPr>
          <p:cNvSpPr>
            <a:spLocks noGrp="1"/>
          </p:cNvSpPr>
          <p:nvPr>
            <p:ph type="pic" sz="quarter" idx="23"/>
          </p:nvPr>
        </p:nvSpPr>
        <p:spPr>
          <a:xfrm>
            <a:off x="1418526" y="2335345"/>
            <a:ext cx="1610863" cy="1839775"/>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0" name="Picture Placeholder 3">
            <a:extLst>
              <a:ext uri="{FF2B5EF4-FFF2-40B4-BE49-F238E27FC236}">
                <a16:creationId xmlns:a16="http://schemas.microsoft.com/office/drawing/2014/main" id="{EB630996-760E-F7FB-7B68-6333B792CF2D}"/>
              </a:ext>
            </a:extLst>
          </p:cNvPr>
          <p:cNvSpPr>
            <a:spLocks noGrp="1"/>
          </p:cNvSpPr>
          <p:nvPr>
            <p:ph type="pic" sz="quarter" idx="27"/>
          </p:nvPr>
        </p:nvSpPr>
        <p:spPr>
          <a:xfrm>
            <a:off x="3433996" y="2335345"/>
            <a:ext cx="1610863" cy="1839775"/>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4" name="Picture Placeholder 3">
            <a:extLst>
              <a:ext uri="{FF2B5EF4-FFF2-40B4-BE49-F238E27FC236}">
                <a16:creationId xmlns:a16="http://schemas.microsoft.com/office/drawing/2014/main" id="{0C39CC08-21CB-9A3E-8C1E-A8F968A308B4}"/>
              </a:ext>
            </a:extLst>
          </p:cNvPr>
          <p:cNvSpPr>
            <a:spLocks noGrp="1"/>
          </p:cNvSpPr>
          <p:nvPr>
            <p:ph type="pic" sz="quarter" idx="28"/>
          </p:nvPr>
        </p:nvSpPr>
        <p:spPr>
          <a:xfrm>
            <a:off x="5438666" y="2328562"/>
            <a:ext cx="1610863" cy="1839775"/>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40" name="Picture Placeholder 3">
            <a:extLst>
              <a:ext uri="{FF2B5EF4-FFF2-40B4-BE49-F238E27FC236}">
                <a16:creationId xmlns:a16="http://schemas.microsoft.com/office/drawing/2014/main" id="{AE36C7C8-710A-BF77-9770-4F6D271E5EC0}"/>
              </a:ext>
            </a:extLst>
          </p:cNvPr>
          <p:cNvSpPr>
            <a:spLocks noGrp="1"/>
          </p:cNvSpPr>
          <p:nvPr>
            <p:ph type="pic" sz="quarter" idx="29"/>
          </p:nvPr>
        </p:nvSpPr>
        <p:spPr>
          <a:xfrm>
            <a:off x="7458929" y="2328562"/>
            <a:ext cx="1610863" cy="1839775"/>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44" name="Picture Placeholder 3">
            <a:extLst>
              <a:ext uri="{FF2B5EF4-FFF2-40B4-BE49-F238E27FC236}">
                <a16:creationId xmlns:a16="http://schemas.microsoft.com/office/drawing/2014/main" id="{9EF5138A-E78A-214F-B423-1C0116A24C3A}"/>
              </a:ext>
            </a:extLst>
          </p:cNvPr>
          <p:cNvSpPr>
            <a:spLocks noGrp="1"/>
          </p:cNvSpPr>
          <p:nvPr>
            <p:ph type="pic" sz="quarter" idx="30"/>
          </p:nvPr>
        </p:nvSpPr>
        <p:spPr>
          <a:xfrm>
            <a:off x="9474399" y="2328562"/>
            <a:ext cx="1610863" cy="1839775"/>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4" name="Text Placeholder 19">
            <a:extLst>
              <a:ext uri="{FF2B5EF4-FFF2-40B4-BE49-F238E27FC236}">
                <a16:creationId xmlns:a16="http://schemas.microsoft.com/office/drawing/2014/main" id="{161C812A-7CE8-AD3E-AC93-7D6CB7B5CA37}"/>
              </a:ext>
            </a:extLst>
          </p:cNvPr>
          <p:cNvSpPr>
            <a:spLocks noGrp="1"/>
          </p:cNvSpPr>
          <p:nvPr>
            <p:ph type="body" sz="quarter" idx="31" hasCustomPrompt="1"/>
          </p:nvPr>
        </p:nvSpPr>
        <p:spPr>
          <a:xfrm>
            <a:off x="3388906" y="3725622"/>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5" name="Content Placeholder 21">
            <a:extLst>
              <a:ext uri="{FF2B5EF4-FFF2-40B4-BE49-F238E27FC236}">
                <a16:creationId xmlns:a16="http://schemas.microsoft.com/office/drawing/2014/main" id="{9CB1743B-44A7-ACF5-73F3-09C2C7CE97F8}"/>
              </a:ext>
            </a:extLst>
          </p:cNvPr>
          <p:cNvSpPr>
            <a:spLocks noGrp="1"/>
          </p:cNvSpPr>
          <p:nvPr>
            <p:ph sz="quarter" idx="32"/>
          </p:nvPr>
        </p:nvSpPr>
        <p:spPr>
          <a:xfrm>
            <a:off x="3349150" y="4719397"/>
            <a:ext cx="1610864" cy="984460"/>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26" name="Text Placeholder 19">
            <a:extLst>
              <a:ext uri="{FF2B5EF4-FFF2-40B4-BE49-F238E27FC236}">
                <a16:creationId xmlns:a16="http://schemas.microsoft.com/office/drawing/2014/main" id="{02AAE8BA-5752-DBBD-2E29-B718D6B5C6A6}"/>
              </a:ext>
            </a:extLst>
          </p:cNvPr>
          <p:cNvSpPr>
            <a:spLocks noGrp="1"/>
          </p:cNvSpPr>
          <p:nvPr>
            <p:ph type="body" sz="quarter" idx="33" hasCustomPrompt="1"/>
          </p:nvPr>
        </p:nvSpPr>
        <p:spPr>
          <a:xfrm>
            <a:off x="5391777" y="3718839"/>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7" name="Content Placeholder 21">
            <a:extLst>
              <a:ext uri="{FF2B5EF4-FFF2-40B4-BE49-F238E27FC236}">
                <a16:creationId xmlns:a16="http://schemas.microsoft.com/office/drawing/2014/main" id="{EE2BD2B3-E169-7F62-8AE5-7F8AC8FC963A}"/>
              </a:ext>
            </a:extLst>
          </p:cNvPr>
          <p:cNvSpPr>
            <a:spLocks noGrp="1"/>
          </p:cNvSpPr>
          <p:nvPr>
            <p:ph sz="quarter" idx="34"/>
          </p:nvPr>
        </p:nvSpPr>
        <p:spPr>
          <a:xfrm>
            <a:off x="5352021" y="4712614"/>
            <a:ext cx="1610864" cy="984460"/>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28" name="Text Placeholder 19">
            <a:extLst>
              <a:ext uri="{FF2B5EF4-FFF2-40B4-BE49-F238E27FC236}">
                <a16:creationId xmlns:a16="http://schemas.microsoft.com/office/drawing/2014/main" id="{3575C037-4069-4E90-27E2-357823E0AAAB}"/>
              </a:ext>
            </a:extLst>
          </p:cNvPr>
          <p:cNvSpPr>
            <a:spLocks noGrp="1"/>
          </p:cNvSpPr>
          <p:nvPr>
            <p:ph type="body" sz="quarter" idx="35" hasCustomPrompt="1"/>
          </p:nvPr>
        </p:nvSpPr>
        <p:spPr>
          <a:xfrm>
            <a:off x="7416586" y="3718839"/>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0" name="Content Placeholder 21">
            <a:extLst>
              <a:ext uri="{FF2B5EF4-FFF2-40B4-BE49-F238E27FC236}">
                <a16:creationId xmlns:a16="http://schemas.microsoft.com/office/drawing/2014/main" id="{40B8648A-66B0-A36C-3C9D-90693DCDCAE5}"/>
              </a:ext>
            </a:extLst>
          </p:cNvPr>
          <p:cNvSpPr>
            <a:spLocks noGrp="1"/>
          </p:cNvSpPr>
          <p:nvPr>
            <p:ph sz="quarter" idx="36"/>
          </p:nvPr>
        </p:nvSpPr>
        <p:spPr>
          <a:xfrm>
            <a:off x="7376830" y="4712614"/>
            <a:ext cx="1610864" cy="984460"/>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31" name="Text Placeholder 19">
            <a:extLst>
              <a:ext uri="{FF2B5EF4-FFF2-40B4-BE49-F238E27FC236}">
                <a16:creationId xmlns:a16="http://schemas.microsoft.com/office/drawing/2014/main" id="{16145DCB-E364-6264-6E44-A4E827500023}"/>
              </a:ext>
            </a:extLst>
          </p:cNvPr>
          <p:cNvSpPr>
            <a:spLocks noGrp="1"/>
          </p:cNvSpPr>
          <p:nvPr>
            <p:ph type="body" sz="quarter" idx="37" hasCustomPrompt="1"/>
          </p:nvPr>
        </p:nvSpPr>
        <p:spPr>
          <a:xfrm>
            <a:off x="9401639" y="3725622"/>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2" name="Content Placeholder 21">
            <a:extLst>
              <a:ext uri="{FF2B5EF4-FFF2-40B4-BE49-F238E27FC236}">
                <a16:creationId xmlns:a16="http://schemas.microsoft.com/office/drawing/2014/main" id="{F1D01826-F9B4-FC9E-EAE1-074A9EA5EBEF}"/>
              </a:ext>
            </a:extLst>
          </p:cNvPr>
          <p:cNvSpPr>
            <a:spLocks noGrp="1"/>
          </p:cNvSpPr>
          <p:nvPr>
            <p:ph sz="quarter" idx="38"/>
          </p:nvPr>
        </p:nvSpPr>
        <p:spPr>
          <a:xfrm>
            <a:off x="9361883" y="4719397"/>
            <a:ext cx="1610864" cy="984460"/>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22" name="Text Placeholder 19">
            <a:extLst>
              <a:ext uri="{FF2B5EF4-FFF2-40B4-BE49-F238E27FC236}">
                <a16:creationId xmlns:a16="http://schemas.microsoft.com/office/drawing/2014/main" id="{1F87833B-B8E3-A0C4-FC54-4A9051F789D1}"/>
              </a:ext>
            </a:extLst>
          </p:cNvPr>
          <p:cNvSpPr>
            <a:spLocks noGrp="1"/>
          </p:cNvSpPr>
          <p:nvPr>
            <p:ph type="body" sz="quarter" idx="16" hasCustomPrompt="1"/>
          </p:nvPr>
        </p:nvSpPr>
        <p:spPr>
          <a:xfrm>
            <a:off x="1364097" y="3725622"/>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3" name="Content Placeholder 21">
            <a:extLst>
              <a:ext uri="{FF2B5EF4-FFF2-40B4-BE49-F238E27FC236}">
                <a16:creationId xmlns:a16="http://schemas.microsoft.com/office/drawing/2014/main" id="{A285763B-20F7-850A-2F55-EBE73F9C651C}"/>
              </a:ext>
            </a:extLst>
          </p:cNvPr>
          <p:cNvSpPr>
            <a:spLocks noGrp="1"/>
          </p:cNvSpPr>
          <p:nvPr>
            <p:ph sz="quarter" idx="14"/>
          </p:nvPr>
        </p:nvSpPr>
        <p:spPr>
          <a:xfrm>
            <a:off x="1324341" y="4719397"/>
            <a:ext cx="1610864" cy="984460"/>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2" name="Title 1">
            <a:extLst>
              <a:ext uri="{FF2B5EF4-FFF2-40B4-BE49-F238E27FC236}">
                <a16:creationId xmlns:a16="http://schemas.microsoft.com/office/drawing/2014/main" id="{AEF80E68-462A-711B-C5C0-61684154354E}"/>
              </a:ext>
            </a:extLst>
          </p:cNvPr>
          <p:cNvSpPr>
            <a:spLocks noGrp="1"/>
          </p:cNvSpPr>
          <p:nvPr>
            <p:ph type="title" hasCustomPrompt="1"/>
          </p:nvPr>
        </p:nvSpPr>
        <p:spPr>
          <a:xfrm>
            <a:off x="431999" y="432000"/>
            <a:ext cx="11184734" cy="432000"/>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3" name="Subtitle 2">
            <a:extLst>
              <a:ext uri="{FF2B5EF4-FFF2-40B4-BE49-F238E27FC236}">
                <a16:creationId xmlns:a16="http://schemas.microsoft.com/office/drawing/2014/main" id="{88C63F7F-4550-6433-FDEE-F6E7C474B4BA}"/>
              </a:ext>
            </a:extLst>
          </p:cNvPr>
          <p:cNvSpPr>
            <a:spLocks noGrp="1"/>
          </p:cNvSpPr>
          <p:nvPr>
            <p:ph type="subTitle" idx="10"/>
          </p:nvPr>
        </p:nvSpPr>
        <p:spPr>
          <a:xfrm>
            <a:off x="347158" y="874439"/>
            <a:ext cx="11348449" cy="299833"/>
          </a:xfrm>
          <a:prstGeom prst="rect">
            <a:avLst/>
          </a:prstGeom>
        </p:spPr>
        <p:txBody>
          <a:bodyPr/>
          <a:lstStyle>
            <a:lvl1pPr marL="0" indent="0" algn="ctr">
              <a:buNone/>
              <a:defRPr sz="1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8" name="Slide Number Placeholder 5">
            <a:extLst>
              <a:ext uri="{FF2B5EF4-FFF2-40B4-BE49-F238E27FC236}">
                <a16:creationId xmlns:a16="http://schemas.microsoft.com/office/drawing/2014/main" id="{B6DAE93F-8A39-D7CE-32F7-85A55AE29BE1}"/>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spTree>
    <p:extLst>
      <p:ext uri="{BB962C8B-B14F-4D97-AF65-F5344CB8AC3E}">
        <p14:creationId xmlns:p14="http://schemas.microsoft.com/office/powerpoint/2010/main" val="462134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Slides 1_2">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9C9AF20B-BDDE-FF80-2D61-5826B9CD3933}"/>
              </a:ext>
            </a:extLst>
          </p:cNvPr>
          <p:cNvSpPr>
            <a:spLocks noGrp="1"/>
          </p:cNvSpPr>
          <p:nvPr>
            <p:ph type="title" hasCustomPrompt="1"/>
          </p:nvPr>
        </p:nvSpPr>
        <p:spPr>
          <a:xfrm>
            <a:off x="431999" y="432000"/>
            <a:ext cx="11184734" cy="432000"/>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52" name="Subtitle 2">
            <a:extLst>
              <a:ext uri="{FF2B5EF4-FFF2-40B4-BE49-F238E27FC236}">
                <a16:creationId xmlns:a16="http://schemas.microsoft.com/office/drawing/2014/main" id="{4D827D5F-EE18-B6CE-26B3-0BC5214D3A1A}"/>
              </a:ext>
            </a:extLst>
          </p:cNvPr>
          <p:cNvSpPr>
            <a:spLocks noGrp="1"/>
          </p:cNvSpPr>
          <p:nvPr>
            <p:ph type="subTitle" idx="10"/>
          </p:nvPr>
        </p:nvSpPr>
        <p:spPr>
          <a:xfrm>
            <a:off x="347158" y="874439"/>
            <a:ext cx="11348449" cy="299833"/>
          </a:xfrm>
          <a:prstGeom prst="rect">
            <a:avLst/>
          </a:prstGeom>
        </p:spPr>
        <p:txBody>
          <a:bodyPr/>
          <a:lstStyle>
            <a:lvl1pPr marL="0" indent="0" algn="ctr">
              <a:buNone/>
              <a:defRPr sz="1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3" name="Picture Placeholder 3">
            <a:extLst>
              <a:ext uri="{FF2B5EF4-FFF2-40B4-BE49-F238E27FC236}">
                <a16:creationId xmlns:a16="http://schemas.microsoft.com/office/drawing/2014/main" id="{19C1D82C-5F55-558D-3372-184D20113D3C}"/>
              </a:ext>
            </a:extLst>
          </p:cNvPr>
          <p:cNvSpPr>
            <a:spLocks noGrp="1"/>
          </p:cNvSpPr>
          <p:nvPr>
            <p:ph type="pic" sz="quarter" idx="23"/>
          </p:nvPr>
        </p:nvSpPr>
        <p:spPr>
          <a:xfrm>
            <a:off x="1418527" y="1491200"/>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4" name="Picture Placeholder 3">
            <a:extLst>
              <a:ext uri="{FF2B5EF4-FFF2-40B4-BE49-F238E27FC236}">
                <a16:creationId xmlns:a16="http://schemas.microsoft.com/office/drawing/2014/main" id="{C56AFF9F-373F-1C86-0039-2C08B552D88C}"/>
              </a:ext>
            </a:extLst>
          </p:cNvPr>
          <p:cNvSpPr>
            <a:spLocks noGrp="1"/>
          </p:cNvSpPr>
          <p:nvPr>
            <p:ph type="pic" sz="quarter" idx="27"/>
          </p:nvPr>
        </p:nvSpPr>
        <p:spPr>
          <a:xfrm>
            <a:off x="3433997" y="1491200"/>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5" name="Picture Placeholder 3">
            <a:extLst>
              <a:ext uri="{FF2B5EF4-FFF2-40B4-BE49-F238E27FC236}">
                <a16:creationId xmlns:a16="http://schemas.microsoft.com/office/drawing/2014/main" id="{5DF96616-27E2-5C10-9012-AC049A1F3B73}"/>
              </a:ext>
            </a:extLst>
          </p:cNvPr>
          <p:cNvSpPr>
            <a:spLocks noGrp="1"/>
          </p:cNvSpPr>
          <p:nvPr>
            <p:ph type="pic" sz="quarter" idx="28"/>
          </p:nvPr>
        </p:nvSpPr>
        <p:spPr>
          <a:xfrm>
            <a:off x="5438667" y="1484417"/>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6" name="Picture Placeholder 3">
            <a:extLst>
              <a:ext uri="{FF2B5EF4-FFF2-40B4-BE49-F238E27FC236}">
                <a16:creationId xmlns:a16="http://schemas.microsoft.com/office/drawing/2014/main" id="{509F2BCB-4794-BB63-94E5-286E1197C3AC}"/>
              </a:ext>
            </a:extLst>
          </p:cNvPr>
          <p:cNvSpPr>
            <a:spLocks noGrp="1"/>
          </p:cNvSpPr>
          <p:nvPr>
            <p:ph type="pic" sz="quarter" idx="29"/>
          </p:nvPr>
        </p:nvSpPr>
        <p:spPr>
          <a:xfrm>
            <a:off x="7458930" y="1484417"/>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7" name="Picture Placeholder 3">
            <a:extLst>
              <a:ext uri="{FF2B5EF4-FFF2-40B4-BE49-F238E27FC236}">
                <a16:creationId xmlns:a16="http://schemas.microsoft.com/office/drawing/2014/main" id="{8461F149-0284-748A-B932-898AA7A1DA74}"/>
              </a:ext>
            </a:extLst>
          </p:cNvPr>
          <p:cNvSpPr>
            <a:spLocks noGrp="1"/>
          </p:cNvSpPr>
          <p:nvPr>
            <p:ph type="pic" sz="quarter" idx="30"/>
          </p:nvPr>
        </p:nvSpPr>
        <p:spPr>
          <a:xfrm>
            <a:off x="9474400" y="1484417"/>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8" name="Text Placeholder 19">
            <a:extLst>
              <a:ext uri="{FF2B5EF4-FFF2-40B4-BE49-F238E27FC236}">
                <a16:creationId xmlns:a16="http://schemas.microsoft.com/office/drawing/2014/main" id="{42E2476D-CDB6-D026-D6D3-B7B1D76BD1B0}"/>
              </a:ext>
            </a:extLst>
          </p:cNvPr>
          <p:cNvSpPr>
            <a:spLocks noGrp="1"/>
          </p:cNvSpPr>
          <p:nvPr>
            <p:ph type="body" sz="quarter" idx="31" hasCustomPrompt="1"/>
          </p:nvPr>
        </p:nvSpPr>
        <p:spPr>
          <a:xfrm>
            <a:off x="3388906" y="2515004"/>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9" name="Content Placeholder 21">
            <a:extLst>
              <a:ext uri="{FF2B5EF4-FFF2-40B4-BE49-F238E27FC236}">
                <a16:creationId xmlns:a16="http://schemas.microsoft.com/office/drawing/2014/main" id="{4BC97E8D-3CBD-4BBD-7070-1D91B69EED09}"/>
              </a:ext>
            </a:extLst>
          </p:cNvPr>
          <p:cNvSpPr>
            <a:spLocks noGrp="1"/>
          </p:cNvSpPr>
          <p:nvPr>
            <p:ph sz="quarter" idx="32"/>
          </p:nvPr>
        </p:nvSpPr>
        <p:spPr>
          <a:xfrm>
            <a:off x="3349150" y="3508780"/>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60" name="Text Placeholder 19">
            <a:extLst>
              <a:ext uri="{FF2B5EF4-FFF2-40B4-BE49-F238E27FC236}">
                <a16:creationId xmlns:a16="http://schemas.microsoft.com/office/drawing/2014/main" id="{C51823D4-E08C-75D5-D3AC-BA75AC772962}"/>
              </a:ext>
            </a:extLst>
          </p:cNvPr>
          <p:cNvSpPr>
            <a:spLocks noGrp="1"/>
          </p:cNvSpPr>
          <p:nvPr>
            <p:ph type="body" sz="quarter" idx="33" hasCustomPrompt="1"/>
          </p:nvPr>
        </p:nvSpPr>
        <p:spPr>
          <a:xfrm>
            <a:off x="5391777" y="2508221"/>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1" name="Content Placeholder 21">
            <a:extLst>
              <a:ext uri="{FF2B5EF4-FFF2-40B4-BE49-F238E27FC236}">
                <a16:creationId xmlns:a16="http://schemas.microsoft.com/office/drawing/2014/main" id="{B052C16F-853E-07B2-8C93-0AC167E869E8}"/>
              </a:ext>
            </a:extLst>
          </p:cNvPr>
          <p:cNvSpPr>
            <a:spLocks noGrp="1"/>
          </p:cNvSpPr>
          <p:nvPr>
            <p:ph sz="quarter" idx="34"/>
          </p:nvPr>
        </p:nvSpPr>
        <p:spPr>
          <a:xfrm>
            <a:off x="5352021" y="3501997"/>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62" name="Text Placeholder 19">
            <a:extLst>
              <a:ext uri="{FF2B5EF4-FFF2-40B4-BE49-F238E27FC236}">
                <a16:creationId xmlns:a16="http://schemas.microsoft.com/office/drawing/2014/main" id="{54FD70C9-75F8-DF68-B593-71414E330864}"/>
              </a:ext>
            </a:extLst>
          </p:cNvPr>
          <p:cNvSpPr>
            <a:spLocks noGrp="1"/>
          </p:cNvSpPr>
          <p:nvPr>
            <p:ph type="body" sz="quarter" idx="35" hasCustomPrompt="1"/>
          </p:nvPr>
        </p:nvSpPr>
        <p:spPr>
          <a:xfrm>
            <a:off x="7416586" y="2508221"/>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3" name="Content Placeholder 21">
            <a:extLst>
              <a:ext uri="{FF2B5EF4-FFF2-40B4-BE49-F238E27FC236}">
                <a16:creationId xmlns:a16="http://schemas.microsoft.com/office/drawing/2014/main" id="{92121457-8F0B-76EA-1707-C37F65E144CC}"/>
              </a:ext>
            </a:extLst>
          </p:cNvPr>
          <p:cNvSpPr>
            <a:spLocks noGrp="1"/>
          </p:cNvSpPr>
          <p:nvPr>
            <p:ph sz="quarter" idx="36"/>
          </p:nvPr>
        </p:nvSpPr>
        <p:spPr>
          <a:xfrm>
            <a:off x="7376830" y="3501997"/>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64" name="Text Placeholder 19">
            <a:extLst>
              <a:ext uri="{FF2B5EF4-FFF2-40B4-BE49-F238E27FC236}">
                <a16:creationId xmlns:a16="http://schemas.microsoft.com/office/drawing/2014/main" id="{73C189CD-5FC2-64BC-883D-33E759E815CE}"/>
              </a:ext>
            </a:extLst>
          </p:cNvPr>
          <p:cNvSpPr>
            <a:spLocks noGrp="1"/>
          </p:cNvSpPr>
          <p:nvPr>
            <p:ph type="body" sz="quarter" idx="37" hasCustomPrompt="1"/>
          </p:nvPr>
        </p:nvSpPr>
        <p:spPr>
          <a:xfrm>
            <a:off x="9401639" y="2515004"/>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5" name="Content Placeholder 21">
            <a:extLst>
              <a:ext uri="{FF2B5EF4-FFF2-40B4-BE49-F238E27FC236}">
                <a16:creationId xmlns:a16="http://schemas.microsoft.com/office/drawing/2014/main" id="{6F12F521-16AC-636E-E976-AFEC4A5C5884}"/>
              </a:ext>
            </a:extLst>
          </p:cNvPr>
          <p:cNvSpPr>
            <a:spLocks noGrp="1"/>
          </p:cNvSpPr>
          <p:nvPr>
            <p:ph sz="quarter" idx="38"/>
          </p:nvPr>
        </p:nvSpPr>
        <p:spPr>
          <a:xfrm>
            <a:off x="9361883" y="3508780"/>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66" name="Text Placeholder 19">
            <a:extLst>
              <a:ext uri="{FF2B5EF4-FFF2-40B4-BE49-F238E27FC236}">
                <a16:creationId xmlns:a16="http://schemas.microsoft.com/office/drawing/2014/main" id="{45ECD014-725C-35BA-17A4-83BD271F1FAC}"/>
              </a:ext>
            </a:extLst>
          </p:cNvPr>
          <p:cNvSpPr>
            <a:spLocks noGrp="1"/>
          </p:cNvSpPr>
          <p:nvPr>
            <p:ph type="body" sz="quarter" idx="16" hasCustomPrompt="1"/>
          </p:nvPr>
        </p:nvSpPr>
        <p:spPr>
          <a:xfrm>
            <a:off x="1364097" y="2515004"/>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7" name="Content Placeholder 21">
            <a:extLst>
              <a:ext uri="{FF2B5EF4-FFF2-40B4-BE49-F238E27FC236}">
                <a16:creationId xmlns:a16="http://schemas.microsoft.com/office/drawing/2014/main" id="{85C23418-21AC-6752-BBD8-8C9448F32524}"/>
              </a:ext>
            </a:extLst>
          </p:cNvPr>
          <p:cNvSpPr>
            <a:spLocks noGrp="1"/>
          </p:cNvSpPr>
          <p:nvPr>
            <p:ph sz="quarter" idx="14"/>
          </p:nvPr>
        </p:nvSpPr>
        <p:spPr>
          <a:xfrm>
            <a:off x="1324341" y="3508780"/>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83" name="Picture Placeholder 3">
            <a:extLst>
              <a:ext uri="{FF2B5EF4-FFF2-40B4-BE49-F238E27FC236}">
                <a16:creationId xmlns:a16="http://schemas.microsoft.com/office/drawing/2014/main" id="{804C5141-1B41-FCA2-83E4-5FAE0F5EF6A1}"/>
              </a:ext>
            </a:extLst>
          </p:cNvPr>
          <p:cNvSpPr>
            <a:spLocks noGrp="1"/>
          </p:cNvSpPr>
          <p:nvPr>
            <p:ph type="pic" sz="quarter" idx="52"/>
          </p:nvPr>
        </p:nvSpPr>
        <p:spPr>
          <a:xfrm>
            <a:off x="1418527" y="3956673"/>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84" name="Picture Placeholder 3">
            <a:extLst>
              <a:ext uri="{FF2B5EF4-FFF2-40B4-BE49-F238E27FC236}">
                <a16:creationId xmlns:a16="http://schemas.microsoft.com/office/drawing/2014/main" id="{C357D9E7-ACA7-66E4-0590-44527CC43538}"/>
              </a:ext>
            </a:extLst>
          </p:cNvPr>
          <p:cNvSpPr>
            <a:spLocks noGrp="1"/>
          </p:cNvSpPr>
          <p:nvPr>
            <p:ph type="pic" sz="quarter" idx="53"/>
          </p:nvPr>
        </p:nvSpPr>
        <p:spPr>
          <a:xfrm>
            <a:off x="3433997" y="3956673"/>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85" name="Picture Placeholder 3">
            <a:extLst>
              <a:ext uri="{FF2B5EF4-FFF2-40B4-BE49-F238E27FC236}">
                <a16:creationId xmlns:a16="http://schemas.microsoft.com/office/drawing/2014/main" id="{B03312B7-E8D1-FD34-2BA2-9DD1C9C84A93}"/>
              </a:ext>
            </a:extLst>
          </p:cNvPr>
          <p:cNvSpPr>
            <a:spLocks noGrp="1"/>
          </p:cNvSpPr>
          <p:nvPr>
            <p:ph type="pic" sz="quarter" idx="54"/>
          </p:nvPr>
        </p:nvSpPr>
        <p:spPr>
          <a:xfrm>
            <a:off x="5438667" y="3949890"/>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86" name="Picture Placeholder 3">
            <a:extLst>
              <a:ext uri="{FF2B5EF4-FFF2-40B4-BE49-F238E27FC236}">
                <a16:creationId xmlns:a16="http://schemas.microsoft.com/office/drawing/2014/main" id="{C00074EE-6FB9-7D18-1B1E-2A0D24C97892}"/>
              </a:ext>
            </a:extLst>
          </p:cNvPr>
          <p:cNvSpPr>
            <a:spLocks noGrp="1"/>
          </p:cNvSpPr>
          <p:nvPr>
            <p:ph type="pic" sz="quarter" idx="55"/>
          </p:nvPr>
        </p:nvSpPr>
        <p:spPr>
          <a:xfrm>
            <a:off x="7458930" y="3949890"/>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87" name="Picture Placeholder 3">
            <a:extLst>
              <a:ext uri="{FF2B5EF4-FFF2-40B4-BE49-F238E27FC236}">
                <a16:creationId xmlns:a16="http://schemas.microsoft.com/office/drawing/2014/main" id="{2D788B6E-3762-7830-A407-D763BC7B90FD}"/>
              </a:ext>
            </a:extLst>
          </p:cNvPr>
          <p:cNvSpPr>
            <a:spLocks noGrp="1"/>
          </p:cNvSpPr>
          <p:nvPr>
            <p:ph type="pic" sz="quarter" idx="56"/>
          </p:nvPr>
        </p:nvSpPr>
        <p:spPr>
          <a:xfrm>
            <a:off x="9474400" y="3949890"/>
            <a:ext cx="1445286" cy="1650669"/>
          </a:xfrm>
          <a:prstGeom prst="rect">
            <a:avLst/>
          </a:prstGeom>
          <a:solidFill>
            <a:schemeClr val="bg1">
              <a:lumMod val="95000"/>
              <a:alpha val="70000"/>
            </a:schemeClr>
          </a:solidFill>
          <a:ln w="12700" cap="sq">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88" name="Text Placeholder 19">
            <a:extLst>
              <a:ext uri="{FF2B5EF4-FFF2-40B4-BE49-F238E27FC236}">
                <a16:creationId xmlns:a16="http://schemas.microsoft.com/office/drawing/2014/main" id="{32E3B857-98E4-39F9-256E-A2EDD087CEC8}"/>
              </a:ext>
            </a:extLst>
          </p:cNvPr>
          <p:cNvSpPr>
            <a:spLocks noGrp="1"/>
          </p:cNvSpPr>
          <p:nvPr>
            <p:ph type="body" sz="quarter" idx="57" hasCustomPrompt="1"/>
          </p:nvPr>
        </p:nvSpPr>
        <p:spPr>
          <a:xfrm>
            <a:off x="3388906" y="4980477"/>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9" name="Content Placeholder 21">
            <a:extLst>
              <a:ext uri="{FF2B5EF4-FFF2-40B4-BE49-F238E27FC236}">
                <a16:creationId xmlns:a16="http://schemas.microsoft.com/office/drawing/2014/main" id="{DD07B990-98B7-F980-ACA7-B34171326C05}"/>
              </a:ext>
            </a:extLst>
          </p:cNvPr>
          <p:cNvSpPr>
            <a:spLocks noGrp="1"/>
          </p:cNvSpPr>
          <p:nvPr>
            <p:ph sz="quarter" idx="58"/>
          </p:nvPr>
        </p:nvSpPr>
        <p:spPr>
          <a:xfrm>
            <a:off x="3349150" y="5974253"/>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90" name="Text Placeholder 19">
            <a:extLst>
              <a:ext uri="{FF2B5EF4-FFF2-40B4-BE49-F238E27FC236}">
                <a16:creationId xmlns:a16="http://schemas.microsoft.com/office/drawing/2014/main" id="{0617787F-6646-B8F7-3897-010D00D5F452}"/>
              </a:ext>
            </a:extLst>
          </p:cNvPr>
          <p:cNvSpPr>
            <a:spLocks noGrp="1"/>
          </p:cNvSpPr>
          <p:nvPr>
            <p:ph type="body" sz="quarter" idx="59" hasCustomPrompt="1"/>
          </p:nvPr>
        </p:nvSpPr>
        <p:spPr>
          <a:xfrm>
            <a:off x="5391777" y="4973694"/>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1" name="Content Placeholder 21">
            <a:extLst>
              <a:ext uri="{FF2B5EF4-FFF2-40B4-BE49-F238E27FC236}">
                <a16:creationId xmlns:a16="http://schemas.microsoft.com/office/drawing/2014/main" id="{DFF27A98-D99C-6D26-2D03-DBE71BA6BD0B}"/>
              </a:ext>
            </a:extLst>
          </p:cNvPr>
          <p:cNvSpPr>
            <a:spLocks noGrp="1"/>
          </p:cNvSpPr>
          <p:nvPr>
            <p:ph sz="quarter" idx="60"/>
          </p:nvPr>
        </p:nvSpPr>
        <p:spPr>
          <a:xfrm>
            <a:off x="5352021" y="5967470"/>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92" name="Text Placeholder 19">
            <a:extLst>
              <a:ext uri="{FF2B5EF4-FFF2-40B4-BE49-F238E27FC236}">
                <a16:creationId xmlns:a16="http://schemas.microsoft.com/office/drawing/2014/main" id="{9ACECBD8-2AD7-75BB-53CE-BF175AD7D2E5}"/>
              </a:ext>
            </a:extLst>
          </p:cNvPr>
          <p:cNvSpPr>
            <a:spLocks noGrp="1"/>
          </p:cNvSpPr>
          <p:nvPr>
            <p:ph type="body" sz="quarter" idx="61" hasCustomPrompt="1"/>
          </p:nvPr>
        </p:nvSpPr>
        <p:spPr>
          <a:xfrm>
            <a:off x="7416586" y="4973694"/>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3" name="Content Placeholder 21">
            <a:extLst>
              <a:ext uri="{FF2B5EF4-FFF2-40B4-BE49-F238E27FC236}">
                <a16:creationId xmlns:a16="http://schemas.microsoft.com/office/drawing/2014/main" id="{2435F2A1-9FF4-FAAE-5061-A597112E040D}"/>
              </a:ext>
            </a:extLst>
          </p:cNvPr>
          <p:cNvSpPr>
            <a:spLocks noGrp="1"/>
          </p:cNvSpPr>
          <p:nvPr>
            <p:ph sz="quarter" idx="62"/>
          </p:nvPr>
        </p:nvSpPr>
        <p:spPr>
          <a:xfrm>
            <a:off x="7376830" y="5967470"/>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94" name="Text Placeholder 19">
            <a:extLst>
              <a:ext uri="{FF2B5EF4-FFF2-40B4-BE49-F238E27FC236}">
                <a16:creationId xmlns:a16="http://schemas.microsoft.com/office/drawing/2014/main" id="{1951C91A-E3FD-E43B-A8EC-777516E2553F}"/>
              </a:ext>
            </a:extLst>
          </p:cNvPr>
          <p:cNvSpPr>
            <a:spLocks noGrp="1"/>
          </p:cNvSpPr>
          <p:nvPr>
            <p:ph type="body" sz="quarter" idx="63" hasCustomPrompt="1"/>
          </p:nvPr>
        </p:nvSpPr>
        <p:spPr>
          <a:xfrm>
            <a:off x="9401639" y="4980477"/>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5" name="Content Placeholder 21">
            <a:extLst>
              <a:ext uri="{FF2B5EF4-FFF2-40B4-BE49-F238E27FC236}">
                <a16:creationId xmlns:a16="http://schemas.microsoft.com/office/drawing/2014/main" id="{40B271BA-9D1F-383C-FEA4-4767631D72E9}"/>
              </a:ext>
            </a:extLst>
          </p:cNvPr>
          <p:cNvSpPr>
            <a:spLocks noGrp="1"/>
          </p:cNvSpPr>
          <p:nvPr>
            <p:ph sz="quarter" idx="64"/>
          </p:nvPr>
        </p:nvSpPr>
        <p:spPr>
          <a:xfrm>
            <a:off x="9361883" y="5974253"/>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96" name="Text Placeholder 19">
            <a:extLst>
              <a:ext uri="{FF2B5EF4-FFF2-40B4-BE49-F238E27FC236}">
                <a16:creationId xmlns:a16="http://schemas.microsoft.com/office/drawing/2014/main" id="{3336A3C0-D1BA-47C9-0F3A-5E1FB86004D1}"/>
              </a:ext>
            </a:extLst>
          </p:cNvPr>
          <p:cNvSpPr>
            <a:spLocks noGrp="1"/>
          </p:cNvSpPr>
          <p:nvPr>
            <p:ph type="body" sz="quarter" idx="65" hasCustomPrompt="1"/>
          </p:nvPr>
        </p:nvSpPr>
        <p:spPr>
          <a:xfrm>
            <a:off x="1364097" y="4980477"/>
            <a:ext cx="1610864" cy="993775"/>
          </a:xfrm>
          <a:prstGeom prst="rect">
            <a:avLst/>
          </a:prstGeom>
        </p:spPr>
        <p:txBody>
          <a:bodyPr anchor="b"/>
          <a:lstStyle>
            <a:lvl1pPr marL="0" indent="0" algn="l">
              <a:buFont typeface="Arial" panose="020B0604020202020204" pitchFamily="34" charset="0"/>
              <a:buNone/>
              <a:defRPr sz="1600" b="1">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7" name="Content Placeholder 21">
            <a:extLst>
              <a:ext uri="{FF2B5EF4-FFF2-40B4-BE49-F238E27FC236}">
                <a16:creationId xmlns:a16="http://schemas.microsoft.com/office/drawing/2014/main" id="{F1E26BD9-6EAA-C3EF-0CE5-48CB2A0CBBD0}"/>
              </a:ext>
            </a:extLst>
          </p:cNvPr>
          <p:cNvSpPr>
            <a:spLocks noGrp="1"/>
          </p:cNvSpPr>
          <p:nvPr>
            <p:ph sz="quarter" idx="66"/>
          </p:nvPr>
        </p:nvSpPr>
        <p:spPr>
          <a:xfrm>
            <a:off x="1324341" y="5974253"/>
            <a:ext cx="1610864" cy="373696"/>
          </a:xfrm>
          <a:prstGeom prst="rect">
            <a:avLst/>
          </a:prstGeom>
        </p:spPr>
        <p:txBody>
          <a:bodyPr/>
          <a:lstStyle>
            <a:lvl1pPr marL="0" indent="0" algn="l">
              <a:buNone/>
              <a:defRPr sz="1400"/>
            </a:lvl1pPr>
            <a:lvl2pPr>
              <a:defRPr sz="1800"/>
            </a:lvl2pPr>
            <a:lvl3pPr>
              <a:defRPr sz="1800"/>
            </a:lvl3pPr>
            <a:lvl4pPr>
              <a:defRPr sz="1800"/>
            </a:lvl4pPr>
            <a:lvl5pPr>
              <a:defRPr sz="1800"/>
            </a:lvl5pPr>
          </a:lstStyle>
          <a:p>
            <a:pPr lvl="0"/>
            <a:r>
              <a:rPr lang="en-US" dirty="0"/>
              <a:t>Click to edit Master text styles</a:t>
            </a:r>
          </a:p>
        </p:txBody>
      </p:sp>
      <p:sp>
        <p:nvSpPr>
          <p:cNvPr id="2" name="Slide Number Placeholder 5">
            <a:extLst>
              <a:ext uri="{FF2B5EF4-FFF2-40B4-BE49-F238E27FC236}">
                <a16:creationId xmlns:a16="http://schemas.microsoft.com/office/drawing/2014/main" id="{17484AF1-0B7E-BABF-2F5C-72FC3503EDE5}"/>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spTree>
    <p:extLst>
      <p:ext uri="{BB962C8B-B14F-4D97-AF65-F5344CB8AC3E}">
        <p14:creationId xmlns:p14="http://schemas.microsoft.com/office/powerpoint/2010/main" val="3663682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Slides 3_1">
    <p:bg>
      <p:bgPr>
        <a:solidFill>
          <a:schemeClr val="bg1"/>
        </a:solidFill>
        <a:effectLst/>
      </p:bgPr>
    </p:bg>
    <p:spTree>
      <p:nvGrpSpPr>
        <p:cNvPr id="1" name=""/>
        <p:cNvGrpSpPr/>
        <p:nvPr/>
      </p:nvGrpSpPr>
      <p:grpSpPr>
        <a:xfrm>
          <a:off x="0" y="0"/>
          <a:ext cx="0" cy="0"/>
          <a:chOff x="0" y="0"/>
          <a:chExt cx="0" cy="0"/>
        </a:xfrm>
      </p:grpSpPr>
      <p:sp>
        <p:nvSpPr>
          <p:cNvPr id="19" name="Picture Placeholder 3">
            <a:extLst>
              <a:ext uri="{FF2B5EF4-FFF2-40B4-BE49-F238E27FC236}">
                <a16:creationId xmlns:a16="http://schemas.microsoft.com/office/drawing/2014/main" id="{CF26D0CE-EFF5-9296-E90D-611637E256EE}"/>
              </a:ext>
            </a:extLst>
          </p:cNvPr>
          <p:cNvSpPr>
            <a:spLocks noGrp="1"/>
          </p:cNvSpPr>
          <p:nvPr>
            <p:ph type="pic" sz="quarter" idx="26"/>
          </p:nvPr>
        </p:nvSpPr>
        <p:spPr>
          <a:xfrm>
            <a:off x="6268590" y="2015621"/>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9" name="Picture Placeholder 3">
            <a:extLst>
              <a:ext uri="{FF2B5EF4-FFF2-40B4-BE49-F238E27FC236}">
                <a16:creationId xmlns:a16="http://schemas.microsoft.com/office/drawing/2014/main" id="{8A882CB7-1228-DDD3-F299-95A16C92BBA7}"/>
              </a:ext>
            </a:extLst>
          </p:cNvPr>
          <p:cNvSpPr>
            <a:spLocks noGrp="1"/>
          </p:cNvSpPr>
          <p:nvPr>
            <p:ph type="pic" sz="quarter" idx="24"/>
          </p:nvPr>
        </p:nvSpPr>
        <p:spPr>
          <a:xfrm>
            <a:off x="455103" y="2030370"/>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4" name="Picture Placeholder 3">
            <a:extLst>
              <a:ext uri="{FF2B5EF4-FFF2-40B4-BE49-F238E27FC236}">
                <a16:creationId xmlns:a16="http://schemas.microsoft.com/office/drawing/2014/main" id="{85C31889-EAFA-9614-2EE8-349DDF76E265}"/>
              </a:ext>
            </a:extLst>
          </p:cNvPr>
          <p:cNvSpPr>
            <a:spLocks noGrp="1"/>
          </p:cNvSpPr>
          <p:nvPr>
            <p:ph type="pic" sz="quarter" idx="25"/>
          </p:nvPr>
        </p:nvSpPr>
        <p:spPr>
          <a:xfrm>
            <a:off x="3354062" y="2034446"/>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30" name="Picture Placeholder 3">
            <a:extLst>
              <a:ext uri="{FF2B5EF4-FFF2-40B4-BE49-F238E27FC236}">
                <a16:creationId xmlns:a16="http://schemas.microsoft.com/office/drawing/2014/main" id="{F525E107-8E81-6A38-279A-A07E2A18C8FC}"/>
              </a:ext>
            </a:extLst>
          </p:cNvPr>
          <p:cNvSpPr>
            <a:spLocks noGrp="1"/>
          </p:cNvSpPr>
          <p:nvPr>
            <p:ph type="pic" sz="quarter" idx="27"/>
          </p:nvPr>
        </p:nvSpPr>
        <p:spPr>
          <a:xfrm>
            <a:off x="9183738" y="2024080"/>
            <a:ext cx="2420837" cy="2826757"/>
          </a:xfrm>
          <a:prstGeom prst="rect">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3" name="Rectangle 2">
            <a:extLst>
              <a:ext uri="{FF2B5EF4-FFF2-40B4-BE49-F238E27FC236}">
                <a16:creationId xmlns:a16="http://schemas.microsoft.com/office/drawing/2014/main" id="{53389631-C6C8-A656-0B0D-D2BC4B2D30BC}"/>
              </a:ext>
            </a:extLst>
          </p:cNvPr>
          <p:cNvSpPr/>
          <p:nvPr userDrawn="1"/>
        </p:nvSpPr>
        <p:spPr>
          <a:xfrm>
            <a:off x="431999" y="4871879"/>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D32BB6-FA1B-70D3-09BB-A53B72656A38}"/>
              </a:ext>
            </a:extLst>
          </p:cNvPr>
          <p:cNvSpPr/>
          <p:nvPr userDrawn="1"/>
        </p:nvSpPr>
        <p:spPr>
          <a:xfrm>
            <a:off x="3343444" y="4871876"/>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B1C67E-3E9F-4996-7DFA-884D26043C1F}"/>
              </a:ext>
            </a:extLst>
          </p:cNvPr>
          <p:cNvSpPr/>
          <p:nvPr userDrawn="1"/>
        </p:nvSpPr>
        <p:spPr>
          <a:xfrm>
            <a:off x="6254889" y="4861207"/>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9EEC1A-B017-4D17-2447-A2994A2E4C54}"/>
              </a:ext>
            </a:extLst>
          </p:cNvPr>
          <p:cNvSpPr/>
          <p:nvPr userDrawn="1"/>
        </p:nvSpPr>
        <p:spPr>
          <a:xfrm>
            <a:off x="9166334" y="4861204"/>
            <a:ext cx="2438241" cy="803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6B41222C-851B-7CFC-21E8-348C1D2645F2}"/>
              </a:ext>
            </a:extLst>
          </p:cNvPr>
          <p:cNvSpPr>
            <a:spLocks noGrp="1"/>
          </p:cNvSpPr>
          <p:nvPr>
            <p:ph type="title" hasCustomPrompt="1"/>
          </p:nvPr>
        </p:nvSpPr>
        <p:spPr>
          <a:xfrm>
            <a:off x="431999" y="432000"/>
            <a:ext cx="9447292"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43" name="Subtitle 2">
            <a:extLst>
              <a:ext uri="{FF2B5EF4-FFF2-40B4-BE49-F238E27FC236}">
                <a16:creationId xmlns:a16="http://schemas.microsoft.com/office/drawing/2014/main" id="{089700D7-58CA-7F9D-F5BA-2D94F8181FC6}"/>
              </a:ext>
            </a:extLst>
          </p:cNvPr>
          <p:cNvSpPr>
            <a:spLocks noGrp="1"/>
          </p:cNvSpPr>
          <p:nvPr>
            <p:ph type="subTitle" idx="28"/>
          </p:nvPr>
        </p:nvSpPr>
        <p:spPr>
          <a:xfrm>
            <a:off x="347159" y="874439"/>
            <a:ext cx="9532132"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 name="Text Placeholder 19">
            <a:extLst>
              <a:ext uri="{FF2B5EF4-FFF2-40B4-BE49-F238E27FC236}">
                <a16:creationId xmlns:a16="http://schemas.microsoft.com/office/drawing/2014/main" id="{D9DD0F74-F3D5-7D4D-266E-935288E84C77}"/>
              </a:ext>
            </a:extLst>
          </p:cNvPr>
          <p:cNvSpPr>
            <a:spLocks noGrp="1"/>
          </p:cNvSpPr>
          <p:nvPr>
            <p:ph type="body" sz="quarter" idx="16" hasCustomPrompt="1"/>
          </p:nvPr>
        </p:nvSpPr>
        <p:spPr>
          <a:xfrm>
            <a:off x="556815" y="4278948"/>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Content Placeholder 21">
            <a:extLst>
              <a:ext uri="{FF2B5EF4-FFF2-40B4-BE49-F238E27FC236}">
                <a16:creationId xmlns:a16="http://schemas.microsoft.com/office/drawing/2014/main" id="{1B9BE399-574D-EB38-06FB-9A199D79B83D}"/>
              </a:ext>
            </a:extLst>
          </p:cNvPr>
          <p:cNvSpPr>
            <a:spLocks noGrp="1"/>
          </p:cNvSpPr>
          <p:nvPr>
            <p:ph sz="quarter" idx="14"/>
          </p:nvPr>
        </p:nvSpPr>
        <p:spPr>
          <a:xfrm>
            <a:off x="517059" y="5272724"/>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5" name="Text Placeholder 19">
            <a:extLst>
              <a:ext uri="{FF2B5EF4-FFF2-40B4-BE49-F238E27FC236}">
                <a16:creationId xmlns:a16="http://schemas.microsoft.com/office/drawing/2014/main" id="{8D82FF85-D29D-F6C6-718B-5F79B15038F3}"/>
              </a:ext>
            </a:extLst>
          </p:cNvPr>
          <p:cNvSpPr>
            <a:spLocks noGrp="1"/>
          </p:cNvSpPr>
          <p:nvPr>
            <p:ph type="body" sz="quarter" idx="29" hasCustomPrompt="1"/>
          </p:nvPr>
        </p:nvSpPr>
        <p:spPr>
          <a:xfrm>
            <a:off x="3493321" y="4269009"/>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Content Placeholder 21">
            <a:extLst>
              <a:ext uri="{FF2B5EF4-FFF2-40B4-BE49-F238E27FC236}">
                <a16:creationId xmlns:a16="http://schemas.microsoft.com/office/drawing/2014/main" id="{F312C9F6-2E4E-A1BC-57A9-DA66769A0FBA}"/>
              </a:ext>
            </a:extLst>
          </p:cNvPr>
          <p:cNvSpPr>
            <a:spLocks noGrp="1"/>
          </p:cNvSpPr>
          <p:nvPr>
            <p:ph sz="quarter" idx="30"/>
          </p:nvPr>
        </p:nvSpPr>
        <p:spPr>
          <a:xfrm>
            <a:off x="3453565" y="5262785"/>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7" name="Text Placeholder 19">
            <a:extLst>
              <a:ext uri="{FF2B5EF4-FFF2-40B4-BE49-F238E27FC236}">
                <a16:creationId xmlns:a16="http://schemas.microsoft.com/office/drawing/2014/main" id="{5443C999-9315-0A4B-6925-59BBAC5C85C0}"/>
              </a:ext>
            </a:extLst>
          </p:cNvPr>
          <p:cNvSpPr>
            <a:spLocks noGrp="1"/>
          </p:cNvSpPr>
          <p:nvPr>
            <p:ph type="body" sz="quarter" idx="31" hasCustomPrompt="1"/>
          </p:nvPr>
        </p:nvSpPr>
        <p:spPr>
          <a:xfrm>
            <a:off x="6380462" y="4269009"/>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Content Placeholder 21">
            <a:extLst>
              <a:ext uri="{FF2B5EF4-FFF2-40B4-BE49-F238E27FC236}">
                <a16:creationId xmlns:a16="http://schemas.microsoft.com/office/drawing/2014/main" id="{CC168613-6997-BFC5-E150-53773907927B}"/>
              </a:ext>
            </a:extLst>
          </p:cNvPr>
          <p:cNvSpPr>
            <a:spLocks noGrp="1"/>
          </p:cNvSpPr>
          <p:nvPr>
            <p:ph sz="quarter" idx="32"/>
          </p:nvPr>
        </p:nvSpPr>
        <p:spPr>
          <a:xfrm>
            <a:off x="6340706" y="5262785"/>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11" name="Text Placeholder 19">
            <a:extLst>
              <a:ext uri="{FF2B5EF4-FFF2-40B4-BE49-F238E27FC236}">
                <a16:creationId xmlns:a16="http://schemas.microsoft.com/office/drawing/2014/main" id="{B22C36FB-FC09-D452-E4F2-A4FB57F315AE}"/>
              </a:ext>
            </a:extLst>
          </p:cNvPr>
          <p:cNvSpPr>
            <a:spLocks noGrp="1"/>
          </p:cNvSpPr>
          <p:nvPr>
            <p:ph type="body" sz="quarter" idx="33" hasCustomPrompt="1"/>
          </p:nvPr>
        </p:nvSpPr>
        <p:spPr>
          <a:xfrm>
            <a:off x="9256839" y="4259070"/>
            <a:ext cx="2217414" cy="993775"/>
          </a:xfrm>
          <a:prstGeom prst="rect">
            <a:avLst/>
          </a:prstGeom>
        </p:spPr>
        <p:txBody>
          <a:bodyPr anchor="b"/>
          <a:lstStyle>
            <a:lvl1pPr marL="0" indent="0" algn="l">
              <a:buFont typeface="Arial" panose="020B0604020202020204" pitchFamily="34" charset="0"/>
              <a:buNone/>
              <a:defRPr sz="1600" b="1">
                <a:solidFill>
                  <a:schemeClr val="accent6"/>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Content Placeholder 21">
            <a:extLst>
              <a:ext uri="{FF2B5EF4-FFF2-40B4-BE49-F238E27FC236}">
                <a16:creationId xmlns:a16="http://schemas.microsoft.com/office/drawing/2014/main" id="{58ED96EB-2E43-39A0-C833-DF48E5887D65}"/>
              </a:ext>
            </a:extLst>
          </p:cNvPr>
          <p:cNvSpPr>
            <a:spLocks noGrp="1"/>
          </p:cNvSpPr>
          <p:nvPr>
            <p:ph sz="quarter" idx="34"/>
          </p:nvPr>
        </p:nvSpPr>
        <p:spPr>
          <a:xfrm>
            <a:off x="9217083" y="5252846"/>
            <a:ext cx="2217414" cy="373696"/>
          </a:xfrm>
          <a:prstGeom prst="rect">
            <a:avLst/>
          </a:prstGeom>
        </p:spPr>
        <p:txBody>
          <a:bodyPr/>
          <a:lstStyle>
            <a:lvl1pPr marL="0" indent="0" algn="l">
              <a:buNone/>
              <a:defRPr sz="1400">
                <a:solidFill>
                  <a:schemeClr val="bg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21" name="Slide Number Placeholder 5">
            <a:extLst>
              <a:ext uri="{FF2B5EF4-FFF2-40B4-BE49-F238E27FC236}">
                <a16:creationId xmlns:a16="http://schemas.microsoft.com/office/drawing/2014/main" id="{623C369B-42F6-8BB2-1C26-DAAFD1B5425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spTree>
    <p:extLst>
      <p:ext uri="{BB962C8B-B14F-4D97-AF65-F5344CB8AC3E}">
        <p14:creationId xmlns:p14="http://schemas.microsoft.com/office/powerpoint/2010/main" val="2750464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lumn 1">
    <p:bg>
      <p:bgPr>
        <a:solidFill>
          <a:schemeClr val="accent1"/>
        </a:solidFill>
        <a:effectLst/>
      </p:bgPr>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B53E851-CC4E-8A41-4C45-E3C22C3F3191}"/>
              </a:ext>
            </a:extLst>
          </p:cNvPr>
          <p:cNvSpPr>
            <a:spLocks noGrp="1"/>
          </p:cNvSpPr>
          <p:nvPr>
            <p:ph type="sldNum" sz="quarter" idx="11"/>
          </p:nvPr>
        </p:nvSpPr>
        <p:spPr>
          <a:xfrm>
            <a:off x="11785961" y="6539762"/>
            <a:ext cx="345545" cy="277000"/>
          </a:xfrm>
        </p:spPr>
        <p:txBody>
          <a:bodyPr/>
          <a:lstStyle/>
          <a:p>
            <a:fld id="{4B73C415-D670-4716-A5EC-CC4D52CA2BAC}" type="slidenum">
              <a:rPr lang="en-US" smtClean="0"/>
              <a:pPr/>
              <a:t>‹#›</a:t>
            </a:fld>
            <a:endParaRPr lang="en-US"/>
          </a:p>
        </p:txBody>
      </p:sp>
      <p:sp>
        <p:nvSpPr>
          <p:cNvPr id="7" name="Rectangle 6">
            <a:extLst>
              <a:ext uri="{FF2B5EF4-FFF2-40B4-BE49-F238E27FC236}">
                <a16:creationId xmlns:a16="http://schemas.microsoft.com/office/drawing/2014/main" id="{42EA5466-9FBA-560F-6D0C-B340770CDD8C}"/>
              </a:ext>
            </a:extLst>
          </p:cNvPr>
          <p:cNvSpPr/>
          <p:nvPr userDrawn="1"/>
        </p:nvSpPr>
        <p:spPr>
          <a:xfrm rot="5400000">
            <a:off x="3821938" y="-1816202"/>
            <a:ext cx="4548125"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itle 1">
            <a:extLst>
              <a:ext uri="{FF2B5EF4-FFF2-40B4-BE49-F238E27FC236}">
                <a16:creationId xmlns:a16="http://schemas.microsoft.com/office/drawing/2014/main" id="{AD53EE92-6659-EAC5-C863-23C08DA583C0}"/>
              </a:ext>
            </a:extLst>
          </p:cNvPr>
          <p:cNvSpPr>
            <a:spLocks noGrp="1"/>
          </p:cNvSpPr>
          <p:nvPr>
            <p:ph type="ctrTitle" hasCustomPrompt="1"/>
          </p:nvPr>
        </p:nvSpPr>
        <p:spPr>
          <a:xfrm>
            <a:off x="674300" y="420715"/>
            <a:ext cx="8657590" cy="654513"/>
          </a:xfrm>
          <a:prstGeom prst="rect">
            <a:avLst/>
          </a:prstGeom>
        </p:spPr>
        <p:txBody>
          <a:bodyPr anchor="b"/>
          <a:lstStyle>
            <a:lvl1pPr algn="l">
              <a:defRPr sz="3200" spc="-100" baseline="0">
                <a:solidFill>
                  <a:schemeClr val="bg1"/>
                </a:solidFill>
                <a:latin typeface="Cambria" panose="02040503050406030204" pitchFamily="18" charset="0"/>
              </a:defRPr>
            </a:lvl1pPr>
          </a:lstStyle>
          <a:p>
            <a:r>
              <a:rPr lang="en-US" noProof="0" dirty="0"/>
              <a:t>CLICK TO EDIT MASTER TITLE STYLE</a:t>
            </a:r>
          </a:p>
        </p:txBody>
      </p:sp>
      <p:sp>
        <p:nvSpPr>
          <p:cNvPr id="12" name="Subtitle 2">
            <a:extLst>
              <a:ext uri="{FF2B5EF4-FFF2-40B4-BE49-F238E27FC236}">
                <a16:creationId xmlns:a16="http://schemas.microsoft.com/office/drawing/2014/main" id="{FA9E473E-29A5-FBEB-DBBC-4A3777DD83C0}"/>
              </a:ext>
            </a:extLst>
          </p:cNvPr>
          <p:cNvSpPr>
            <a:spLocks noGrp="1"/>
          </p:cNvSpPr>
          <p:nvPr>
            <p:ph type="subTitle" idx="12"/>
          </p:nvPr>
        </p:nvSpPr>
        <p:spPr>
          <a:xfrm>
            <a:off x="681965" y="1204634"/>
            <a:ext cx="8636273"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 name="Content Placeholder 21">
            <a:extLst>
              <a:ext uri="{FF2B5EF4-FFF2-40B4-BE49-F238E27FC236}">
                <a16:creationId xmlns:a16="http://schemas.microsoft.com/office/drawing/2014/main" id="{74EC6575-A2E8-5FBB-71B7-C77AAF068806}"/>
              </a:ext>
            </a:extLst>
          </p:cNvPr>
          <p:cNvSpPr>
            <a:spLocks noGrp="1"/>
          </p:cNvSpPr>
          <p:nvPr>
            <p:ph sz="quarter" idx="30"/>
          </p:nvPr>
        </p:nvSpPr>
        <p:spPr>
          <a:xfrm>
            <a:off x="681965" y="2666046"/>
            <a:ext cx="4825872" cy="3534338"/>
          </a:xfrm>
          <a:prstGeom prst="rect">
            <a:avLst/>
          </a:prstGeom>
        </p:spPr>
        <p:txBody>
          <a:bodyPr lIns="274320"/>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1">
            <a:extLst>
              <a:ext uri="{FF2B5EF4-FFF2-40B4-BE49-F238E27FC236}">
                <a16:creationId xmlns:a16="http://schemas.microsoft.com/office/drawing/2014/main" id="{7F13C619-12C8-54D2-02D7-ACE62495928B}"/>
              </a:ext>
            </a:extLst>
          </p:cNvPr>
          <p:cNvSpPr>
            <a:spLocks noGrp="1"/>
          </p:cNvSpPr>
          <p:nvPr>
            <p:ph sz="quarter" idx="31"/>
          </p:nvPr>
        </p:nvSpPr>
        <p:spPr>
          <a:xfrm>
            <a:off x="6096000" y="2666046"/>
            <a:ext cx="5064690" cy="3534338"/>
          </a:xfrm>
          <a:prstGeom prst="rect">
            <a:avLst/>
          </a:prstGeom>
        </p:spPr>
        <p:txBody>
          <a:bodyPr lIns="274320"/>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1">
            <a:extLst>
              <a:ext uri="{FF2B5EF4-FFF2-40B4-BE49-F238E27FC236}">
                <a16:creationId xmlns:a16="http://schemas.microsoft.com/office/drawing/2014/main" id="{2257C360-6FF1-D6C6-C8E2-6C9831DA29EF}"/>
              </a:ext>
            </a:extLst>
          </p:cNvPr>
          <p:cNvSpPr>
            <a:spLocks noGrp="1"/>
          </p:cNvSpPr>
          <p:nvPr>
            <p:ph sz="quarter" idx="32" hasCustomPrompt="1"/>
          </p:nvPr>
        </p:nvSpPr>
        <p:spPr>
          <a:xfrm>
            <a:off x="674300" y="2228979"/>
            <a:ext cx="4825872" cy="437067"/>
          </a:xfrm>
          <a:prstGeom prst="rect">
            <a:avLst/>
          </a:prstGeom>
        </p:spPr>
        <p:txBody>
          <a:bodyPr lIns="274320" anchor="ctr"/>
          <a:lstStyle>
            <a:lvl1pPr marL="0" indent="0">
              <a:buNone/>
              <a:defRPr sz="1600" b="1">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
        <p:nvSpPr>
          <p:cNvPr id="8" name="Content Placeholder 21">
            <a:extLst>
              <a:ext uri="{FF2B5EF4-FFF2-40B4-BE49-F238E27FC236}">
                <a16:creationId xmlns:a16="http://schemas.microsoft.com/office/drawing/2014/main" id="{F97E12CD-25F4-3093-28DB-B3B5EDAA0A76}"/>
              </a:ext>
            </a:extLst>
          </p:cNvPr>
          <p:cNvSpPr>
            <a:spLocks noGrp="1"/>
          </p:cNvSpPr>
          <p:nvPr>
            <p:ph sz="quarter" idx="33" hasCustomPrompt="1"/>
          </p:nvPr>
        </p:nvSpPr>
        <p:spPr>
          <a:xfrm>
            <a:off x="6088335" y="2228979"/>
            <a:ext cx="5064690" cy="437067"/>
          </a:xfrm>
          <a:prstGeom prst="rect">
            <a:avLst/>
          </a:prstGeom>
        </p:spPr>
        <p:txBody>
          <a:bodyPr lIns="274320" anchor="ctr"/>
          <a:lstStyle>
            <a:lvl1pPr marL="0" indent="0">
              <a:buNone/>
              <a:defRPr sz="1600" b="1">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p:txBody>
      </p:sp>
    </p:spTree>
    <p:extLst>
      <p:ext uri="{BB962C8B-B14F-4D97-AF65-F5344CB8AC3E}">
        <p14:creationId xmlns:p14="http://schemas.microsoft.com/office/powerpoint/2010/main" val="151979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Column 3">
    <p:spTree>
      <p:nvGrpSpPr>
        <p:cNvPr id="1" name=""/>
        <p:cNvGrpSpPr/>
        <p:nvPr/>
      </p:nvGrpSpPr>
      <p:grpSpPr>
        <a:xfrm>
          <a:off x="0" y="0"/>
          <a:ext cx="0" cy="0"/>
          <a:chOff x="0" y="0"/>
          <a:chExt cx="0" cy="0"/>
        </a:xfrm>
      </p:grpSpPr>
      <p:sp>
        <p:nvSpPr>
          <p:cNvPr id="2" name="Media Placeholder 4">
            <a:extLst>
              <a:ext uri="{FF2B5EF4-FFF2-40B4-BE49-F238E27FC236}">
                <a16:creationId xmlns:a16="http://schemas.microsoft.com/office/drawing/2014/main" id="{4A54D24A-B9C3-B5CD-B6CD-0CFC90117D81}"/>
              </a:ext>
            </a:extLst>
          </p:cNvPr>
          <p:cNvSpPr>
            <a:spLocks noGrp="1"/>
          </p:cNvSpPr>
          <p:nvPr>
            <p:ph type="media" sz="quarter" idx="35" hasCustomPrompt="1"/>
          </p:nvPr>
        </p:nvSpPr>
        <p:spPr>
          <a:xfrm>
            <a:off x="431999" y="1610330"/>
            <a:ext cx="5553052" cy="4405313"/>
          </a:xfrm>
          <a:prstGeom prst="rect">
            <a:avLst/>
          </a:prstGeom>
          <a:solidFill>
            <a:schemeClr val="accent1"/>
          </a:solidFill>
        </p:spPr>
        <p:txBody>
          <a:bodyPr/>
          <a:lstStyle>
            <a:lvl1pPr marL="0" indent="0">
              <a:buNone/>
              <a:defRPr sz="1000">
                <a:solidFill>
                  <a:schemeClr val="bg1"/>
                </a:solidFill>
              </a:defRPr>
            </a:lvl1pPr>
          </a:lstStyle>
          <a:p>
            <a:r>
              <a:rPr lang="en-US" dirty="0"/>
              <a:t>Can change block color in format shape window</a:t>
            </a:r>
          </a:p>
        </p:txBody>
      </p:sp>
      <p:sp>
        <p:nvSpPr>
          <p:cNvPr id="5" name="Media Placeholder 4">
            <a:extLst>
              <a:ext uri="{FF2B5EF4-FFF2-40B4-BE49-F238E27FC236}">
                <a16:creationId xmlns:a16="http://schemas.microsoft.com/office/drawing/2014/main" id="{2DF8EB3E-4C09-9012-F708-ECC319774C2E}"/>
              </a:ext>
            </a:extLst>
          </p:cNvPr>
          <p:cNvSpPr>
            <a:spLocks noGrp="1"/>
          </p:cNvSpPr>
          <p:nvPr>
            <p:ph type="media" sz="quarter" idx="36" hasCustomPrompt="1"/>
          </p:nvPr>
        </p:nvSpPr>
        <p:spPr>
          <a:xfrm>
            <a:off x="6271339" y="1610330"/>
            <a:ext cx="5382378" cy="4405313"/>
          </a:xfrm>
          <a:prstGeom prst="rect">
            <a:avLst/>
          </a:prstGeom>
          <a:solidFill>
            <a:schemeClr val="accent1"/>
          </a:solidFill>
        </p:spPr>
        <p:txBody>
          <a:bodyPr/>
          <a:lstStyle>
            <a:lvl1pPr marL="0" indent="0">
              <a:buNone/>
              <a:defRPr sz="1000">
                <a:solidFill>
                  <a:schemeClr val="bg1"/>
                </a:solidFill>
              </a:defRPr>
            </a:lvl1pPr>
          </a:lstStyle>
          <a:p>
            <a:r>
              <a:rPr lang="en-US" dirty="0"/>
              <a:t>Can change block color in format shape window</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3" name="Title 1">
            <a:extLst>
              <a:ext uri="{FF2B5EF4-FFF2-40B4-BE49-F238E27FC236}">
                <a16:creationId xmlns:a16="http://schemas.microsoft.com/office/drawing/2014/main" id="{DF98BA84-E665-A691-70A6-85B2FF1C6E7E}"/>
              </a:ext>
            </a:extLst>
          </p:cNvPr>
          <p:cNvSpPr>
            <a:spLocks noGrp="1"/>
          </p:cNvSpPr>
          <p:nvPr>
            <p:ph type="title" hasCustomPrompt="1"/>
          </p:nvPr>
        </p:nvSpPr>
        <p:spPr>
          <a:xfrm>
            <a:off x="431999" y="379219"/>
            <a:ext cx="5514001" cy="79505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4" name="Subtitle 2">
            <a:extLst>
              <a:ext uri="{FF2B5EF4-FFF2-40B4-BE49-F238E27FC236}">
                <a16:creationId xmlns:a16="http://schemas.microsoft.com/office/drawing/2014/main" id="{0A1B0D9C-51C9-78A5-0B8D-6E97F3D43D87}"/>
              </a:ext>
            </a:extLst>
          </p:cNvPr>
          <p:cNvSpPr>
            <a:spLocks noGrp="1"/>
          </p:cNvSpPr>
          <p:nvPr>
            <p:ph type="subTitle" idx="10"/>
          </p:nvPr>
        </p:nvSpPr>
        <p:spPr>
          <a:xfrm>
            <a:off x="6302576" y="379221"/>
            <a:ext cx="5351140" cy="795052"/>
          </a:xfrm>
          <a:prstGeom prst="rect">
            <a:avLst/>
          </a:prstGeom>
        </p:spPr>
        <p:txBody>
          <a:bodyPr anchor="ct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1" name="Content Placeholder 21">
            <a:extLst>
              <a:ext uri="{FF2B5EF4-FFF2-40B4-BE49-F238E27FC236}">
                <a16:creationId xmlns:a16="http://schemas.microsoft.com/office/drawing/2014/main" id="{30CBF41C-AC47-2BB7-7BDB-16ADCAB31F68}"/>
              </a:ext>
            </a:extLst>
          </p:cNvPr>
          <p:cNvSpPr>
            <a:spLocks noGrp="1"/>
          </p:cNvSpPr>
          <p:nvPr>
            <p:ph sz="quarter" idx="38"/>
          </p:nvPr>
        </p:nvSpPr>
        <p:spPr>
          <a:xfrm>
            <a:off x="827277" y="2574839"/>
            <a:ext cx="4855065" cy="3169887"/>
          </a:xfrm>
          <a:prstGeom prst="rect">
            <a:avLst/>
          </a:prstGeom>
        </p:spPr>
        <p:txBody>
          <a:bodyPr lIns="182880"/>
          <a:lstStyle>
            <a:lvl1pPr marL="0" indent="0" algn="l">
              <a:buNone/>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sp>
        <p:nvSpPr>
          <p:cNvPr id="22" name="Text Placeholder 11">
            <a:extLst>
              <a:ext uri="{FF2B5EF4-FFF2-40B4-BE49-F238E27FC236}">
                <a16:creationId xmlns:a16="http://schemas.microsoft.com/office/drawing/2014/main" id="{087050A4-1C9A-8B01-4E21-89CD9EACF255}"/>
              </a:ext>
            </a:extLst>
          </p:cNvPr>
          <p:cNvSpPr>
            <a:spLocks noGrp="1"/>
          </p:cNvSpPr>
          <p:nvPr>
            <p:ph type="body" sz="quarter" idx="39" hasCustomPrompt="1"/>
          </p:nvPr>
        </p:nvSpPr>
        <p:spPr>
          <a:xfrm>
            <a:off x="827277" y="2198504"/>
            <a:ext cx="4839236"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24" name="Content Placeholder 21">
            <a:extLst>
              <a:ext uri="{FF2B5EF4-FFF2-40B4-BE49-F238E27FC236}">
                <a16:creationId xmlns:a16="http://schemas.microsoft.com/office/drawing/2014/main" id="{3992ADDC-4B7B-0CE0-6676-64F3C2400793}"/>
              </a:ext>
            </a:extLst>
          </p:cNvPr>
          <p:cNvSpPr>
            <a:spLocks noGrp="1"/>
          </p:cNvSpPr>
          <p:nvPr>
            <p:ph sz="quarter" idx="41"/>
          </p:nvPr>
        </p:nvSpPr>
        <p:spPr>
          <a:xfrm>
            <a:off x="6613360" y="2573466"/>
            <a:ext cx="4791772" cy="3169887"/>
          </a:xfrm>
          <a:prstGeom prst="rect">
            <a:avLst/>
          </a:prstGeom>
        </p:spPr>
        <p:txBody>
          <a:bodyPr lIns="182880"/>
          <a:lstStyle>
            <a:lvl1pPr marL="0" indent="0" algn="l">
              <a:buNone/>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sp>
        <p:nvSpPr>
          <p:cNvPr id="25" name="Text Placeholder 11">
            <a:extLst>
              <a:ext uri="{FF2B5EF4-FFF2-40B4-BE49-F238E27FC236}">
                <a16:creationId xmlns:a16="http://schemas.microsoft.com/office/drawing/2014/main" id="{04D1FA71-EEDA-B2C7-837E-0DF8C9CB73AF}"/>
              </a:ext>
            </a:extLst>
          </p:cNvPr>
          <p:cNvSpPr>
            <a:spLocks noGrp="1"/>
          </p:cNvSpPr>
          <p:nvPr>
            <p:ph type="body" sz="quarter" idx="42" hasCustomPrompt="1"/>
          </p:nvPr>
        </p:nvSpPr>
        <p:spPr>
          <a:xfrm>
            <a:off x="6614813" y="2197131"/>
            <a:ext cx="4776149"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Tree>
    <p:extLst>
      <p:ext uri="{BB962C8B-B14F-4D97-AF65-F5344CB8AC3E}">
        <p14:creationId xmlns:p14="http://schemas.microsoft.com/office/powerpoint/2010/main" val="834045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Column 1">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1FDC9E42-40F6-CC1E-5ACC-8693E8BA737C}"/>
              </a:ext>
            </a:extLst>
          </p:cNvPr>
          <p:cNvSpPr>
            <a:spLocks noGrp="1"/>
          </p:cNvSpPr>
          <p:nvPr>
            <p:ph type="media" sz="quarter" idx="35" hasCustomPrompt="1"/>
          </p:nvPr>
        </p:nvSpPr>
        <p:spPr>
          <a:xfrm>
            <a:off x="431999" y="1609725"/>
            <a:ext cx="3579438" cy="4405313"/>
          </a:xfrm>
          <a:prstGeom prst="rect">
            <a:avLst/>
          </a:prstGeom>
          <a:solidFill>
            <a:schemeClr val="accent1"/>
          </a:solidFill>
        </p:spPr>
        <p:txBody>
          <a:bodyPr/>
          <a:lstStyle>
            <a:lvl1pPr marL="0" indent="0">
              <a:buNone/>
              <a:defRPr sz="1000">
                <a:solidFill>
                  <a:schemeClr val="bg1"/>
                </a:solidFill>
              </a:defRPr>
            </a:lvl1pPr>
          </a:lstStyle>
          <a:p>
            <a:r>
              <a:rPr lang="en-US" dirty="0"/>
              <a:t>Can change block color in format shape window</a:t>
            </a:r>
          </a:p>
        </p:txBody>
      </p:sp>
      <p:sp>
        <p:nvSpPr>
          <p:cNvPr id="6" name="Media Placeholder 4">
            <a:extLst>
              <a:ext uri="{FF2B5EF4-FFF2-40B4-BE49-F238E27FC236}">
                <a16:creationId xmlns:a16="http://schemas.microsoft.com/office/drawing/2014/main" id="{115DFCC5-74A2-55E9-94CB-3AEEA1300467}"/>
              </a:ext>
            </a:extLst>
          </p:cNvPr>
          <p:cNvSpPr>
            <a:spLocks noGrp="1"/>
          </p:cNvSpPr>
          <p:nvPr>
            <p:ph type="media" sz="quarter" idx="36" hasCustomPrompt="1"/>
          </p:nvPr>
        </p:nvSpPr>
        <p:spPr>
          <a:xfrm>
            <a:off x="4287374" y="1609725"/>
            <a:ext cx="3579438" cy="4405313"/>
          </a:xfrm>
          <a:prstGeom prst="rect">
            <a:avLst/>
          </a:prstGeom>
          <a:solidFill>
            <a:schemeClr val="accent1"/>
          </a:solidFill>
        </p:spPr>
        <p:txBody>
          <a:bodyPr/>
          <a:lstStyle>
            <a:lvl1pPr marL="0" indent="0">
              <a:buNone/>
              <a:defRPr sz="1000">
                <a:solidFill>
                  <a:schemeClr val="bg1"/>
                </a:solidFill>
              </a:defRPr>
            </a:lvl1pPr>
          </a:lstStyle>
          <a:p>
            <a:r>
              <a:rPr lang="en-US" dirty="0"/>
              <a:t>Can change block color in format shape window</a:t>
            </a:r>
          </a:p>
        </p:txBody>
      </p:sp>
      <p:sp>
        <p:nvSpPr>
          <p:cNvPr id="8" name="Media Placeholder 4">
            <a:extLst>
              <a:ext uri="{FF2B5EF4-FFF2-40B4-BE49-F238E27FC236}">
                <a16:creationId xmlns:a16="http://schemas.microsoft.com/office/drawing/2014/main" id="{697E683E-1C72-25E9-6FF7-697BAAC6EFD3}"/>
              </a:ext>
            </a:extLst>
          </p:cNvPr>
          <p:cNvSpPr>
            <a:spLocks noGrp="1"/>
          </p:cNvSpPr>
          <p:nvPr>
            <p:ph type="media" sz="quarter" idx="37" hasCustomPrompt="1"/>
          </p:nvPr>
        </p:nvSpPr>
        <p:spPr>
          <a:xfrm>
            <a:off x="8091344" y="1609725"/>
            <a:ext cx="3579438" cy="4405313"/>
          </a:xfrm>
          <a:prstGeom prst="rect">
            <a:avLst/>
          </a:prstGeom>
          <a:solidFill>
            <a:schemeClr val="accent1"/>
          </a:solidFill>
        </p:spPr>
        <p:txBody>
          <a:bodyPr/>
          <a:lstStyle>
            <a:lvl1pPr marL="0" indent="0">
              <a:buNone/>
              <a:defRPr sz="1000">
                <a:solidFill>
                  <a:schemeClr val="bg1"/>
                </a:solidFill>
              </a:defRPr>
            </a:lvl1pPr>
          </a:lstStyle>
          <a:p>
            <a:r>
              <a:rPr lang="en-US" dirty="0"/>
              <a:t>Can change block color in format shape window</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3" name="Title 1">
            <a:extLst>
              <a:ext uri="{FF2B5EF4-FFF2-40B4-BE49-F238E27FC236}">
                <a16:creationId xmlns:a16="http://schemas.microsoft.com/office/drawing/2014/main" id="{DF98BA84-E665-A691-70A6-85B2FF1C6E7E}"/>
              </a:ext>
            </a:extLst>
          </p:cNvPr>
          <p:cNvSpPr>
            <a:spLocks noGrp="1"/>
          </p:cNvSpPr>
          <p:nvPr>
            <p:ph type="title" hasCustomPrompt="1"/>
          </p:nvPr>
        </p:nvSpPr>
        <p:spPr>
          <a:xfrm>
            <a:off x="431999" y="379219"/>
            <a:ext cx="5664001" cy="79505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4" name="Subtitle 2">
            <a:extLst>
              <a:ext uri="{FF2B5EF4-FFF2-40B4-BE49-F238E27FC236}">
                <a16:creationId xmlns:a16="http://schemas.microsoft.com/office/drawing/2014/main" id="{0A1B0D9C-51C9-78A5-0B8D-6E97F3D43D87}"/>
              </a:ext>
            </a:extLst>
          </p:cNvPr>
          <p:cNvSpPr>
            <a:spLocks noGrp="1"/>
          </p:cNvSpPr>
          <p:nvPr>
            <p:ph type="subTitle" idx="10"/>
          </p:nvPr>
        </p:nvSpPr>
        <p:spPr>
          <a:xfrm>
            <a:off x="6282048" y="379221"/>
            <a:ext cx="5371668" cy="795052"/>
          </a:xfrm>
          <a:prstGeom prst="rect">
            <a:avLst/>
          </a:prstGeom>
        </p:spPr>
        <p:txBody>
          <a:bodyPr anchor="ct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Content Placeholder 21">
            <a:extLst>
              <a:ext uri="{FF2B5EF4-FFF2-40B4-BE49-F238E27FC236}">
                <a16:creationId xmlns:a16="http://schemas.microsoft.com/office/drawing/2014/main" id="{A094CA6F-6DBA-86AF-C92C-44805BC5A677}"/>
              </a:ext>
            </a:extLst>
          </p:cNvPr>
          <p:cNvSpPr>
            <a:spLocks noGrp="1"/>
          </p:cNvSpPr>
          <p:nvPr>
            <p:ph sz="quarter" idx="30"/>
          </p:nvPr>
        </p:nvSpPr>
        <p:spPr>
          <a:xfrm>
            <a:off x="789797" y="2574234"/>
            <a:ext cx="2766402" cy="2955001"/>
          </a:xfrm>
          <a:prstGeom prst="rect">
            <a:avLst/>
          </a:prstGeom>
        </p:spPr>
        <p:txBody>
          <a:bodyPr lIns="182880"/>
          <a:lstStyle>
            <a:lvl1pPr marL="0" indent="0" algn="l">
              <a:buNone/>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sp>
        <p:nvSpPr>
          <p:cNvPr id="14" name="Text Placeholder 11">
            <a:extLst>
              <a:ext uri="{FF2B5EF4-FFF2-40B4-BE49-F238E27FC236}">
                <a16:creationId xmlns:a16="http://schemas.microsoft.com/office/drawing/2014/main" id="{9D29DF56-8355-36D1-0C33-3902F4E35C65}"/>
              </a:ext>
            </a:extLst>
          </p:cNvPr>
          <p:cNvSpPr>
            <a:spLocks noGrp="1"/>
          </p:cNvSpPr>
          <p:nvPr>
            <p:ph type="body" sz="quarter" idx="25" hasCustomPrompt="1"/>
          </p:nvPr>
        </p:nvSpPr>
        <p:spPr>
          <a:xfrm>
            <a:off x="789797" y="2197899"/>
            <a:ext cx="2766402"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15" name="Content Placeholder 21">
            <a:extLst>
              <a:ext uri="{FF2B5EF4-FFF2-40B4-BE49-F238E27FC236}">
                <a16:creationId xmlns:a16="http://schemas.microsoft.com/office/drawing/2014/main" id="{B8C738C7-B776-E4EE-16B7-1B9A3D81DE30}"/>
              </a:ext>
            </a:extLst>
          </p:cNvPr>
          <p:cNvSpPr>
            <a:spLocks noGrp="1"/>
          </p:cNvSpPr>
          <p:nvPr>
            <p:ph sz="quarter" idx="31"/>
          </p:nvPr>
        </p:nvSpPr>
        <p:spPr>
          <a:xfrm>
            <a:off x="8481438" y="2574234"/>
            <a:ext cx="2766402" cy="2955001"/>
          </a:xfrm>
          <a:prstGeom prst="rect">
            <a:avLst/>
          </a:prstGeom>
        </p:spPr>
        <p:txBody>
          <a:bodyPr lIns="182880"/>
          <a:lstStyle>
            <a:lvl1pPr marL="0" indent="0" algn="l">
              <a:buNone/>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sp>
        <p:nvSpPr>
          <p:cNvPr id="16" name="Text Placeholder 11">
            <a:extLst>
              <a:ext uri="{FF2B5EF4-FFF2-40B4-BE49-F238E27FC236}">
                <a16:creationId xmlns:a16="http://schemas.microsoft.com/office/drawing/2014/main" id="{280CAE3C-91BF-0C0E-18CB-09183A090773}"/>
              </a:ext>
            </a:extLst>
          </p:cNvPr>
          <p:cNvSpPr>
            <a:spLocks noGrp="1"/>
          </p:cNvSpPr>
          <p:nvPr>
            <p:ph type="body" sz="quarter" idx="32" hasCustomPrompt="1"/>
          </p:nvPr>
        </p:nvSpPr>
        <p:spPr>
          <a:xfrm>
            <a:off x="8481438" y="2197899"/>
            <a:ext cx="2766402"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18" name="Content Placeholder 21">
            <a:extLst>
              <a:ext uri="{FF2B5EF4-FFF2-40B4-BE49-F238E27FC236}">
                <a16:creationId xmlns:a16="http://schemas.microsoft.com/office/drawing/2014/main" id="{26A40953-4EAB-CAAB-52E9-FFCE21661E38}"/>
              </a:ext>
            </a:extLst>
          </p:cNvPr>
          <p:cNvSpPr>
            <a:spLocks noGrp="1"/>
          </p:cNvSpPr>
          <p:nvPr>
            <p:ph sz="quarter" idx="33"/>
          </p:nvPr>
        </p:nvSpPr>
        <p:spPr>
          <a:xfrm>
            <a:off x="4635691" y="2574234"/>
            <a:ext cx="2766402" cy="2955001"/>
          </a:xfrm>
          <a:prstGeom prst="rect">
            <a:avLst/>
          </a:prstGeom>
        </p:spPr>
        <p:txBody>
          <a:bodyPr lIns="182880"/>
          <a:lstStyle>
            <a:lvl1pPr marL="0" indent="0" algn="l">
              <a:buNone/>
              <a:defRPr sz="1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p:txBody>
      </p:sp>
      <p:sp>
        <p:nvSpPr>
          <p:cNvPr id="19" name="Text Placeholder 11">
            <a:extLst>
              <a:ext uri="{FF2B5EF4-FFF2-40B4-BE49-F238E27FC236}">
                <a16:creationId xmlns:a16="http://schemas.microsoft.com/office/drawing/2014/main" id="{4C433E35-61E6-F0F2-B9A4-E521EA8389D0}"/>
              </a:ext>
            </a:extLst>
          </p:cNvPr>
          <p:cNvSpPr>
            <a:spLocks noGrp="1"/>
          </p:cNvSpPr>
          <p:nvPr>
            <p:ph type="body" sz="quarter" idx="34" hasCustomPrompt="1"/>
          </p:nvPr>
        </p:nvSpPr>
        <p:spPr>
          <a:xfrm>
            <a:off x="4635691" y="2197899"/>
            <a:ext cx="2766402"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Tree>
    <p:extLst>
      <p:ext uri="{BB962C8B-B14F-4D97-AF65-F5344CB8AC3E}">
        <p14:creationId xmlns:p14="http://schemas.microsoft.com/office/powerpoint/2010/main" val="3398787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Column 3">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1B1CB0-BBBF-6576-FDEB-6B3189126685}"/>
              </a:ext>
            </a:extLst>
          </p:cNvPr>
          <p:cNvSpPr/>
          <p:nvPr userDrawn="1"/>
        </p:nvSpPr>
        <p:spPr>
          <a:xfrm flipV="1">
            <a:off x="0" y="2883029"/>
            <a:ext cx="12192000" cy="3656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3" name="Title 1">
            <a:extLst>
              <a:ext uri="{FF2B5EF4-FFF2-40B4-BE49-F238E27FC236}">
                <a16:creationId xmlns:a16="http://schemas.microsoft.com/office/drawing/2014/main" id="{DF98BA84-E665-A691-70A6-85B2FF1C6E7E}"/>
              </a:ext>
            </a:extLst>
          </p:cNvPr>
          <p:cNvSpPr>
            <a:spLocks noGrp="1"/>
          </p:cNvSpPr>
          <p:nvPr>
            <p:ph type="title" hasCustomPrompt="1"/>
          </p:nvPr>
        </p:nvSpPr>
        <p:spPr>
          <a:xfrm>
            <a:off x="1491107" y="954537"/>
            <a:ext cx="9447292" cy="432000"/>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4" name="Subtitle 2">
            <a:extLst>
              <a:ext uri="{FF2B5EF4-FFF2-40B4-BE49-F238E27FC236}">
                <a16:creationId xmlns:a16="http://schemas.microsoft.com/office/drawing/2014/main" id="{0A1B0D9C-51C9-78A5-0B8D-6E97F3D43D87}"/>
              </a:ext>
            </a:extLst>
          </p:cNvPr>
          <p:cNvSpPr>
            <a:spLocks noGrp="1"/>
          </p:cNvSpPr>
          <p:nvPr>
            <p:ph type="subTitle" idx="10"/>
          </p:nvPr>
        </p:nvSpPr>
        <p:spPr>
          <a:xfrm>
            <a:off x="1491107" y="1396976"/>
            <a:ext cx="9447292" cy="299833"/>
          </a:xfrm>
          <a:prstGeom prst="rect">
            <a:avLst/>
          </a:prstGeo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25" name="Content Placeholder 21">
            <a:extLst>
              <a:ext uri="{FF2B5EF4-FFF2-40B4-BE49-F238E27FC236}">
                <a16:creationId xmlns:a16="http://schemas.microsoft.com/office/drawing/2014/main" id="{5DA25BA9-D26B-C759-5250-2C4690B51CEF}"/>
              </a:ext>
            </a:extLst>
          </p:cNvPr>
          <p:cNvSpPr>
            <a:spLocks noGrp="1"/>
          </p:cNvSpPr>
          <p:nvPr>
            <p:ph sz="quarter" idx="30"/>
          </p:nvPr>
        </p:nvSpPr>
        <p:spPr>
          <a:xfrm>
            <a:off x="1009064" y="4470057"/>
            <a:ext cx="3230429" cy="1581798"/>
          </a:xfrm>
          <a:prstGeom prst="rect">
            <a:avLst/>
          </a:prstGeom>
        </p:spPr>
        <p:txBody>
          <a:bodyPr lIns="91440"/>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1">
            <a:extLst>
              <a:ext uri="{FF2B5EF4-FFF2-40B4-BE49-F238E27FC236}">
                <a16:creationId xmlns:a16="http://schemas.microsoft.com/office/drawing/2014/main" id="{C628F294-7BFE-84C6-6E96-963441888B26}"/>
              </a:ext>
            </a:extLst>
          </p:cNvPr>
          <p:cNvSpPr>
            <a:spLocks noGrp="1"/>
          </p:cNvSpPr>
          <p:nvPr>
            <p:ph type="body" sz="quarter" idx="25" hasCustomPrompt="1"/>
          </p:nvPr>
        </p:nvSpPr>
        <p:spPr>
          <a:xfrm>
            <a:off x="997342" y="3974971"/>
            <a:ext cx="3238059"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27" name="Content Placeholder 21">
            <a:extLst>
              <a:ext uri="{FF2B5EF4-FFF2-40B4-BE49-F238E27FC236}">
                <a16:creationId xmlns:a16="http://schemas.microsoft.com/office/drawing/2014/main" id="{035CB3E5-4E78-35C2-8C11-1B23F911E4F0}"/>
              </a:ext>
            </a:extLst>
          </p:cNvPr>
          <p:cNvSpPr>
            <a:spLocks noGrp="1"/>
          </p:cNvSpPr>
          <p:nvPr>
            <p:ph sz="quarter" idx="31"/>
          </p:nvPr>
        </p:nvSpPr>
        <p:spPr>
          <a:xfrm>
            <a:off x="4512132" y="4470057"/>
            <a:ext cx="3214615" cy="1581798"/>
          </a:xfrm>
          <a:prstGeom prst="rect">
            <a:avLst/>
          </a:prstGeom>
        </p:spPr>
        <p:txBody>
          <a:bodyPr lIns="9144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107C7795-4383-2AA1-2DEA-0D3DD5869E37}"/>
              </a:ext>
            </a:extLst>
          </p:cNvPr>
          <p:cNvSpPr>
            <a:spLocks noGrp="1"/>
          </p:cNvSpPr>
          <p:nvPr>
            <p:ph type="body" sz="quarter" idx="32" hasCustomPrompt="1"/>
          </p:nvPr>
        </p:nvSpPr>
        <p:spPr>
          <a:xfrm>
            <a:off x="4500410" y="3974971"/>
            <a:ext cx="3222207"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29" name="Content Placeholder 21">
            <a:extLst>
              <a:ext uri="{FF2B5EF4-FFF2-40B4-BE49-F238E27FC236}">
                <a16:creationId xmlns:a16="http://schemas.microsoft.com/office/drawing/2014/main" id="{733333D3-3DF0-B639-46DB-E20B389D356A}"/>
              </a:ext>
            </a:extLst>
          </p:cNvPr>
          <p:cNvSpPr>
            <a:spLocks noGrp="1"/>
          </p:cNvSpPr>
          <p:nvPr>
            <p:ph sz="quarter" idx="33"/>
          </p:nvPr>
        </p:nvSpPr>
        <p:spPr>
          <a:xfrm>
            <a:off x="7999348" y="4470057"/>
            <a:ext cx="3230429" cy="1581798"/>
          </a:xfrm>
          <a:prstGeom prst="rect">
            <a:avLst/>
          </a:prstGeom>
        </p:spPr>
        <p:txBody>
          <a:bodyPr lIns="91440"/>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11">
            <a:extLst>
              <a:ext uri="{FF2B5EF4-FFF2-40B4-BE49-F238E27FC236}">
                <a16:creationId xmlns:a16="http://schemas.microsoft.com/office/drawing/2014/main" id="{9DC9F35B-C45A-E33A-99CF-25F4B22DF8DC}"/>
              </a:ext>
            </a:extLst>
          </p:cNvPr>
          <p:cNvSpPr>
            <a:spLocks noGrp="1"/>
          </p:cNvSpPr>
          <p:nvPr>
            <p:ph type="body" sz="quarter" idx="34" hasCustomPrompt="1"/>
          </p:nvPr>
        </p:nvSpPr>
        <p:spPr>
          <a:xfrm>
            <a:off x="7987626" y="3974971"/>
            <a:ext cx="3238059"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5" name="Picture Placeholder 12">
            <a:extLst>
              <a:ext uri="{FF2B5EF4-FFF2-40B4-BE49-F238E27FC236}">
                <a16:creationId xmlns:a16="http://schemas.microsoft.com/office/drawing/2014/main" id="{F8087FED-FED5-6415-2577-40567BE40C0F}"/>
              </a:ext>
            </a:extLst>
          </p:cNvPr>
          <p:cNvSpPr>
            <a:spLocks noGrp="1"/>
          </p:cNvSpPr>
          <p:nvPr>
            <p:ph type="pic" sz="quarter" idx="38" hasCustomPrompt="1"/>
          </p:nvPr>
        </p:nvSpPr>
        <p:spPr>
          <a:xfrm>
            <a:off x="1863865" y="2116138"/>
            <a:ext cx="1520825" cy="1520825"/>
          </a:xfrm>
          <a:prstGeom prst="ellipse">
            <a:avLst/>
          </a:prstGeom>
          <a:solidFill>
            <a:schemeClr val="bg1"/>
          </a:solidFill>
          <a:ln>
            <a:solidFill>
              <a:schemeClr val="accent1"/>
            </a:solidFill>
          </a:ln>
        </p:spPr>
        <p:txBody>
          <a:bodyPr/>
          <a:lstStyle>
            <a:lvl1pPr marL="0" indent="0">
              <a:buFontTx/>
              <a:buNone/>
              <a:defRPr sz="1200"/>
            </a:lvl1pPr>
          </a:lstStyle>
          <a:p>
            <a:r>
              <a:rPr lang="en-US" dirty="0"/>
              <a:t>Can add image/icon</a:t>
            </a:r>
          </a:p>
        </p:txBody>
      </p:sp>
      <p:sp>
        <p:nvSpPr>
          <p:cNvPr id="10" name="Picture Placeholder 12">
            <a:extLst>
              <a:ext uri="{FF2B5EF4-FFF2-40B4-BE49-F238E27FC236}">
                <a16:creationId xmlns:a16="http://schemas.microsoft.com/office/drawing/2014/main" id="{DAF85C3A-6B2C-E1B5-484A-F8695DFEB796}"/>
              </a:ext>
            </a:extLst>
          </p:cNvPr>
          <p:cNvSpPr>
            <a:spLocks noGrp="1"/>
          </p:cNvSpPr>
          <p:nvPr>
            <p:ph type="pic" sz="quarter" idx="39" hasCustomPrompt="1"/>
          </p:nvPr>
        </p:nvSpPr>
        <p:spPr>
          <a:xfrm>
            <a:off x="5335587" y="2116138"/>
            <a:ext cx="1520825" cy="1520825"/>
          </a:xfrm>
          <a:prstGeom prst="ellipse">
            <a:avLst/>
          </a:prstGeom>
          <a:solidFill>
            <a:schemeClr val="bg1"/>
          </a:solidFill>
          <a:ln>
            <a:solidFill>
              <a:schemeClr val="accent1"/>
            </a:solidFill>
          </a:ln>
        </p:spPr>
        <p:txBody>
          <a:bodyPr/>
          <a:lstStyle>
            <a:lvl1pPr marL="0" indent="0">
              <a:buFontTx/>
              <a:buNone/>
              <a:defRPr sz="1200"/>
            </a:lvl1pPr>
          </a:lstStyle>
          <a:p>
            <a:r>
              <a:rPr lang="en-US" dirty="0"/>
              <a:t>Can add image/icon</a:t>
            </a:r>
          </a:p>
        </p:txBody>
      </p:sp>
      <p:sp>
        <p:nvSpPr>
          <p:cNvPr id="11" name="Picture Placeholder 12">
            <a:extLst>
              <a:ext uri="{FF2B5EF4-FFF2-40B4-BE49-F238E27FC236}">
                <a16:creationId xmlns:a16="http://schemas.microsoft.com/office/drawing/2014/main" id="{99045692-C682-97EE-2DDB-F3C2A0BA43B5}"/>
              </a:ext>
            </a:extLst>
          </p:cNvPr>
          <p:cNvSpPr>
            <a:spLocks noGrp="1"/>
          </p:cNvSpPr>
          <p:nvPr>
            <p:ph type="pic" sz="quarter" idx="40" hasCustomPrompt="1"/>
          </p:nvPr>
        </p:nvSpPr>
        <p:spPr>
          <a:xfrm>
            <a:off x="8854149" y="2113547"/>
            <a:ext cx="1520825" cy="1520825"/>
          </a:xfrm>
          <a:prstGeom prst="ellipse">
            <a:avLst/>
          </a:prstGeom>
          <a:solidFill>
            <a:schemeClr val="bg1"/>
          </a:solidFill>
          <a:ln>
            <a:solidFill>
              <a:schemeClr val="accent1"/>
            </a:solidFill>
          </a:ln>
        </p:spPr>
        <p:txBody>
          <a:bodyPr/>
          <a:lstStyle>
            <a:lvl1pPr marL="0" indent="0">
              <a:buFontTx/>
              <a:buNone/>
              <a:defRPr sz="1200"/>
            </a:lvl1pPr>
          </a:lstStyle>
          <a:p>
            <a:r>
              <a:rPr lang="en-US" dirty="0"/>
              <a:t>Can add image/icon</a:t>
            </a:r>
          </a:p>
        </p:txBody>
      </p:sp>
    </p:spTree>
    <p:extLst>
      <p:ext uri="{BB962C8B-B14F-4D97-AF65-F5344CB8AC3E}">
        <p14:creationId xmlns:p14="http://schemas.microsoft.com/office/powerpoint/2010/main" val="2495997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Column 4">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7" name="Rectangle 26">
            <a:extLst>
              <a:ext uri="{FF2B5EF4-FFF2-40B4-BE49-F238E27FC236}">
                <a16:creationId xmlns:a16="http://schemas.microsoft.com/office/drawing/2014/main" id="{31899AC7-02FD-582D-735B-06BB147EBE6E}"/>
              </a:ext>
            </a:extLst>
          </p:cNvPr>
          <p:cNvSpPr/>
          <p:nvPr userDrawn="1"/>
        </p:nvSpPr>
        <p:spPr>
          <a:xfrm flipV="1">
            <a:off x="0" y="0"/>
            <a:ext cx="12192000" cy="3467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6">
            <a:extLst>
              <a:ext uri="{FF2B5EF4-FFF2-40B4-BE49-F238E27FC236}">
                <a16:creationId xmlns:a16="http://schemas.microsoft.com/office/drawing/2014/main" id="{6EE8D689-E4A2-6F3B-194B-0E045DB90268}"/>
              </a:ext>
            </a:extLst>
          </p:cNvPr>
          <p:cNvSpPr txBox="1">
            <a:spLocks/>
          </p:cNvSpPr>
          <p:nvPr userDrawn="1"/>
        </p:nvSpPr>
        <p:spPr>
          <a:xfrm>
            <a:off x="11785961" y="6539762"/>
            <a:ext cx="345545" cy="277000"/>
          </a:xfrm>
          <a:prstGeom prst="rect">
            <a:avLst/>
          </a:prstGeom>
          <a:noFill/>
          <a:ln w="6350">
            <a:noFill/>
          </a:ln>
        </p:spPr>
        <p:txBody>
          <a:bodyPr vert="horz" lIns="0" tIns="0" rIns="0" bIns="0" rtlCol="0" anchor="ctr"/>
          <a:lstStyle>
            <a:defPPr>
              <a:defRPr lang="en-US"/>
            </a:defPPr>
            <a:lvl1pPr marL="0" algn="ctr" defTabSz="914400" rtl="0" eaLnBrk="1" latinLnBrk="0" hangingPunct="1">
              <a:defRPr sz="12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a:t>
            </a:fld>
            <a:endParaRPr lang="en-US"/>
          </a:p>
        </p:txBody>
      </p:sp>
      <p:sp>
        <p:nvSpPr>
          <p:cNvPr id="36" name="Content Placeholder 21">
            <a:extLst>
              <a:ext uri="{FF2B5EF4-FFF2-40B4-BE49-F238E27FC236}">
                <a16:creationId xmlns:a16="http://schemas.microsoft.com/office/drawing/2014/main" id="{1D3819D1-6BD4-F33E-7329-683940F212B7}"/>
              </a:ext>
            </a:extLst>
          </p:cNvPr>
          <p:cNvSpPr>
            <a:spLocks noGrp="1"/>
          </p:cNvSpPr>
          <p:nvPr>
            <p:ph sz="quarter" idx="30"/>
          </p:nvPr>
        </p:nvSpPr>
        <p:spPr>
          <a:xfrm>
            <a:off x="1009064" y="4470057"/>
            <a:ext cx="3230429" cy="1581798"/>
          </a:xfrm>
          <a:prstGeom prst="rect">
            <a:avLst/>
          </a:prstGeom>
        </p:spPr>
        <p:txBody>
          <a:bodyPr lIns="9144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ext Placeholder 11">
            <a:extLst>
              <a:ext uri="{FF2B5EF4-FFF2-40B4-BE49-F238E27FC236}">
                <a16:creationId xmlns:a16="http://schemas.microsoft.com/office/drawing/2014/main" id="{77F1C8FE-8FD9-92B5-860B-3D26299A8937}"/>
              </a:ext>
            </a:extLst>
          </p:cNvPr>
          <p:cNvSpPr>
            <a:spLocks noGrp="1"/>
          </p:cNvSpPr>
          <p:nvPr>
            <p:ph type="body" sz="quarter" idx="25" hasCustomPrompt="1"/>
          </p:nvPr>
        </p:nvSpPr>
        <p:spPr>
          <a:xfrm>
            <a:off x="997342" y="3974971"/>
            <a:ext cx="3238059"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38" name="Content Placeholder 21">
            <a:extLst>
              <a:ext uri="{FF2B5EF4-FFF2-40B4-BE49-F238E27FC236}">
                <a16:creationId xmlns:a16="http://schemas.microsoft.com/office/drawing/2014/main" id="{FF82D130-8297-B735-1EF1-3E79D2E603C3}"/>
              </a:ext>
            </a:extLst>
          </p:cNvPr>
          <p:cNvSpPr>
            <a:spLocks noGrp="1"/>
          </p:cNvSpPr>
          <p:nvPr>
            <p:ph sz="quarter" idx="31"/>
          </p:nvPr>
        </p:nvSpPr>
        <p:spPr>
          <a:xfrm>
            <a:off x="4512132" y="4470057"/>
            <a:ext cx="3214615" cy="1581798"/>
          </a:xfrm>
          <a:prstGeom prst="rect">
            <a:avLst/>
          </a:prstGeom>
        </p:spPr>
        <p:txBody>
          <a:bodyPr lIns="9144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1">
            <a:extLst>
              <a:ext uri="{FF2B5EF4-FFF2-40B4-BE49-F238E27FC236}">
                <a16:creationId xmlns:a16="http://schemas.microsoft.com/office/drawing/2014/main" id="{C6AAE38D-D54A-B694-E68B-2F55A568976B}"/>
              </a:ext>
            </a:extLst>
          </p:cNvPr>
          <p:cNvSpPr>
            <a:spLocks noGrp="1"/>
          </p:cNvSpPr>
          <p:nvPr>
            <p:ph type="body" sz="quarter" idx="32" hasCustomPrompt="1"/>
          </p:nvPr>
        </p:nvSpPr>
        <p:spPr>
          <a:xfrm>
            <a:off x="4500410" y="3974971"/>
            <a:ext cx="3222207"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40" name="Content Placeholder 21">
            <a:extLst>
              <a:ext uri="{FF2B5EF4-FFF2-40B4-BE49-F238E27FC236}">
                <a16:creationId xmlns:a16="http://schemas.microsoft.com/office/drawing/2014/main" id="{A5E5BD03-6F97-D189-6540-0AEA940AAC4B}"/>
              </a:ext>
            </a:extLst>
          </p:cNvPr>
          <p:cNvSpPr>
            <a:spLocks noGrp="1"/>
          </p:cNvSpPr>
          <p:nvPr>
            <p:ph sz="quarter" idx="33"/>
          </p:nvPr>
        </p:nvSpPr>
        <p:spPr>
          <a:xfrm>
            <a:off x="7999348" y="4470057"/>
            <a:ext cx="3230429" cy="1581798"/>
          </a:xfrm>
          <a:prstGeom prst="rect">
            <a:avLst/>
          </a:prstGeom>
        </p:spPr>
        <p:txBody>
          <a:bodyPr lIns="9144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11">
            <a:extLst>
              <a:ext uri="{FF2B5EF4-FFF2-40B4-BE49-F238E27FC236}">
                <a16:creationId xmlns:a16="http://schemas.microsoft.com/office/drawing/2014/main" id="{0C100ED2-D835-6F34-0DA7-55F05E5D5BB6}"/>
              </a:ext>
            </a:extLst>
          </p:cNvPr>
          <p:cNvSpPr>
            <a:spLocks noGrp="1"/>
          </p:cNvSpPr>
          <p:nvPr>
            <p:ph type="body" sz="quarter" idx="34" hasCustomPrompt="1"/>
          </p:nvPr>
        </p:nvSpPr>
        <p:spPr>
          <a:xfrm>
            <a:off x="7987626" y="3974971"/>
            <a:ext cx="3238059" cy="360000"/>
          </a:xfrm>
          <a:prstGeom prst="rect">
            <a:avLst/>
          </a:prstGeom>
          <a:noFill/>
        </p:spPr>
        <p:txBody>
          <a:bodyPr lIns="182880" anchor="ctr"/>
          <a:lstStyle>
            <a:lvl1pPr marL="0" indent="0" algn="l">
              <a:buFont typeface="Arial" panose="020B0604020202020204" pitchFamily="34" charset="0"/>
              <a:buNone/>
              <a:defRPr sz="1600" b="1" i="0">
                <a:solidFill>
                  <a:schemeClr val="bg1"/>
                </a:solidFill>
                <a:latin typeface="+mn-lt"/>
              </a:defRPr>
            </a:lvl1pPr>
          </a:lstStyle>
          <a:p>
            <a:pPr lvl="0"/>
            <a:r>
              <a:rPr lang="en-US" noProof="0" dirty="0"/>
              <a:t>MOCKUP NAME</a:t>
            </a:r>
          </a:p>
        </p:txBody>
      </p:sp>
      <p:sp>
        <p:nvSpPr>
          <p:cNvPr id="42" name="Title 1">
            <a:extLst>
              <a:ext uri="{FF2B5EF4-FFF2-40B4-BE49-F238E27FC236}">
                <a16:creationId xmlns:a16="http://schemas.microsoft.com/office/drawing/2014/main" id="{EB438875-24A6-869B-4192-D4BB24323A9D}"/>
              </a:ext>
            </a:extLst>
          </p:cNvPr>
          <p:cNvSpPr>
            <a:spLocks noGrp="1"/>
          </p:cNvSpPr>
          <p:nvPr>
            <p:ph type="title" hasCustomPrompt="1"/>
          </p:nvPr>
        </p:nvSpPr>
        <p:spPr>
          <a:xfrm>
            <a:off x="431999" y="892097"/>
            <a:ext cx="5664001"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43" name="Subtitle 2">
            <a:extLst>
              <a:ext uri="{FF2B5EF4-FFF2-40B4-BE49-F238E27FC236}">
                <a16:creationId xmlns:a16="http://schemas.microsoft.com/office/drawing/2014/main" id="{112350B4-C71A-6BDE-2957-D2B78004EC96}"/>
              </a:ext>
            </a:extLst>
          </p:cNvPr>
          <p:cNvSpPr>
            <a:spLocks noGrp="1"/>
          </p:cNvSpPr>
          <p:nvPr>
            <p:ph type="subTitle" idx="10"/>
          </p:nvPr>
        </p:nvSpPr>
        <p:spPr>
          <a:xfrm>
            <a:off x="347159" y="1334536"/>
            <a:ext cx="5748841" cy="299833"/>
          </a:xfrm>
          <a:prstGeom prst="rect">
            <a:avLst/>
          </a:prstGeo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44" name="Content Placeholder 21">
            <a:extLst>
              <a:ext uri="{FF2B5EF4-FFF2-40B4-BE49-F238E27FC236}">
                <a16:creationId xmlns:a16="http://schemas.microsoft.com/office/drawing/2014/main" id="{E0225E66-4239-8965-BA51-2FA377B72764}"/>
              </a:ext>
            </a:extLst>
          </p:cNvPr>
          <p:cNvSpPr>
            <a:spLocks noGrp="1"/>
          </p:cNvSpPr>
          <p:nvPr>
            <p:ph sz="quarter" idx="13" hasCustomPrompt="1"/>
          </p:nvPr>
        </p:nvSpPr>
        <p:spPr>
          <a:xfrm>
            <a:off x="431799" y="1971304"/>
            <a:ext cx="5664201" cy="1186019"/>
          </a:xfrm>
          <a:prstGeom prst="rect">
            <a:avLst/>
          </a:prstGeom>
        </p:spPr>
        <p:txBody>
          <a:bodyPr/>
          <a:lstStyle>
            <a:lvl1pPr marL="0" indent="0">
              <a:buNone/>
              <a:defRPr sz="16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45" name="Picture Placeholder 2">
            <a:extLst>
              <a:ext uri="{FF2B5EF4-FFF2-40B4-BE49-F238E27FC236}">
                <a16:creationId xmlns:a16="http://schemas.microsoft.com/office/drawing/2014/main" id="{F99FB8CA-A473-B820-12C8-032ECBF6643A}"/>
              </a:ext>
            </a:extLst>
          </p:cNvPr>
          <p:cNvSpPr>
            <a:spLocks noGrp="1"/>
          </p:cNvSpPr>
          <p:nvPr>
            <p:ph type="pic" idx="12"/>
          </p:nvPr>
        </p:nvSpPr>
        <p:spPr>
          <a:xfrm>
            <a:off x="6527799" y="0"/>
            <a:ext cx="5664201" cy="346759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2469235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93163AD-DC76-7B20-24DE-E35FC0AB4925}"/>
              </a:ext>
            </a:extLst>
          </p:cNvPr>
          <p:cNvSpPr/>
          <p:nvPr userDrawn="1"/>
        </p:nvSpPr>
        <p:spPr>
          <a:xfrm flipH="1">
            <a:off x="6406950" y="0"/>
            <a:ext cx="5785050" cy="650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Picture Placeholder 2">
            <a:extLst>
              <a:ext uri="{FF2B5EF4-FFF2-40B4-BE49-F238E27FC236}">
                <a16:creationId xmlns:a16="http://schemas.microsoft.com/office/drawing/2014/main" id="{4CE969D2-886C-E721-8B53-DB07CE8873A6}"/>
              </a:ext>
            </a:extLst>
          </p:cNvPr>
          <p:cNvSpPr>
            <a:spLocks noGrp="1"/>
          </p:cNvSpPr>
          <p:nvPr>
            <p:ph type="pic" idx="12"/>
          </p:nvPr>
        </p:nvSpPr>
        <p:spPr>
          <a:xfrm>
            <a:off x="0" y="0"/>
            <a:ext cx="6406950" cy="401746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1734845" y="5233137"/>
            <a:ext cx="4499699"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16" name="Subtitle 2">
            <a:extLst>
              <a:ext uri="{FF2B5EF4-FFF2-40B4-BE49-F238E27FC236}">
                <a16:creationId xmlns:a16="http://schemas.microsoft.com/office/drawing/2014/main" id="{CAF4B7DE-8726-4E16-E9CB-11BD11F42706}"/>
              </a:ext>
            </a:extLst>
          </p:cNvPr>
          <p:cNvSpPr>
            <a:spLocks noGrp="1"/>
          </p:cNvSpPr>
          <p:nvPr>
            <p:ph type="subTitle" idx="10"/>
          </p:nvPr>
        </p:nvSpPr>
        <p:spPr>
          <a:xfrm>
            <a:off x="1658199" y="5675576"/>
            <a:ext cx="4565562"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
        <p:nvSpPr>
          <p:cNvPr id="3" name="Content Placeholder 21">
            <a:extLst>
              <a:ext uri="{FF2B5EF4-FFF2-40B4-BE49-F238E27FC236}">
                <a16:creationId xmlns:a16="http://schemas.microsoft.com/office/drawing/2014/main" id="{BFB1D2AA-3682-2FA6-9D54-DEC294C6872F}"/>
              </a:ext>
            </a:extLst>
          </p:cNvPr>
          <p:cNvSpPr>
            <a:spLocks noGrp="1"/>
          </p:cNvSpPr>
          <p:nvPr>
            <p:ph sz="quarter" idx="30"/>
          </p:nvPr>
        </p:nvSpPr>
        <p:spPr>
          <a:xfrm>
            <a:off x="9022947" y="4382061"/>
            <a:ext cx="2763014" cy="371967"/>
          </a:xfrm>
          <a:prstGeom prst="rect">
            <a:avLst/>
          </a:prstGeom>
        </p:spPr>
        <p:txBody>
          <a:bodyPr lIns="274320" anchor="ctr"/>
          <a:lstStyle>
            <a:lvl1pPr marL="0" indent="0">
              <a:buNone/>
              <a:defRPr sz="1400"/>
            </a:lvl1pPr>
            <a:lvl2pPr>
              <a:defRPr sz="1400"/>
            </a:lvl2pPr>
            <a:lvl3pPr>
              <a:defRPr sz="1400"/>
            </a:lvl3pPr>
            <a:lvl4pPr>
              <a:defRPr sz="1400"/>
            </a:lvl4pPr>
            <a:lvl5pPr>
              <a:defRPr sz="1400"/>
            </a:lvl5pPr>
          </a:lstStyle>
          <a:p>
            <a:pPr lvl="0"/>
            <a:r>
              <a:rPr lang="en-US" dirty="0"/>
              <a:t>Click to edit Master text </a:t>
            </a:r>
          </a:p>
        </p:txBody>
      </p:sp>
      <p:sp>
        <p:nvSpPr>
          <p:cNvPr id="4" name="Text Placeholder 11">
            <a:extLst>
              <a:ext uri="{FF2B5EF4-FFF2-40B4-BE49-F238E27FC236}">
                <a16:creationId xmlns:a16="http://schemas.microsoft.com/office/drawing/2014/main" id="{D4BCACF8-293B-3D1B-4CAF-DD07BD04B2C9}"/>
              </a:ext>
            </a:extLst>
          </p:cNvPr>
          <p:cNvSpPr>
            <a:spLocks noGrp="1"/>
          </p:cNvSpPr>
          <p:nvPr>
            <p:ph type="body" sz="quarter" idx="25" hasCustomPrompt="1"/>
          </p:nvPr>
        </p:nvSpPr>
        <p:spPr>
          <a:xfrm>
            <a:off x="7061634" y="4382061"/>
            <a:ext cx="1738430"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13" name="Content Placeholder 21">
            <a:extLst>
              <a:ext uri="{FF2B5EF4-FFF2-40B4-BE49-F238E27FC236}">
                <a16:creationId xmlns:a16="http://schemas.microsoft.com/office/drawing/2014/main" id="{18E70350-AA99-8712-84DE-3422C8EF6208}"/>
              </a:ext>
            </a:extLst>
          </p:cNvPr>
          <p:cNvSpPr>
            <a:spLocks noGrp="1"/>
          </p:cNvSpPr>
          <p:nvPr>
            <p:ph sz="quarter" idx="31"/>
          </p:nvPr>
        </p:nvSpPr>
        <p:spPr>
          <a:xfrm>
            <a:off x="9022947" y="4937456"/>
            <a:ext cx="2763014" cy="371967"/>
          </a:xfrm>
          <a:prstGeom prst="rect">
            <a:avLst/>
          </a:prstGeom>
        </p:spPr>
        <p:txBody>
          <a:bodyPr lIns="274320" anchor="ctr"/>
          <a:lstStyle>
            <a:lvl1pPr marL="0" indent="0">
              <a:buNone/>
              <a:defRPr sz="1400"/>
            </a:lvl1pPr>
            <a:lvl2pPr>
              <a:defRPr sz="1400"/>
            </a:lvl2pPr>
            <a:lvl3pPr>
              <a:defRPr sz="1400"/>
            </a:lvl3pPr>
            <a:lvl4pPr>
              <a:defRPr sz="1400"/>
            </a:lvl4pPr>
            <a:lvl5pPr>
              <a:defRPr sz="1400"/>
            </a:lvl5pPr>
          </a:lstStyle>
          <a:p>
            <a:pPr lvl="0"/>
            <a:r>
              <a:rPr lang="en-US"/>
              <a:t>Click to edit Master text </a:t>
            </a:r>
          </a:p>
        </p:txBody>
      </p:sp>
      <p:sp>
        <p:nvSpPr>
          <p:cNvPr id="14" name="Text Placeholder 11">
            <a:extLst>
              <a:ext uri="{FF2B5EF4-FFF2-40B4-BE49-F238E27FC236}">
                <a16:creationId xmlns:a16="http://schemas.microsoft.com/office/drawing/2014/main" id="{AFC9B644-051A-2FBF-606E-B6459CE2F677}"/>
              </a:ext>
            </a:extLst>
          </p:cNvPr>
          <p:cNvSpPr>
            <a:spLocks noGrp="1"/>
          </p:cNvSpPr>
          <p:nvPr>
            <p:ph type="body" sz="quarter" idx="32" hasCustomPrompt="1"/>
          </p:nvPr>
        </p:nvSpPr>
        <p:spPr>
          <a:xfrm>
            <a:off x="7061634" y="4937456"/>
            <a:ext cx="1738430"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15" name="Content Placeholder 21">
            <a:extLst>
              <a:ext uri="{FF2B5EF4-FFF2-40B4-BE49-F238E27FC236}">
                <a16:creationId xmlns:a16="http://schemas.microsoft.com/office/drawing/2014/main" id="{563D1145-225C-35FB-8EBA-DEAAEE145603}"/>
              </a:ext>
            </a:extLst>
          </p:cNvPr>
          <p:cNvSpPr>
            <a:spLocks noGrp="1"/>
          </p:cNvSpPr>
          <p:nvPr>
            <p:ph sz="quarter" idx="33"/>
          </p:nvPr>
        </p:nvSpPr>
        <p:spPr>
          <a:xfrm>
            <a:off x="9022947" y="5505581"/>
            <a:ext cx="2763014" cy="371967"/>
          </a:xfrm>
          <a:prstGeom prst="rect">
            <a:avLst/>
          </a:prstGeom>
        </p:spPr>
        <p:txBody>
          <a:bodyPr lIns="274320" anchor="ctr"/>
          <a:lstStyle>
            <a:lvl1pPr marL="0" indent="0">
              <a:buNone/>
              <a:defRPr sz="1400"/>
            </a:lvl1pPr>
            <a:lvl2pPr>
              <a:defRPr sz="1400"/>
            </a:lvl2pPr>
            <a:lvl3pPr>
              <a:defRPr sz="1400"/>
            </a:lvl3pPr>
            <a:lvl4pPr>
              <a:defRPr sz="1400"/>
            </a:lvl4pPr>
            <a:lvl5pPr>
              <a:defRPr sz="1400"/>
            </a:lvl5pPr>
          </a:lstStyle>
          <a:p>
            <a:pPr lvl="0"/>
            <a:r>
              <a:rPr lang="en-US"/>
              <a:t>Click to edit Master text </a:t>
            </a:r>
          </a:p>
        </p:txBody>
      </p:sp>
      <p:sp>
        <p:nvSpPr>
          <p:cNvPr id="17" name="Text Placeholder 11">
            <a:extLst>
              <a:ext uri="{FF2B5EF4-FFF2-40B4-BE49-F238E27FC236}">
                <a16:creationId xmlns:a16="http://schemas.microsoft.com/office/drawing/2014/main" id="{33345F66-A206-70F3-5A1D-E67A4644547E}"/>
              </a:ext>
            </a:extLst>
          </p:cNvPr>
          <p:cNvSpPr>
            <a:spLocks noGrp="1"/>
          </p:cNvSpPr>
          <p:nvPr>
            <p:ph type="body" sz="quarter" idx="34" hasCustomPrompt="1"/>
          </p:nvPr>
        </p:nvSpPr>
        <p:spPr>
          <a:xfrm>
            <a:off x="7061634" y="5505581"/>
            <a:ext cx="1738430" cy="360000"/>
          </a:xfrm>
          <a:prstGeom prst="rect">
            <a:avLst/>
          </a:prstGeom>
          <a:noFill/>
        </p:spPr>
        <p:txBody>
          <a:bodyPr lIns="182880" anchor="ctr"/>
          <a:lstStyle>
            <a:lvl1pPr marL="0" indent="0" algn="l">
              <a:buFont typeface="Arial" panose="020B0604020202020204" pitchFamily="34" charset="0"/>
              <a:buNone/>
              <a:defRPr sz="1600" b="1" i="0">
                <a:solidFill>
                  <a:schemeClr val="accent1"/>
                </a:solidFill>
                <a:latin typeface="+mn-lt"/>
              </a:defRPr>
            </a:lvl1pPr>
          </a:lstStyle>
          <a:p>
            <a:pPr lvl="0"/>
            <a:r>
              <a:rPr lang="en-US" noProof="0" dirty="0"/>
              <a:t>MOCKUP NAME</a:t>
            </a:r>
          </a:p>
        </p:txBody>
      </p:sp>
      <p:sp>
        <p:nvSpPr>
          <p:cNvPr id="21" name="Picture Placeholder 4">
            <a:extLst>
              <a:ext uri="{FF2B5EF4-FFF2-40B4-BE49-F238E27FC236}">
                <a16:creationId xmlns:a16="http://schemas.microsoft.com/office/drawing/2014/main" id="{EC39A6C9-3175-2898-5EBD-A7CD7CB381A1}"/>
              </a:ext>
            </a:extLst>
          </p:cNvPr>
          <p:cNvSpPr>
            <a:spLocks noGrp="1"/>
          </p:cNvSpPr>
          <p:nvPr>
            <p:ph type="pic" sz="quarter" idx="36" hasCustomPrompt="1"/>
          </p:nvPr>
        </p:nvSpPr>
        <p:spPr>
          <a:xfrm>
            <a:off x="312729" y="4860986"/>
            <a:ext cx="1109389" cy="11144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4" name="Content Placeholder 21">
            <a:extLst>
              <a:ext uri="{FF2B5EF4-FFF2-40B4-BE49-F238E27FC236}">
                <a16:creationId xmlns:a16="http://schemas.microsoft.com/office/drawing/2014/main" id="{9A90B39F-BD4F-07C7-437A-0FF4E979726F}"/>
              </a:ext>
            </a:extLst>
          </p:cNvPr>
          <p:cNvSpPr>
            <a:spLocks noGrp="1"/>
          </p:cNvSpPr>
          <p:nvPr>
            <p:ph sz="quarter" idx="37" hasCustomPrompt="1"/>
          </p:nvPr>
        </p:nvSpPr>
        <p:spPr>
          <a:xfrm>
            <a:off x="6852062" y="2268496"/>
            <a:ext cx="4933899" cy="371967"/>
          </a:xfrm>
          <a:prstGeom prst="rect">
            <a:avLst/>
          </a:prstGeom>
        </p:spPr>
        <p:txBody>
          <a:bodyPr lIns="274320" anchor="ctr"/>
          <a:lstStyle>
            <a:lvl1pPr marL="0" indent="0" algn="ctr">
              <a:buNone/>
              <a:defRPr sz="3600" b="1" i="0">
                <a:solidFill>
                  <a:schemeClr val="accent1"/>
                </a:solidFill>
                <a:latin typeface="Cambria" panose="02040503050406030204" pitchFamily="18" charset="0"/>
              </a:defRPr>
            </a:lvl1pPr>
            <a:lvl2pPr>
              <a:defRPr sz="1400"/>
            </a:lvl2pPr>
            <a:lvl3pPr>
              <a:defRPr sz="14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292673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How To Slides">
    <p:bg>
      <p:bgPr>
        <a:solidFill>
          <a:schemeClr val="tx2">
            <a:lumMod val="5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D8D8E-B9C2-6C11-2FCD-730037ADBF5A}"/>
              </a:ext>
            </a:extLst>
          </p:cNvPr>
          <p:cNvSpPr>
            <a:spLocks noGrp="1"/>
          </p:cNvSpPr>
          <p:nvPr>
            <p:ph type="sldNum" sz="quarter" idx="10"/>
          </p:nvPr>
        </p:nvSpPr>
        <p:spPr/>
        <p:txBody>
          <a:bodyPr/>
          <a:lstStyle/>
          <a:p>
            <a:endParaRPr lang="en-US" dirty="0"/>
          </a:p>
        </p:txBody>
      </p:sp>
      <p:sp>
        <p:nvSpPr>
          <p:cNvPr id="34" name="TextBox 33">
            <a:extLst>
              <a:ext uri="{FF2B5EF4-FFF2-40B4-BE49-F238E27FC236}">
                <a16:creationId xmlns:a16="http://schemas.microsoft.com/office/drawing/2014/main" id="{26BAA669-FEB0-C0DE-E159-8242D08BFDC4}"/>
              </a:ext>
            </a:extLst>
          </p:cNvPr>
          <p:cNvSpPr txBox="1"/>
          <p:nvPr userDrawn="1"/>
        </p:nvSpPr>
        <p:spPr>
          <a:xfrm>
            <a:off x="2533402" y="1182231"/>
            <a:ext cx="7125195" cy="2708434"/>
          </a:xfrm>
          <a:prstGeom prst="rect">
            <a:avLst/>
          </a:prstGeom>
          <a:noFill/>
        </p:spPr>
        <p:txBody>
          <a:bodyPr wrap="square" rtlCol="0">
            <a:spAutoFit/>
          </a:bodyPr>
          <a:lstStyle/>
          <a:p>
            <a:pPr algn="ctr"/>
            <a:r>
              <a:rPr lang="en-US" sz="3200" dirty="0">
                <a:solidFill>
                  <a:schemeClr val="bg1"/>
                </a:solidFill>
              </a:rPr>
              <a:t>Instructions for Use:</a:t>
            </a:r>
          </a:p>
          <a:p>
            <a:pPr algn="ctr"/>
            <a:endParaRPr lang="en-US" dirty="0">
              <a:solidFill>
                <a:schemeClr val="bg1"/>
              </a:solidFill>
            </a:endParaRPr>
          </a:p>
          <a:p>
            <a:pPr algn="l"/>
            <a:r>
              <a:rPr lang="en-US" sz="1800" dirty="0">
                <a:solidFill>
                  <a:schemeClr val="bg2"/>
                </a:solidFill>
              </a:rPr>
              <a:t>HOW TO COMPRESS IMAGE SIZE</a:t>
            </a:r>
          </a:p>
          <a:p>
            <a:pPr algn="l">
              <a:buFont typeface="Arial" panose="020B0604020202020204" pitchFamily="34" charset="0"/>
              <a:buChar char="•"/>
            </a:pPr>
            <a:r>
              <a:rPr lang="en-US" sz="1400" dirty="0">
                <a:solidFill>
                  <a:schemeClr val="bg1"/>
                </a:solidFill>
                <a:effectLst/>
              </a:rPr>
              <a:t>Select any image and open the “picture </a:t>
            </a:r>
            <a:br>
              <a:rPr lang="en-US" sz="1400" dirty="0">
                <a:solidFill>
                  <a:schemeClr val="bg1"/>
                </a:solidFill>
                <a:effectLst/>
              </a:rPr>
            </a:br>
            <a:r>
              <a:rPr lang="en-US" sz="1400" dirty="0">
                <a:solidFill>
                  <a:schemeClr val="bg1"/>
                </a:solidFill>
                <a:effectLst/>
              </a:rPr>
              <a:t>format” ribbon – select compress pictures </a:t>
            </a:r>
            <a:br>
              <a:rPr lang="en-US" sz="1400" dirty="0">
                <a:solidFill>
                  <a:schemeClr val="bg1"/>
                </a:solidFill>
                <a:effectLst/>
              </a:rPr>
            </a:br>
            <a:r>
              <a:rPr lang="en-US" sz="1400" dirty="0">
                <a:solidFill>
                  <a:schemeClr val="bg1"/>
                </a:solidFill>
                <a:effectLst/>
              </a:rPr>
              <a:t>and this pop up box will appear – compress </a:t>
            </a:r>
            <a:br>
              <a:rPr lang="en-US" sz="1400" dirty="0">
                <a:solidFill>
                  <a:schemeClr val="bg1"/>
                </a:solidFill>
                <a:effectLst/>
              </a:rPr>
            </a:br>
            <a:r>
              <a:rPr lang="en-US" sz="1400" dirty="0">
                <a:solidFill>
                  <a:schemeClr val="bg1"/>
                </a:solidFill>
                <a:effectLst/>
              </a:rPr>
              <a:t>your images as much as you need to make</a:t>
            </a:r>
            <a:br>
              <a:rPr lang="en-US" sz="1400" dirty="0">
                <a:solidFill>
                  <a:schemeClr val="bg1"/>
                </a:solidFill>
                <a:effectLst/>
              </a:rPr>
            </a:br>
            <a:r>
              <a:rPr lang="en-US" sz="1400" dirty="0">
                <a:solidFill>
                  <a:schemeClr val="bg1"/>
                </a:solidFill>
                <a:effectLst/>
              </a:rPr>
              <a:t> a smaller file size. You can go down to 96 </a:t>
            </a:r>
            <a:br>
              <a:rPr lang="en-US" sz="1400" dirty="0">
                <a:solidFill>
                  <a:schemeClr val="bg1"/>
                </a:solidFill>
                <a:effectLst/>
              </a:rPr>
            </a:br>
            <a:r>
              <a:rPr lang="en-US" sz="1400" dirty="0">
                <a:solidFill>
                  <a:schemeClr val="bg1"/>
                </a:solidFill>
                <a:effectLst/>
              </a:rPr>
              <a:t>dpi since the presentation will not be printed. </a:t>
            </a:r>
          </a:p>
          <a:p>
            <a:endParaRPr lang="en-US" dirty="0">
              <a:solidFill>
                <a:schemeClr val="tx1"/>
              </a:solidFill>
            </a:endParaRPr>
          </a:p>
        </p:txBody>
      </p:sp>
      <p:pic>
        <p:nvPicPr>
          <p:cNvPr id="7" name="Picture 6">
            <a:extLst>
              <a:ext uri="{FF2B5EF4-FFF2-40B4-BE49-F238E27FC236}">
                <a16:creationId xmlns:a16="http://schemas.microsoft.com/office/drawing/2014/main" id="{91203972-DE25-5D6D-A6CC-C3A50EDD1C8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183004" y="2274328"/>
            <a:ext cx="5266401" cy="2708434"/>
          </a:xfrm>
          <a:prstGeom prst="rect">
            <a:avLst/>
          </a:prstGeom>
        </p:spPr>
      </p:pic>
    </p:spTree>
    <p:extLst>
      <p:ext uri="{BB962C8B-B14F-4D97-AF65-F5344CB8AC3E}">
        <p14:creationId xmlns:p14="http://schemas.microsoft.com/office/powerpoint/2010/main" val="35347343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hasCustomPrompt="1"/>
          </p:nvPr>
        </p:nvSpPr>
        <p:spPr>
          <a:xfrm>
            <a:off x="1024281" y="1803599"/>
            <a:ext cx="381798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strike="noStrike" kern="1200" spc="-100" baseline="0">
                <a:solidFill>
                  <a:schemeClr val="tx1"/>
                </a:solidFill>
                <a:latin typeface="Cambria" panose="02040503050406030204" pitchFamily="18" charset="0"/>
                <a:ea typeface="+mj-ea"/>
                <a:cs typeface="+mj-cs"/>
              </a:defRPr>
            </a:lvl1pPr>
          </a:lstStyle>
          <a:p>
            <a:r>
              <a:rPr lang="en-US" dirty="0"/>
              <a:t>CLICK TO EDIT MASTER TITLE STYLE</a:t>
            </a:r>
            <a:endParaRPr lang="en-US" noProof="0" dirty="0"/>
          </a:p>
        </p:txBody>
      </p:sp>
      <p:sp>
        <p:nvSpPr>
          <p:cNvPr id="7" name="Picture Placeholder 2">
            <a:extLst>
              <a:ext uri="{FF2B5EF4-FFF2-40B4-BE49-F238E27FC236}">
                <a16:creationId xmlns:a16="http://schemas.microsoft.com/office/drawing/2014/main" id="{E0D17784-2C6B-EF99-4F93-DFE5FCE578F2}"/>
              </a:ext>
            </a:extLst>
          </p:cNvPr>
          <p:cNvSpPr>
            <a:spLocks noGrp="1"/>
          </p:cNvSpPr>
          <p:nvPr>
            <p:ph type="pic" idx="12"/>
          </p:nvPr>
        </p:nvSpPr>
        <p:spPr>
          <a:xfrm>
            <a:off x="6096000" y="0"/>
            <a:ext cx="6095999" cy="6503243"/>
          </a:xfrm>
          <a:prstGeom prst="rect">
            <a:avLst/>
          </a:prstGeom>
          <a:solidFill>
            <a:schemeClr val="accent1"/>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3" name="Content Placeholder 21">
            <a:extLst>
              <a:ext uri="{FF2B5EF4-FFF2-40B4-BE49-F238E27FC236}">
                <a16:creationId xmlns:a16="http://schemas.microsoft.com/office/drawing/2014/main" id="{6349E396-8D07-EE6A-7BFF-5D064470559D}"/>
              </a:ext>
            </a:extLst>
          </p:cNvPr>
          <p:cNvSpPr>
            <a:spLocks noGrp="1"/>
          </p:cNvSpPr>
          <p:nvPr>
            <p:ph sz="quarter" idx="15" hasCustomPrompt="1"/>
          </p:nvPr>
        </p:nvSpPr>
        <p:spPr>
          <a:xfrm>
            <a:off x="1024082" y="2476931"/>
            <a:ext cx="3818082" cy="3071813"/>
          </a:xfrm>
          <a:prstGeom prst="rect">
            <a:avLst/>
          </a:prstGeo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5354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E5C86B-0799-F359-FF53-413F19EBA243}"/>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4" name="Rectangle 3">
            <a:extLst>
              <a:ext uri="{FF2B5EF4-FFF2-40B4-BE49-F238E27FC236}">
                <a16:creationId xmlns:a16="http://schemas.microsoft.com/office/drawing/2014/main" id="{ABC6A86A-2613-EE06-E484-C02C80979748}"/>
              </a:ext>
            </a:extLst>
          </p:cNvPr>
          <p:cNvSpPr/>
          <p:nvPr userDrawn="1"/>
        </p:nvSpPr>
        <p:spPr>
          <a:xfrm>
            <a:off x="0" y="0"/>
            <a:ext cx="12192000" cy="2883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2E21D6-2C0C-A372-4BE8-A37C4EDFF43E}"/>
              </a:ext>
            </a:extLst>
          </p:cNvPr>
          <p:cNvSpPr>
            <a:spLocks noGrp="1"/>
          </p:cNvSpPr>
          <p:nvPr>
            <p:ph type="title" hasCustomPrompt="1"/>
          </p:nvPr>
        </p:nvSpPr>
        <p:spPr>
          <a:xfrm>
            <a:off x="1009064" y="3429000"/>
            <a:ext cx="9447292"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00" baseline="0">
                <a:solidFill>
                  <a:schemeClr val="bg1"/>
                </a:solidFill>
                <a:latin typeface="Cambria" panose="02040503050406030204" pitchFamily="18" charset="0"/>
                <a:ea typeface="+mj-ea"/>
                <a:cs typeface="+mj-cs"/>
              </a:defRPr>
            </a:lvl1pPr>
          </a:lstStyle>
          <a:p>
            <a:r>
              <a:rPr lang="en-US" dirty="0"/>
              <a:t>THANK YOU FOR JOINING!</a:t>
            </a:r>
            <a:endParaRPr lang="en-US" noProof="0" dirty="0"/>
          </a:p>
        </p:txBody>
      </p:sp>
      <p:sp>
        <p:nvSpPr>
          <p:cNvPr id="10" name="Content Placeholder 21">
            <a:extLst>
              <a:ext uri="{FF2B5EF4-FFF2-40B4-BE49-F238E27FC236}">
                <a16:creationId xmlns:a16="http://schemas.microsoft.com/office/drawing/2014/main" id="{AD0B34D0-4032-2919-5991-FC851AB2505D}"/>
              </a:ext>
            </a:extLst>
          </p:cNvPr>
          <p:cNvSpPr>
            <a:spLocks noGrp="1"/>
          </p:cNvSpPr>
          <p:nvPr>
            <p:ph sz="quarter" idx="30" hasCustomPrompt="1"/>
          </p:nvPr>
        </p:nvSpPr>
        <p:spPr>
          <a:xfrm>
            <a:off x="1009065" y="4295885"/>
            <a:ext cx="2848486" cy="1581798"/>
          </a:xfrm>
          <a:prstGeom prst="rect">
            <a:avLst/>
          </a:prstGeom>
        </p:spPr>
        <p:txBody>
          <a:bodyPr lIns="91440"/>
          <a:lstStyle>
            <a:lvl1pPr marL="0" indent="0" algn="l">
              <a:buNone/>
              <a:defRPr sz="1400">
                <a:solidFill>
                  <a:schemeClr val="bg1"/>
                </a:solidFill>
              </a:defRPr>
            </a:lvl1pPr>
            <a:lvl2pPr marL="457200" indent="0" algn="l">
              <a:buNone/>
              <a:defRPr sz="1400">
                <a:solidFill>
                  <a:schemeClr val="bg1"/>
                </a:solidFill>
              </a:defRPr>
            </a:lvl2pPr>
            <a:lvl3pPr marL="914400" indent="0" algn="l">
              <a:buNone/>
              <a:defRPr sz="1400">
                <a:solidFill>
                  <a:schemeClr val="bg1"/>
                </a:solidFill>
              </a:defRPr>
            </a:lvl3pPr>
            <a:lvl4pPr marL="1371600" indent="0" algn="l">
              <a:buNone/>
              <a:defRPr sz="1400">
                <a:solidFill>
                  <a:schemeClr val="bg1"/>
                </a:solidFill>
              </a:defRPr>
            </a:lvl4pPr>
            <a:lvl5pPr marL="1828800" indent="0" algn="l">
              <a:buNone/>
              <a:defRPr sz="1400">
                <a:solidFill>
                  <a:schemeClr val="bg1"/>
                </a:solidFill>
              </a:defRPr>
            </a:lvl5pPr>
          </a:lstStyle>
          <a:p>
            <a:pPr lvl="0"/>
            <a:r>
              <a:rPr lang="en-US" dirty="0"/>
              <a:t>Contact Name</a:t>
            </a:r>
          </a:p>
          <a:p>
            <a:pPr lvl="0"/>
            <a:r>
              <a:rPr lang="en-US" dirty="0"/>
              <a:t>Job Title</a:t>
            </a:r>
          </a:p>
          <a:p>
            <a:pPr lvl="0"/>
            <a:r>
              <a:rPr lang="en-US" dirty="0"/>
              <a:t>Email </a:t>
            </a:r>
          </a:p>
          <a:p>
            <a:pPr lvl="0"/>
            <a:r>
              <a:rPr lang="en-US" dirty="0"/>
              <a:t>Phone Number</a:t>
            </a:r>
          </a:p>
        </p:txBody>
      </p:sp>
      <p:sp>
        <p:nvSpPr>
          <p:cNvPr id="11" name="Content Placeholder 21">
            <a:extLst>
              <a:ext uri="{FF2B5EF4-FFF2-40B4-BE49-F238E27FC236}">
                <a16:creationId xmlns:a16="http://schemas.microsoft.com/office/drawing/2014/main" id="{E606B90F-75B0-2D1B-70FC-71CC9DE13DD1}"/>
              </a:ext>
            </a:extLst>
          </p:cNvPr>
          <p:cNvSpPr>
            <a:spLocks noGrp="1"/>
          </p:cNvSpPr>
          <p:nvPr>
            <p:ph sz="quarter" idx="31" hasCustomPrompt="1"/>
          </p:nvPr>
        </p:nvSpPr>
        <p:spPr>
          <a:xfrm>
            <a:off x="5496410" y="4295885"/>
            <a:ext cx="1848394" cy="1581798"/>
          </a:xfrm>
          <a:prstGeom prst="rect">
            <a:avLst/>
          </a:prstGeom>
        </p:spPr>
        <p:txBody>
          <a:bodyPr lIns="91440"/>
          <a:lstStyle>
            <a:lvl1pPr marL="0" indent="0" algn="l">
              <a:buNone/>
              <a:defRPr sz="1400">
                <a:solidFill>
                  <a:schemeClr val="bg1"/>
                </a:solidFill>
              </a:defRPr>
            </a:lvl1pPr>
            <a:lvl2pPr marL="457200" indent="0" algn="l">
              <a:buNone/>
              <a:defRPr sz="1400">
                <a:solidFill>
                  <a:schemeClr val="bg1"/>
                </a:solidFill>
              </a:defRPr>
            </a:lvl2pPr>
            <a:lvl3pPr marL="914400" indent="0" algn="l">
              <a:buNone/>
              <a:defRPr sz="1400">
                <a:solidFill>
                  <a:schemeClr val="bg1"/>
                </a:solidFill>
              </a:defRPr>
            </a:lvl3pPr>
            <a:lvl4pPr marL="1371600" indent="0" algn="l">
              <a:buNone/>
              <a:defRPr sz="1400">
                <a:solidFill>
                  <a:schemeClr val="bg1"/>
                </a:solidFill>
              </a:defRPr>
            </a:lvl4pPr>
            <a:lvl5pPr marL="1828800" indent="0" algn="l">
              <a:buNone/>
              <a:defRPr sz="1400">
                <a:solidFill>
                  <a:schemeClr val="bg1"/>
                </a:solidFill>
              </a:defRPr>
            </a:lvl5p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www.ncsl.org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br>
              <a:rPr lang="en-US" sz="1400" dirty="0">
                <a:effectLst/>
                <a:latin typeface="Calibri" panose="020F0502020204030204" pitchFamily="34" charset="0"/>
                <a:ea typeface="Calibri" panose="020F0502020204030204" pitchFamily="34" charset="0"/>
                <a:cs typeface="Times New Roman" panose="02020603050405020304" pitchFamily="18" charset="0"/>
              </a:rPr>
            </a:br>
            <a:br>
              <a:rPr lang="en-US" sz="1400" dirty="0">
                <a:effectLst/>
                <a:latin typeface="Calibri" panose="020F0502020204030204" pitchFamily="34" charset="0"/>
                <a:ea typeface="Calibri" panose="020F0502020204030204" pitchFamily="34" charset="0"/>
                <a:cs typeface="Calibri" panose="020F0502020204030204" pitchFamily="34" charset="0"/>
              </a:rPr>
            </a:br>
            <a:r>
              <a:rPr lang="en-US" sz="1400" dirty="0">
                <a:effectLst/>
                <a:latin typeface="Calibri" panose="020F0502020204030204" pitchFamily="34" charset="0"/>
                <a:ea typeface="Calibri" panose="020F0502020204030204" pitchFamily="34" charset="0"/>
                <a:cs typeface="Calibri" panose="020F0502020204030204" pitchFamily="34" charset="0"/>
              </a:rPr>
              <a:t>@</a:t>
            </a:r>
            <a:r>
              <a:rPr lang="en-US" sz="1400" dirty="0" err="1">
                <a:effectLst/>
                <a:latin typeface="Calibri" panose="020F0502020204030204" pitchFamily="34" charset="0"/>
                <a:ea typeface="Calibri" panose="020F0502020204030204" pitchFamily="34" charset="0"/>
                <a:cs typeface="Calibri" panose="020F0502020204030204" pitchFamily="34" charset="0"/>
              </a:rPr>
              <a:t>NCSLorg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ontent Placeholder 21">
            <a:extLst>
              <a:ext uri="{FF2B5EF4-FFF2-40B4-BE49-F238E27FC236}">
                <a16:creationId xmlns:a16="http://schemas.microsoft.com/office/drawing/2014/main" id="{ECFA8959-1299-BFCB-3AB5-4BD1A536B914}"/>
              </a:ext>
            </a:extLst>
          </p:cNvPr>
          <p:cNvSpPr>
            <a:spLocks noGrp="1"/>
          </p:cNvSpPr>
          <p:nvPr>
            <p:ph sz="quarter" idx="33" hasCustomPrompt="1"/>
          </p:nvPr>
        </p:nvSpPr>
        <p:spPr>
          <a:xfrm>
            <a:off x="8702361" y="4295885"/>
            <a:ext cx="2370218" cy="1581798"/>
          </a:xfrm>
          <a:prstGeom prst="rect">
            <a:avLst/>
          </a:prstGeom>
        </p:spPr>
        <p:txBody>
          <a:bodyPr lIns="91440"/>
          <a:lstStyle>
            <a:lvl1pPr marL="0" indent="0" algn="l">
              <a:buNone/>
              <a:defRPr sz="1400">
                <a:solidFill>
                  <a:schemeClr val="bg1"/>
                </a:solidFill>
              </a:defRPr>
            </a:lvl1pPr>
            <a:lvl2pPr marL="457200" indent="0" algn="l">
              <a:buNone/>
              <a:defRPr sz="1400">
                <a:solidFill>
                  <a:schemeClr val="bg1"/>
                </a:solidFill>
              </a:defRPr>
            </a:lvl2pPr>
            <a:lvl3pPr marL="914400" indent="0" algn="l">
              <a:buNone/>
              <a:defRPr sz="1400">
                <a:solidFill>
                  <a:schemeClr val="bg1"/>
                </a:solidFill>
              </a:defRPr>
            </a:lvl3pPr>
            <a:lvl4pPr marL="1371600" indent="0" algn="l">
              <a:buNone/>
              <a:defRPr sz="1400">
                <a:solidFill>
                  <a:schemeClr val="bg1"/>
                </a:solidFill>
              </a:defRPr>
            </a:lvl4pPr>
            <a:lvl5pPr marL="1828800" indent="0" algn="l">
              <a:buNone/>
              <a:defRPr sz="1400">
                <a:solidFill>
                  <a:schemeClr val="bg1"/>
                </a:solidFill>
              </a:defRPr>
            </a:lvl5pPr>
          </a:lstStyle>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Denver</a:t>
            </a:r>
            <a:r>
              <a:rPr lang="en-US" sz="1400" dirty="0">
                <a:effectLst/>
                <a:latin typeface="Calibri" panose="020F0502020204030204" pitchFamily="34" charset="0"/>
                <a:ea typeface="Calibri" panose="020F0502020204030204" pitchFamily="34" charset="0"/>
                <a:cs typeface="Calibri" panose="020F0502020204030204" pitchFamily="34" charset="0"/>
              </a:rPr>
              <a:t> </a:t>
            </a:r>
            <a:br>
              <a:rPr lang="en-US" sz="1400" dirty="0">
                <a:effectLst/>
                <a:latin typeface="Calibri" panose="020F0502020204030204" pitchFamily="34" charset="0"/>
                <a:ea typeface="Calibri" panose="020F0502020204030204" pitchFamily="34" charset="0"/>
                <a:cs typeface="Calibri" panose="020F0502020204030204" pitchFamily="34" charset="0"/>
              </a:rPr>
            </a:br>
            <a:r>
              <a:rPr lang="en-US" sz="1400" dirty="0">
                <a:effectLst/>
                <a:latin typeface="Calibri" panose="020F0502020204030204" pitchFamily="34" charset="0"/>
                <a:ea typeface="Calibri" panose="020F0502020204030204" pitchFamily="34" charset="0"/>
                <a:cs typeface="Calibri" panose="020F0502020204030204" pitchFamily="34" charset="0"/>
              </a:rPr>
              <a:t>7700 East First Place, </a:t>
            </a:r>
            <a:br>
              <a:rPr lang="en-US" sz="1400" dirty="0">
                <a:effectLst/>
                <a:latin typeface="Calibri" panose="020F0502020204030204" pitchFamily="34" charset="0"/>
                <a:ea typeface="Calibri" panose="020F0502020204030204" pitchFamily="34" charset="0"/>
                <a:cs typeface="Calibri" panose="020F0502020204030204" pitchFamily="34" charset="0"/>
              </a:rPr>
            </a:br>
            <a:r>
              <a:rPr lang="en-US" sz="1400" dirty="0">
                <a:effectLst/>
                <a:latin typeface="Calibri" panose="020F0502020204030204" pitchFamily="34" charset="0"/>
                <a:ea typeface="Calibri" panose="020F0502020204030204" pitchFamily="34" charset="0"/>
                <a:cs typeface="Calibri" panose="020F0502020204030204" pitchFamily="34" charset="0"/>
              </a:rPr>
              <a:t>Denver CO 80230  </a:t>
            </a:r>
          </a:p>
          <a:p>
            <a:pPr marL="0" marR="0">
              <a:spcBef>
                <a:spcPts val="0"/>
              </a:spcBef>
              <a:spcAft>
                <a:spcPts val="0"/>
              </a:spcAft>
            </a:pPr>
            <a:br>
              <a:rPr lang="en-US" sz="1400" dirty="0">
                <a:effectLst/>
                <a:latin typeface="Calibri" panose="020F0502020204030204" pitchFamily="34" charset="0"/>
                <a:ea typeface="Calibri" panose="020F0502020204030204" pitchFamily="34" charset="0"/>
                <a:cs typeface="Calibri" panose="020F0502020204030204" pitchFamily="34" charset="0"/>
              </a:rPr>
            </a:br>
            <a:r>
              <a:rPr lang="en-US" sz="1400" b="1" dirty="0">
                <a:effectLst/>
                <a:latin typeface="Calibri" panose="020F0502020204030204" pitchFamily="34" charset="0"/>
                <a:ea typeface="Calibri" panose="020F0502020204030204" pitchFamily="34" charset="0"/>
                <a:cs typeface="Calibri" panose="020F0502020204030204" pitchFamily="34" charset="0"/>
              </a:rPr>
              <a:t>Washington D.C.</a:t>
            </a:r>
            <a:r>
              <a:rPr lang="en-US" sz="14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444 North Capitol Street, N.W. </a:t>
            </a:r>
            <a:br>
              <a:rPr lang="en-US" sz="1400" dirty="0">
                <a:effectLst/>
                <a:latin typeface="Calibri" panose="020F0502020204030204" pitchFamily="34" charset="0"/>
                <a:ea typeface="Calibri" panose="020F0502020204030204" pitchFamily="34" charset="0"/>
                <a:cs typeface="Calibri" panose="020F0502020204030204" pitchFamily="34" charset="0"/>
              </a:rPr>
            </a:br>
            <a:r>
              <a:rPr lang="en-US" sz="1400" dirty="0">
                <a:effectLst/>
                <a:latin typeface="Calibri" panose="020F0502020204030204" pitchFamily="34" charset="0"/>
                <a:ea typeface="Calibri" panose="020F0502020204030204" pitchFamily="34" charset="0"/>
                <a:cs typeface="Calibri" panose="020F0502020204030204" pitchFamily="34" charset="0"/>
              </a:rPr>
              <a:t>Suite 515, </a:t>
            </a:r>
            <a:br>
              <a:rPr lang="en-US" sz="1400" dirty="0">
                <a:effectLst/>
                <a:latin typeface="Calibri" panose="020F0502020204030204" pitchFamily="34" charset="0"/>
                <a:ea typeface="Calibri" panose="020F0502020204030204" pitchFamily="34" charset="0"/>
                <a:cs typeface="Calibri" panose="020F0502020204030204" pitchFamily="34" charset="0"/>
              </a:rPr>
            </a:br>
            <a:r>
              <a:rPr lang="en-US" sz="1400" dirty="0">
                <a:effectLst/>
                <a:latin typeface="Calibri" panose="020F0502020204030204" pitchFamily="34" charset="0"/>
                <a:ea typeface="Calibri" panose="020F0502020204030204" pitchFamily="34" charset="0"/>
                <a:cs typeface="Calibri" panose="020F0502020204030204" pitchFamily="34" charset="0"/>
              </a:rPr>
              <a:t>Washington, D.C. 20001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32C97678-92C5-F8A4-E56E-4A7E1D347940}"/>
              </a:ext>
            </a:extLst>
          </p:cNvPr>
          <p:cNvCxnSpPr/>
          <p:nvPr userDrawn="1"/>
        </p:nvCxnSpPr>
        <p:spPr>
          <a:xfrm>
            <a:off x="4239493" y="4295885"/>
            <a:ext cx="0" cy="1581798"/>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67EB40-CC30-A66B-3053-267EED24D9E6}"/>
              </a:ext>
            </a:extLst>
          </p:cNvPr>
          <p:cNvCxnSpPr/>
          <p:nvPr userDrawn="1"/>
        </p:nvCxnSpPr>
        <p:spPr>
          <a:xfrm>
            <a:off x="7726747" y="4295885"/>
            <a:ext cx="0" cy="1581798"/>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92E77D2B-2673-9AE9-63F9-FF2DFED1CD78}"/>
              </a:ext>
            </a:extLst>
          </p:cNvPr>
          <p:cNvSpPr>
            <a:spLocks noGrp="1"/>
          </p:cNvSpPr>
          <p:nvPr>
            <p:ph type="pic" sz="quarter" idx="34"/>
          </p:nvPr>
        </p:nvSpPr>
        <p:spPr>
          <a:xfrm>
            <a:off x="0" y="0"/>
            <a:ext cx="12192000" cy="2887663"/>
          </a:xfrm>
          <a:prstGeom prst="rect">
            <a:avLst/>
          </a:prstGeom>
        </p:spPr>
        <p:txBody>
          <a:bodyPr/>
          <a:lstStyle/>
          <a:p>
            <a:endParaRPr lang="en-US"/>
          </a:p>
        </p:txBody>
      </p:sp>
      <p:pic>
        <p:nvPicPr>
          <p:cNvPr id="25" name="Graphic 24">
            <a:extLst>
              <a:ext uri="{FF2B5EF4-FFF2-40B4-BE49-F238E27FC236}">
                <a16:creationId xmlns:a16="http://schemas.microsoft.com/office/drawing/2014/main" id="{030DBB4E-E2B0-F29A-A439-3E746986C3E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8691" y="4240939"/>
            <a:ext cx="593669" cy="587933"/>
          </a:xfrm>
          <a:prstGeom prst="rect">
            <a:avLst/>
          </a:prstGeom>
        </p:spPr>
      </p:pic>
      <p:pic>
        <p:nvPicPr>
          <p:cNvPr id="26" name="Graphic 25">
            <a:extLst>
              <a:ext uri="{FF2B5EF4-FFF2-40B4-BE49-F238E27FC236}">
                <a16:creationId xmlns:a16="http://schemas.microsoft.com/office/drawing/2014/main" id="{064A3D29-71F0-7F3C-37D9-F02A19FA810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2090" y="4245543"/>
            <a:ext cx="593669" cy="587933"/>
          </a:xfrm>
          <a:prstGeom prst="rect">
            <a:avLst/>
          </a:prstGeom>
        </p:spPr>
      </p:pic>
      <p:pic>
        <p:nvPicPr>
          <p:cNvPr id="27" name="Graphic 26">
            <a:extLst>
              <a:ext uri="{FF2B5EF4-FFF2-40B4-BE49-F238E27FC236}">
                <a16:creationId xmlns:a16="http://schemas.microsoft.com/office/drawing/2014/main" id="{309D63EE-DA51-F801-045F-9E43D780BBC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2089" y="4947269"/>
            <a:ext cx="593669" cy="587933"/>
          </a:xfrm>
          <a:prstGeom prst="rect">
            <a:avLst/>
          </a:prstGeom>
        </p:spPr>
      </p:pic>
    </p:spTree>
    <p:extLst>
      <p:ext uri="{BB962C8B-B14F-4D97-AF65-F5344CB8AC3E}">
        <p14:creationId xmlns:p14="http://schemas.microsoft.com/office/powerpoint/2010/main" val="1769636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5">
    <p:bg>
      <p:bgPr>
        <a:solidFill>
          <a:schemeClr val="accent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C736537B-3983-E559-CA41-8F0A54D5F52C}"/>
              </a:ext>
            </a:extLst>
          </p:cNvPr>
          <p:cNvSpPr/>
          <p:nvPr userDrawn="1"/>
        </p:nvSpPr>
        <p:spPr>
          <a:xfrm>
            <a:off x="5609063" y="0"/>
            <a:ext cx="6582937" cy="6498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9">
            <a:extLst>
              <a:ext uri="{FF2B5EF4-FFF2-40B4-BE49-F238E27FC236}">
                <a16:creationId xmlns:a16="http://schemas.microsoft.com/office/drawing/2014/main" id="{4AF64D58-0C9B-EB46-696A-95CEBDB9B1E3}"/>
              </a:ext>
            </a:extLst>
          </p:cNvPr>
          <p:cNvSpPr>
            <a:spLocks noGrp="1"/>
          </p:cNvSpPr>
          <p:nvPr>
            <p:ph type="pic" sz="quarter" idx="11" hasCustomPrompt="1"/>
          </p:nvPr>
        </p:nvSpPr>
        <p:spPr>
          <a:xfrm>
            <a:off x="237733" y="116"/>
            <a:ext cx="5371330" cy="6498291"/>
          </a:xfrm>
          <a:prstGeom prst="rect">
            <a:avLst/>
          </a:prstGeom>
          <a:solidFill>
            <a:schemeClr val="tx2"/>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3" name="Slide Number Placeholder 2">
            <a:extLst>
              <a:ext uri="{FF2B5EF4-FFF2-40B4-BE49-F238E27FC236}">
                <a16:creationId xmlns:a16="http://schemas.microsoft.com/office/drawing/2014/main" id="{94FD0109-C8F1-2765-C3C6-FB251FDDC23A}"/>
              </a:ext>
            </a:extLst>
          </p:cNvPr>
          <p:cNvSpPr>
            <a:spLocks noGrp="1"/>
          </p:cNvSpPr>
          <p:nvPr>
            <p:ph type="sldNum" sz="quarter" idx="10"/>
          </p:nvPr>
        </p:nvSpPr>
        <p:spPr/>
        <p:txBody>
          <a:bodyPr/>
          <a:lstStyle/>
          <a:p>
            <a:fld id="{4B73C415-D670-4716-A5EC-CC4D52CA2BAC}" type="slidenum">
              <a:rPr lang="en-US" smtClean="0"/>
              <a:pPr/>
              <a:t>‹#›</a:t>
            </a:fld>
            <a:endParaRPr lang="en-US"/>
          </a:p>
        </p:txBody>
      </p:sp>
      <p:sp>
        <p:nvSpPr>
          <p:cNvPr id="9" name="Title 1">
            <a:extLst>
              <a:ext uri="{FF2B5EF4-FFF2-40B4-BE49-F238E27FC236}">
                <a16:creationId xmlns:a16="http://schemas.microsoft.com/office/drawing/2014/main" id="{FA2860E9-BD86-1DDA-E041-3235B3115F3E}"/>
              </a:ext>
            </a:extLst>
          </p:cNvPr>
          <p:cNvSpPr>
            <a:spLocks noGrp="1"/>
          </p:cNvSpPr>
          <p:nvPr>
            <p:ph type="ctrTitle" hasCustomPrompt="1"/>
          </p:nvPr>
        </p:nvSpPr>
        <p:spPr>
          <a:xfrm>
            <a:off x="6096000" y="2301909"/>
            <a:ext cx="5295726" cy="654513"/>
          </a:xfrm>
          <a:prstGeom prst="rect">
            <a:avLst/>
          </a:prstGeom>
          <a:solidFill>
            <a:schemeClr val="bg1"/>
          </a:solidFill>
        </p:spPr>
        <p:txBody>
          <a:bodyPr anchor="b"/>
          <a:lstStyle>
            <a:lvl1pPr algn="l">
              <a:defRPr sz="3200" spc="-100" baseline="0">
                <a:solidFill>
                  <a:schemeClr val="tx1"/>
                </a:solidFill>
                <a:latin typeface="Cambria" panose="02040503050406030204" pitchFamily="18" charset="0"/>
              </a:defRPr>
            </a:lvl1pPr>
          </a:lstStyle>
          <a:p>
            <a:r>
              <a:rPr lang="en-US" noProof="0" dirty="0"/>
              <a:t>CLICK TO EDIT MASTER TITLE STYLE</a:t>
            </a:r>
          </a:p>
        </p:txBody>
      </p:sp>
      <p:sp>
        <p:nvSpPr>
          <p:cNvPr id="10" name="Subtitle 2">
            <a:extLst>
              <a:ext uri="{FF2B5EF4-FFF2-40B4-BE49-F238E27FC236}">
                <a16:creationId xmlns:a16="http://schemas.microsoft.com/office/drawing/2014/main" id="{77B455A2-A3B3-E2E4-837D-9C8EADDFB098}"/>
              </a:ext>
            </a:extLst>
          </p:cNvPr>
          <p:cNvSpPr>
            <a:spLocks noGrp="1"/>
          </p:cNvSpPr>
          <p:nvPr>
            <p:ph type="subTitle" idx="12"/>
          </p:nvPr>
        </p:nvSpPr>
        <p:spPr>
          <a:xfrm>
            <a:off x="6103666" y="3085828"/>
            <a:ext cx="5282686" cy="299833"/>
          </a:xfrm>
          <a:prstGeom prst="rect">
            <a:avLst/>
          </a:prstGeom>
          <a:solidFill>
            <a:schemeClr val="bg1"/>
          </a:solidFill>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47" name="Graphic 46">
            <a:extLst>
              <a:ext uri="{FF2B5EF4-FFF2-40B4-BE49-F238E27FC236}">
                <a16:creationId xmlns:a16="http://schemas.microsoft.com/office/drawing/2014/main" id="{B1A3A29B-37BE-F98B-0FC8-5E642093C17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5455336"/>
            <a:ext cx="593669" cy="587933"/>
          </a:xfrm>
          <a:prstGeom prst="rect">
            <a:avLst/>
          </a:prstGeom>
        </p:spPr>
      </p:pic>
      <p:pic>
        <p:nvPicPr>
          <p:cNvPr id="48" name="Graphic 47">
            <a:extLst>
              <a:ext uri="{FF2B5EF4-FFF2-40B4-BE49-F238E27FC236}">
                <a16:creationId xmlns:a16="http://schemas.microsoft.com/office/drawing/2014/main" id="{2EFD80B1-72D8-77BF-BCA5-732C19014FD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2" y="4051884"/>
            <a:ext cx="593669" cy="587933"/>
          </a:xfrm>
          <a:prstGeom prst="rect">
            <a:avLst/>
          </a:prstGeom>
        </p:spPr>
      </p:pic>
      <p:pic>
        <p:nvPicPr>
          <p:cNvPr id="49" name="Graphic 48">
            <a:extLst>
              <a:ext uri="{FF2B5EF4-FFF2-40B4-BE49-F238E27FC236}">
                <a16:creationId xmlns:a16="http://schemas.microsoft.com/office/drawing/2014/main" id="{A297ED6D-B534-9174-02DB-12D068F88DA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1" y="4753610"/>
            <a:ext cx="593669" cy="587933"/>
          </a:xfrm>
          <a:prstGeom prst="rect">
            <a:avLst/>
          </a:prstGeom>
        </p:spPr>
      </p:pic>
      <p:sp>
        <p:nvSpPr>
          <p:cNvPr id="50" name="Text Placeholder 28">
            <a:extLst>
              <a:ext uri="{FF2B5EF4-FFF2-40B4-BE49-F238E27FC236}">
                <a16:creationId xmlns:a16="http://schemas.microsoft.com/office/drawing/2014/main" id="{3CE4D9ED-BA54-268A-8BBB-2B5287416EB8}"/>
              </a:ext>
            </a:extLst>
          </p:cNvPr>
          <p:cNvSpPr>
            <a:spLocks noGrp="1"/>
          </p:cNvSpPr>
          <p:nvPr>
            <p:ph type="body" sz="quarter" idx="13"/>
          </p:nvPr>
        </p:nvSpPr>
        <p:spPr>
          <a:xfrm>
            <a:off x="6932310" y="4197303"/>
            <a:ext cx="3873222" cy="295198"/>
          </a:xfrm>
          <a:prstGeom prst="rect">
            <a:avLst/>
          </a:prstGeom>
        </p:spPr>
        <p:txBody>
          <a:bodyPr anchor="ct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Click to edit Master text styles</a:t>
            </a:r>
          </a:p>
        </p:txBody>
      </p:sp>
      <p:sp>
        <p:nvSpPr>
          <p:cNvPr id="51" name="Text Placeholder 28">
            <a:extLst>
              <a:ext uri="{FF2B5EF4-FFF2-40B4-BE49-F238E27FC236}">
                <a16:creationId xmlns:a16="http://schemas.microsoft.com/office/drawing/2014/main" id="{7AA2D916-F38A-491D-2B06-CAB76268FE71}"/>
              </a:ext>
            </a:extLst>
          </p:cNvPr>
          <p:cNvSpPr>
            <a:spLocks noGrp="1"/>
          </p:cNvSpPr>
          <p:nvPr>
            <p:ph type="body" sz="quarter" idx="14"/>
          </p:nvPr>
        </p:nvSpPr>
        <p:spPr>
          <a:xfrm>
            <a:off x="6932310" y="4910180"/>
            <a:ext cx="3873222" cy="295198"/>
          </a:xfrm>
          <a:prstGeom prst="rect">
            <a:avLst/>
          </a:prstGeom>
        </p:spPr>
        <p:txBody>
          <a:bodyPr anchor="ct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Click to edit Master text styles</a:t>
            </a:r>
          </a:p>
        </p:txBody>
      </p:sp>
      <p:sp>
        <p:nvSpPr>
          <p:cNvPr id="52" name="Text Placeholder 28">
            <a:extLst>
              <a:ext uri="{FF2B5EF4-FFF2-40B4-BE49-F238E27FC236}">
                <a16:creationId xmlns:a16="http://schemas.microsoft.com/office/drawing/2014/main" id="{43C16168-437C-7144-3E8D-89B30B52DB7E}"/>
              </a:ext>
            </a:extLst>
          </p:cNvPr>
          <p:cNvSpPr>
            <a:spLocks noGrp="1"/>
          </p:cNvSpPr>
          <p:nvPr>
            <p:ph type="body" sz="quarter" idx="15"/>
          </p:nvPr>
        </p:nvSpPr>
        <p:spPr>
          <a:xfrm>
            <a:off x="6932310" y="5581947"/>
            <a:ext cx="3873222" cy="295198"/>
          </a:xfrm>
          <a:prstGeom prst="rect">
            <a:avLst/>
          </a:prstGeom>
        </p:spPr>
        <p:txBody>
          <a:bodyPr anchor="ct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Click to edit Master text styles</a:t>
            </a:r>
          </a:p>
        </p:txBody>
      </p:sp>
      <p:pic>
        <p:nvPicPr>
          <p:cNvPr id="55" name="Picture 54">
            <a:extLst>
              <a:ext uri="{FF2B5EF4-FFF2-40B4-BE49-F238E27FC236}">
                <a16:creationId xmlns:a16="http://schemas.microsoft.com/office/drawing/2014/main" id="{5A485379-AA64-4C03-B854-10B36E2908B3}"/>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6103666" y="549473"/>
            <a:ext cx="2986586" cy="1047534"/>
          </a:xfrm>
          <a:prstGeom prst="rect">
            <a:avLst/>
          </a:prstGeom>
        </p:spPr>
      </p:pic>
    </p:spTree>
    <p:extLst>
      <p:ext uri="{BB962C8B-B14F-4D97-AF65-F5344CB8AC3E}">
        <p14:creationId xmlns:p14="http://schemas.microsoft.com/office/powerpoint/2010/main" val="1721196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19D13-25C2-DAF4-A694-62D5525C8627}"/>
              </a:ext>
            </a:extLst>
          </p:cNvPr>
          <p:cNvSpPr/>
          <p:nvPr userDrawn="1"/>
        </p:nvSpPr>
        <p:spPr>
          <a:xfrm>
            <a:off x="5609063" y="-13460"/>
            <a:ext cx="6582937" cy="6498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4FD0109-C8F1-2765-C3C6-FB251FDDC23A}"/>
              </a:ext>
            </a:extLst>
          </p:cNvPr>
          <p:cNvSpPr>
            <a:spLocks noGrp="1"/>
          </p:cNvSpPr>
          <p:nvPr>
            <p:ph type="sldNum" sz="quarter" idx="10"/>
          </p:nvPr>
        </p:nvSpPr>
        <p:spPr/>
        <p:txBody>
          <a:bodyPr/>
          <a:lstStyle/>
          <a:p>
            <a:fld id="{4B73C415-D670-4716-A5EC-CC4D52CA2BAC}" type="slidenum">
              <a:rPr lang="en-US" smtClean="0"/>
              <a:pPr/>
              <a:t>‹#›</a:t>
            </a:fld>
            <a:endParaRPr lang="en-US"/>
          </a:p>
        </p:txBody>
      </p:sp>
      <p:pic>
        <p:nvPicPr>
          <p:cNvPr id="47" name="Graphic 46">
            <a:extLst>
              <a:ext uri="{FF2B5EF4-FFF2-40B4-BE49-F238E27FC236}">
                <a16:creationId xmlns:a16="http://schemas.microsoft.com/office/drawing/2014/main" id="{B1A3A29B-37BE-F98B-0FC8-5E642093C17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5455336"/>
            <a:ext cx="593669" cy="587933"/>
          </a:xfrm>
          <a:prstGeom prst="rect">
            <a:avLst/>
          </a:prstGeom>
        </p:spPr>
      </p:pic>
      <p:pic>
        <p:nvPicPr>
          <p:cNvPr id="48" name="Graphic 47">
            <a:extLst>
              <a:ext uri="{FF2B5EF4-FFF2-40B4-BE49-F238E27FC236}">
                <a16:creationId xmlns:a16="http://schemas.microsoft.com/office/drawing/2014/main" id="{2EFD80B1-72D8-77BF-BCA5-732C19014FD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2" y="4051884"/>
            <a:ext cx="593669" cy="587933"/>
          </a:xfrm>
          <a:prstGeom prst="rect">
            <a:avLst/>
          </a:prstGeom>
        </p:spPr>
      </p:pic>
      <p:pic>
        <p:nvPicPr>
          <p:cNvPr id="49" name="Graphic 48">
            <a:extLst>
              <a:ext uri="{FF2B5EF4-FFF2-40B4-BE49-F238E27FC236}">
                <a16:creationId xmlns:a16="http://schemas.microsoft.com/office/drawing/2014/main" id="{A297ED6D-B534-9174-02DB-12D068F88DA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1" y="4753610"/>
            <a:ext cx="593669" cy="587933"/>
          </a:xfrm>
          <a:prstGeom prst="rect">
            <a:avLst/>
          </a:prstGeom>
        </p:spPr>
      </p:pic>
      <p:sp>
        <p:nvSpPr>
          <p:cNvPr id="50" name="Text Placeholder 28">
            <a:extLst>
              <a:ext uri="{FF2B5EF4-FFF2-40B4-BE49-F238E27FC236}">
                <a16:creationId xmlns:a16="http://schemas.microsoft.com/office/drawing/2014/main" id="{3CE4D9ED-BA54-268A-8BBB-2B5287416EB8}"/>
              </a:ext>
            </a:extLst>
          </p:cNvPr>
          <p:cNvSpPr>
            <a:spLocks noGrp="1"/>
          </p:cNvSpPr>
          <p:nvPr>
            <p:ph type="body" sz="quarter" idx="13"/>
          </p:nvPr>
        </p:nvSpPr>
        <p:spPr>
          <a:xfrm>
            <a:off x="6932310" y="4197303"/>
            <a:ext cx="3873222" cy="295198"/>
          </a:xfrm>
          <a:prstGeom prst="rect">
            <a:avLst/>
          </a:prstGeom>
        </p:spPr>
        <p:txBody>
          <a:bodyPr anchor="ct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Click to edit Master text styles</a:t>
            </a:r>
          </a:p>
        </p:txBody>
      </p:sp>
      <p:sp>
        <p:nvSpPr>
          <p:cNvPr id="51" name="Text Placeholder 28">
            <a:extLst>
              <a:ext uri="{FF2B5EF4-FFF2-40B4-BE49-F238E27FC236}">
                <a16:creationId xmlns:a16="http://schemas.microsoft.com/office/drawing/2014/main" id="{7AA2D916-F38A-491D-2B06-CAB76268FE71}"/>
              </a:ext>
            </a:extLst>
          </p:cNvPr>
          <p:cNvSpPr>
            <a:spLocks noGrp="1"/>
          </p:cNvSpPr>
          <p:nvPr>
            <p:ph type="body" sz="quarter" idx="14"/>
          </p:nvPr>
        </p:nvSpPr>
        <p:spPr>
          <a:xfrm>
            <a:off x="6932310" y="4910180"/>
            <a:ext cx="3873222" cy="295198"/>
          </a:xfrm>
          <a:prstGeom prst="rect">
            <a:avLst/>
          </a:prstGeom>
        </p:spPr>
        <p:txBody>
          <a:bodyPr anchor="ct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Click to edit Master text styles</a:t>
            </a:r>
          </a:p>
        </p:txBody>
      </p:sp>
      <p:sp>
        <p:nvSpPr>
          <p:cNvPr id="52" name="Text Placeholder 28">
            <a:extLst>
              <a:ext uri="{FF2B5EF4-FFF2-40B4-BE49-F238E27FC236}">
                <a16:creationId xmlns:a16="http://schemas.microsoft.com/office/drawing/2014/main" id="{43C16168-437C-7144-3E8D-89B30B52DB7E}"/>
              </a:ext>
            </a:extLst>
          </p:cNvPr>
          <p:cNvSpPr>
            <a:spLocks noGrp="1"/>
          </p:cNvSpPr>
          <p:nvPr>
            <p:ph type="body" sz="quarter" idx="15"/>
          </p:nvPr>
        </p:nvSpPr>
        <p:spPr>
          <a:xfrm>
            <a:off x="6932310" y="5581947"/>
            <a:ext cx="3873222" cy="295198"/>
          </a:xfrm>
          <a:prstGeom prst="rect">
            <a:avLst/>
          </a:prstGeom>
        </p:spPr>
        <p:txBody>
          <a:bodyPr anchor="ct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B19720B2-109C-2C8F-8257-4A8DB660855E}"/>
              </a:ext>
            </a:extLst>
          </p:cNvPr>
          <p:cNvSpPr>
            <a:spLocks noGrp="1"/>
          </p:cNvSpPr>
          <p:nvPr>
            <p:ph type="ctrTitle" hasCustomPrompt="1"/>
          </p:nvPr>
        </p:nvSpPr>
        <p:spPr>
          <a:xfrm>
            <a:off x="7474961" y="2301909"/>
            <a:ext cx="4129210" cy="654513"/>
          </a:xfrm>
          <a:prstGeom prst="rect">
            <a:avLst/>
          </a:prstGeom>
          <a:solidFill>
            <a:schemeClr val="bg1"/>
          </a:solidFill>
        </p:spPr>
        <p:txBody>
          <a:bodyPr anchor="b"/>
          <a:lstStyle>
            <a:lvl1pPr algn="l">
              <a:defRPr sz="3200" spc="-100" baseline="0">
                <a:solidFill>
                  <a:schemeClr val="tx1"/>
                </a:solidFill>
                <a:latin typeface="Cambria" panose="02040503050406030204" pitchFamily="18" charset="0"/>
              </a:defRPr>
            </a:lvl1pPr>
          </a:lstStyle>
          <a:p>
            <a:r>
              <a:rPr lang="en-US" noProof="0" dirty="0"/>
              <a:t>CLICK TO EDIT MASTER TITLE STYLE</a:t>
            </a:r>
          </a:p>
        </p:txBody>
      </p:sp>
      <p:sp>
        <p:nvSpPr>
          <p:cNvPr id="4" name="Subtitle 2">
            <a:extLst>
              <a:ext uri="{FF2B5EF4-FFF2-40B4-BE49-F238E27FC236}">
                <a16:creationId xmlns:a16="http://schemas.microsoft.com/office/drawing/2014/main" id="{527E9F9B-16CE-9C49-4881-E3CF6150B2B6}"/>
              </a:ext>
            </a:extLst>
          </p:cNvPr>
          <p:cNvSpPr>
            <a:spLocks noGrp="1"/>
          </p:cNvSpPr>
          <p:nvPr>
            <p:ph type="subTitle" idx="12"/>
          </p:nvPr>
        </p:nvSpPr>
        <p:spPr>
          <a:xfrm>
            <a:off x="7479123" y="3085828"/>
            <a:ext cx="4119043" cy="299833"/>
          </a:xfrm>
          <a:prstGeom prst="rect">
            <a:avLst/>
          </a:prstGeom>
          <a:solidFill>
            <a:schemeClr val="bg1"/>
          </a:solidFill>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5" name="Picture 4">
            <a:extLst>
              <a:ext uri="{FF2B5EF4-FFF2-40B4-BE49-F238E27FC236}">
                <a16:creationId xmlns:a16="http://schemas.microsoft.com/office/drawing/2014/main" id="{A0D05D9D-79EE-A585-B459-997FF8CCA487}"/>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6103666" y="549473"/>
            <a:ext cx="2986586" cy="1047534"/>
          </a:xfrm>
          <a:prstGeom prst="rect">
            <a:avLst/>
          </a:prstGeom>
        </p:spPr>
      </p:pic>
      <p:sp>
        <p:nvSpPr>
          <p:cNvPr id="44" name="Picture Placeholder 9">
            <a:extLst>
              <a:ext uri="{FF2B5EF4-FFF2-40B4-BE49-F238E27FC236}">
                <a16:creationId xmlns:a16="http://schemas.microsoft.com/office/drawing/2014/main" id="{4AF64D58-0C9B-EB46-696A-95CEBDB9B1E3}"/>
              </a:ext>
            </a:extLst>
          </p:cNvPr>
          <p:cNvSpPr>
            <a:spLocks noGrp="1"/>
          </p:cNvSpPr>
          <p:nvPr>
            <p:ph type="pic" sz="quarter" idx="11" hasCustomPrompt="1"/>
          </p:nvPr>
        </p:nvSpPr>
        <p:spPr>
          <a:xfrm>
            <a:off x="6103666" y="2115336"/>
            <a:ext cx="1124448" cy="1360369"/>
          </a:xfrm>
          <a:prstGeom prst="rect">
            <a:avLst/>
          </a:prstGeom>
          <a:solidFill>
            <a:schemeClr val="tx2"/>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Tree>
    <p:extLst>
      <p:ext uri="{BB962C8B-B14F-4D97-AF65-F5344CB8AC3E}">
        <p14:creationId xmlns:p14="http://schemas.microsoft.com/office/powerpoint/2010/main" val="2468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ierarch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9D4828-7012-5205-DC1C-2FD7B441B55A}"/>
              </a:ext>
            </a:extLst>
          </p:cNvPr>
          <p:cNvSpPr>
            <a:spLocks noGrp="1"/>
          </p:cNvSpPr>
          <p:nvPr>
            <p:ph type="sldNum" sz="quarter" idx="10"/>
          </p:nvPr>
        </p:nvSpPr>
        <p:spPr/>
        <p:txBody>
          <a:bodyPr/>
          <a:lstStyle/>
          <a:p>
            <a:fld id="{4B73C415-D670-4716-A5EC-CC4D52CA2BAC}" type="slidenum">
              <a:rPr lang="en-US" smtClean="0"/>
              <a:pPr/>
              <a:t>‹#›</a:t>
            </a:fld>
            <a:endParaRPr lang="en-US"/>
          </a:p>
        </p:txBody>
      </p:sp>
      <p:pic>
        <p:nvPicPr>
          <p:cNvPr id="2" name="Picture 1" descr="A picture containing drawing&#10;&#10;Description automatically generated">
            <a:extLst>
              <a:ext uri="{FF2B5EF4-FFF2-40B4-BE49-F238E27FC236}">
                <a16:creationId xmlns:a16="http://schemas.microsoft.com/office/drawing/2014/main" id="{80E0A0B0-7AE3-19BF-F82C-6AB1540E71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grpSp>
        <p:nvGrpSpPr>
          <p:cNvPr id="4" name="Group 3">
            <a:extLst>
              <a:ext uri="{FF2B5EF4-FFF2-40B4-BE49-F238E27FC236}">
                <a16:creationId xmlns:a16="http://schemas.microsoft.com/office/drawing/2014/main" id="{E67988A8-4E23-7A90-7B48-6148D8622E6A}"/>
              </a:ext>
            </a:extLst>
          </p:cNvPr>
          <p:cNvGrpSpPr/>
          <p:nvPr userDrawn="1"/>
        </p:nvGrpSpPr>
        <p:grpSpPr>
          <a:xfrm>
            <a:off x="536171" y="215118"/>
            <a:ext cx="10827840" cy="2281656"/>
            <a:chOff x="670560" y="1503680"/>
            <a:chExt cx="10827840" cy="2281656"/>
          </a:xfrm>
        </p:grpSpPr>
        <p:grpSp>
          <p:nvGrpSpPr>
            <p:cNvPr id="15" name="Group 14">
              <a:extLst>
                <a:ext uri="{FF2B5EF4-FFF2-40B4-BE49-F238E27FC236}">
                  <a16:creationId xmlns:a16="http://schemas.microsoft.com/office/drawing/2014/main" id="{798DE27A-26F4-156A-7E84-5DF03D894D37}"/>
                </a:ext>
              </a:extLst>
            </p:cNvPr>
            <p:cNvGrpSpPr/>
            <p:nvPr userDrawn="1"/>
          </p:nvGrpSpPr>
          <p:grpSpPr>
            <a:xfrm>
              <a:off x="1574800" y="1716139"/>
              <a:ext cx="9076486" cy="1918824"/>
              <a:chOff x="1574800" y="1716139"/>
              <a:chExt cx="9076486" cy="1918824"/>
            </a:xfrm>
          </p:grpSpPr>
          <p:cxnSp>
            <p:nvCxnSpPr>
              <p:cNvPr id="43" name="Straight Connector 42">
                <a:extLst>
                  <a:ext uri="{FF2B5EF4-FFF2-40B4-BE49-F238E27FC236}">
                    <a16:creationId xmlns:a16="http://schemas.microsoft.com/office/drawing/2014/main" id="{3477C0E1-63BF-19CD-E348-0CC2B9661658}"/>
                  </a:ext>
                </a:extLst>
              </p:cNvPr>
              <p:cNvCxnSpPr>
                <a:cxnSpLocks/>
              </p:cNvCxnSpPr>
              <p:nvPr userDrawn="1"/>
            </p:nvCxnSpPr>
            <p:spPr>
              <a:xfrm flipV="1">
                <a:off x="6579936" y="2325288"/>
                <a:ext cx="0" cy="42491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932B5482-CAF2-6BC8-32C8-279291E465A8}"/>
                  </a:ext>
                </a:extLst>
              </p:cNvPr>
              <p:cNvGrpSpPr/>
              <p:nvPr userDrawn="1"/>
            </p:nvGrpSpPr>
            <p:grpSpPr>
              <a:xfrm>
                <a:off x="1574800" y="1716139"/>
                <a:ext cx="9076486" cy="1918824"/>
                <a:chOff x="1574800" y="1716139"/>
                <a:chExt cx="9076486" cy="1918824"/>
              </a:xfrm>
            </p:grpSpPr>
            <p:cxnSp>
              <p:nvCxnSpPr>
                <p:cNvPr id="50" name="Straight Connector 49">
                  <a:extLst>
                    <a:ext uri="{FF2B5EF4-FFF2-40B4-BE49-F238E27FC236}">
                      <a16:creationId xmlns:a16="http://schemas.microsoft.com/office/drawing/2014/main" id="{09A15094-1EAD-A7D7-4088-4C1C9B28611A}"/>
                    </a:ext>
                  </a:extLst>
                </p:cNvPr>
                <p:cNvCxnSpPr>
                  <a:cxnSpLocks/>
                </p:cNvCxnSpPr>
                <p:nvPr userDrawn="1"/>
              </p:nvCxnSpPr>
              <p:spPr>
                <a:xfrm flipV="1">
                  <a:off x="1581216" y="2744486"/>
                  <a:ext cx="0" cy="89047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32F9060-2AB9-E8BB-F741-A1805C201FA1}"/>
                    </a:ext>
                  </a:extLst>
                </p:cNvPr>
                <p:cNvCxnSpPr>
                  <a:cxnSpLocks/>
                </p:cNvCxnSpPr>
                <p:nvPr userDrawn="1"/>
              </p:nvCxnSpPr>
              <p:spPr>
                <a:xfrm flipH="1" flipV="1">
                  <a:off x="3627120" y="2910162"/>
                  <a:ext cx="10160" cy="58709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C23D7-D9D0-B8F9-5BDA-B70406FBBA15}"/>
                    </a:ext>
                  </a:extLst>
                </p:cNvPr>
                <p:cNvCxnSpPr>
                  <a:cxnSpLocks/>
                </p:cNvCxnSpPr>
                <p:nvPr userDrawn="1"/>
              </p:nvCxnSpPr>
              <p:spPr>
                <a:xfrm flipV="1">
                  <a:off x="6116320" y="1812882"/>
                  <a:ext cx="0" cy="154301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109FED-57DF-B66D-0B32-DC5B6A602FE7}"/>
                    </a:ext>
                  </a:extLst>
                </p:cNvPr>
                <p:cNvCxnSpPr>
                  <a:cxnSpLocks/>
                </p:cNvCxnSpPr>
                <p:nvPr userDrawn="1"/>
              </p:nvCxnSpPr>
              <p:spPr>
                <a:xfrm flipV="1">
                  <a:off x="7528560" y="1950720"/>
                  <a:ext cx="0" cy="15566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7DAD2D-6271-FF08-6D5F-4D0767CFD9C6}"/>
                    </a:ext>
                  </a:extLst>
                </p:cNvPr>
                <p:cNvCxnSpPr>
                  <a:cxnSpLocks/>
                </p:cNvCxnSpPr>
                <p:nvPr userDrawn="1"/>
              </p:nvCxnSpPr>
              <p:spPr>
                <a:xfrm flipV="1">
                  <a:off x="10644870" y="2325288"/>
                  <a:ext cx="0" cy="6807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2C835F6-1CBD-525E-C1C1-0D0D3AA020D5}"/>
                    </a:ext>
                  </a:extLst>
                </p:cNvPr>
                <p:cNvCxnSpPr>
                  <a:cxnSpLocks/>
                </p:cNvCxnSpPr>
                <p:nvPr userDrawn="1"/>
              </p:nvCxnSpPr>
              <p:spPr>
                <a:xfrm flipV="1">
                  <a:off x="8607204" y="1717941"/>
                  <a:ext cx="0" cy="42491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9F2B147-7E98-BAFA-DC3E-AB6E2D0D0369}"/>
                    </a:ext>
                  </a:extLst>
                </p:cNvPr>
                <p:cNvCxnSpPr>
                  <a:cxnSpLocks/>
                </p:cNvCxnSpPr>
                <p:nvPr userDrawn="1"/>
              </p:nvCxnSpPr>
              <p:spPr>
                <a:xfrm>
                  <a:off x="3620704" y="1716139"/>
                  <a:ext cx="4991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7474BA4-7C93-E80B-34BF-0E29663910C3}"/>
                    </a:ext>
                  </a:extLst>
                </p:cNvPr>
                <p:cNvCxnSpPr>
                  <a:cxnSpLocks/>
                </p:cNvCxnSpPr>
                <p:nvPr userDrawn="1"/>
              </p:nvCxnSpPr>
              <p:spPr>
                <a:xfrm>
                  <a:off x="1574800" y="2744486"/>
                  <a:ext cx="206248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5E31CE-680B-5A12-F7A1-7EEF78A7ED4F}"/>
                    </a:ext>
                  </a:extLst>
                </p:cNvPr>
                <p:cNvCxnSpPr>
                  <a:cxnSpLocks/>
                </p:cNvCxnSpPr>
                <p:nvPr userDrawn="1"/>
              </p:nvCxnSpPr>
              <p:spPr>
                <a:xfrm>
                  <a:off x="6573520" y="2320567"/>
                  <a:ext cx="407776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B8B446-AFF3-2AD3-9B23-D15D29658307}"/>
                    </a:ext>
                  </a:extLst>
                </p:cNvPr>
                <p:cNvCxnSpPr>
                  <a:cxnSpLocks/>
                </p:cNvCxnSpPr>
                <p:nvPr userDrawn="1"/>
              </p:nvCxnSpPr>
              <p:spPr>
                <a:xfrm flipV="1">
                  <a:off x="3627120" y="1716139"/>
                  <a:ext cx="0" cy="114717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7759C10-7199-CD5D-835F-4773F0FE2F5B}"/>
                    </a:ext>
                  </a:extLst>
                </p:cNvPr>
                <p:cNvCxnSpPr>
                  <a:cxnSpLocks/>
                </p:cNvCxnSpPr>
                <p:nvPr userDrawn="1"/>
              </p:nvCxnSpPr>
              <p:spPr>
                <a:xfrm>
                  <a:off x="6115558" y="1956771"/>
                  <a:ext cx="14130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A9E52CE-8B6C-DA9C-B8E2-3D25E4C981FD}"/>
                    </a:ext>
                  </a:extLst>
                </p:cNvPr>
                <p:cNvCxnSpPr>
                  <a:cxnSpLocks/>
                </p:cNvCxnSpPr>
                <p:nvPr userDrawn="1"/>
              </p:nvCxnSpPr>
              <p:spPr>
                <a:xfrm>
                  <a:off x="6431765" y="3507413"/>
                  <a:ext cx="141300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5011B437-D6C9-22B3-5233-DE74BD70A296}"/>
                </a:ext>
              </a:extLst>
            </p:cNvPr>
            <p:cNvGrpSpPr/>
            <p:nvPr userDrawn="1"/>
          </p:nvGrpSpPr>
          <p:grpSpPr>
            <a:xfrm>
              <a:off x="670560" y="1503680"/>
              <a:ext cx="10827840" cy="2281656"/>
              <a:chOff x="670560" y="1503680"/>
              <a:chExt cx="10827840" cy="2281656"/>
            </a:xfrm>
          </p:grpSpPr>
          <p:sp>
            <p:nvSpPr>
              <p:cNvPr id="22" name="Rectangle 21">
                <a:extLst>
                  <a:ext uri="{FF2B5EF4-FFF2-40B4-BE49-F238E27FC236}">
                    <a16:creationId xmlns:a16="http://schemas.microsoft.com/office/drawing/2014/main" id="{8D3C3E57-DAA5-6706-4069-51EAC04DBCCA}"/>
                  </a:ext>
                </a:extLst>
              </p:cNvPr>
              <p:cNvSpPr/>
              <p:nvPr userDrawn="1"/>
            </p:nvSpPr>
            <p:spPr>
              <a:xfrm>
                <a:off x="5212080" y="1503680"/>
                <a:ext cx="1808480" cy="5689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NCSL EXECUTIVE COMMITTEE</a:t>
                </a:r>
              </a:p>
            </p:txBody>
          </p:sp>
          <p:sp>
            <p:nvSpPr>
              <p:cNvPr id="24" name="Rectangle 23">
                <a:extLst>
                  <a:ext uri="{FF2B5EF4-FFF2-40B4-BE49-F238E27FC236}">
                    <a16:creationId xmlns:a16="http://schemas.microsoft.com/office/drawing/2014/main" id="{C4CFE534-2F9D-4AB7-1B59-598CF1A56917}"/>
                  </a:ext>
                </a:extLst>
              </p:cNvPr>
              <p:cNvSpPr/>
              <p:nvPr userDrawn="1"/>
            </p:nvSpPr>
            <p:spPr>
              <a:xfrm>
                <a:off x="2733040" y="2453734"/>
                <a:ext cx="1808480" cy="5689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NCSL CEO</a:t>
                </a:r>
              </a:p>
            </p:txBody>
          </p:sp>
          <p:sp>
            <p:nvSpPr>
              <p:cNvPr id="27" name="Rectangle 26">
                <a:extLst>
                  <a:ext uri="{FF2B5EF4-FFF2-40B4-BE49-F238E27FC236}">
                    <a16:creationId xmlns:a16="http://schemas.microsoft.com/office/drawing/2014/main" id="{62893F7E-82DD-7119-4E28-21273B504CEE}"/>
                  </a:ext>
                </a:extLst>
              </p:cNvPr>
              <p:cNvSpPr/>
              <p:nvPr userDrawn="1"/>
            </p:nvSpPr>
            <p:spPr>
              <a:xfrm>
                <a:off x="2733040" y="3212773"/>
                <a:ext cx="1808480" cy="5689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D.C. OFFICE</a:t>
                </a:r>
              </a:p>
            </p:txBody>
          </p:sp>
          <p:sp>
            <p:nvSpPr>
              <p:cNvPr id="28" name="Rectangle 27">
                <a:extLst>
                  <a:ext uri="{FF2B5EF4-FFF2-40B4-BE49-F238E27FC236}">
                    <a16:creationId xmlns:a16="http://schemas.microsoft.com/office/drawing/2014/main" id="{C9FAA01C-484F-B130-C070-A92583B89DAE}"/>
                  </a:ext>
                </a:extLst>
              </p:cNvPr>
              <p:cNvSpPr/>
              <p:nvPr userDrawn="1"/>
            </p:nvSpPr>
            <p:spPr>
              <a:xfrm>
                <a:off x="670560" y="3212773"/>
                <a:ext cx="1808480" cy="5689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DENVER OFFICE</a:t>
                </a:r>
              </a:p>
            </p:txBody>
          </p:sp>
          <p:sp>
            <p:nvSpPr>
              <p:cNvPr id="30" name="Rectangle 29">
                <a:extLst>
                  <a:ext uri="{FF2B5EF4-FFF2-40B4-BE49-F238E27FC236}">
                    <a16:creationId xmlns:a16="http://schemas.microsoft.com/office/drawing/2014/main" id="{B7057AA2-8E4C-15AC-8B9C-58AE13741D77}"/>
                  </a:ext>
                </a:extLst>
              </p:cNvPr>
              <p:cNvSpPr/>
              <p:nvPr userDrawn="1"/>
            </p:nvSpPr>
            <p:spPr>
              <a:xfrm>
                <a:off x="7254240" y="3216376"/>
                <a:ext cx="1808480" cy="56896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7 TASK FORCES</a:t>
                </a:r>
              </a:p>
            </p:txBody>
          </p:sp>
          <p:sp>
            <p:nvSpPr>
              <p:cNvPr id="32" name="Rectangle 31">
                <a:extLst>
                  <a:ext uri="{FF2B5EF4-FFF2-40B4-BE49-F238E27FC236}">
                    <a16:creationId xmlns:a16="http://schemas.microsoft.com/office/drawing/2014/main" id="{D540386E-AE0F-92E8-CB29-A4B27FFE506E}"/>
                  </a:ext>
                </a:extLst>
              </p:cNvPr>
              <p:cNvSpPr/>
              <p:nvPr userDrawn="1"/>
            </p:nvSpPr>
            <p:spPr>
              <a:xfrm>
                <a:off x="5191760" y="3216376"/>
                <a:ext cx="1808480" cy="568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11 STANDING COMMITTEES</a:t>
                </a:r>
              </a:p>
            </p:txBody>
          </p:sp>
          <p:sp>
            <p:nvSpPr>
              <p:cNvPr id="34" name="Rectangle 33">
                <a:extLst>
                  <a:ext uri="{FF2B5EF4-FFF2-40B4-BE49-F238E27FC236}">
                    <a16:creationId xmlns:a16="http://schemas.microsoft.com/office/drawing/2014/main" id="{F802D38E-8955-AFD5-1A44-B82D310EE975}"/>
                  </a:ext>
                </a:extLst>
              </p:cNvPr>
              <p:cNvSpPr/>
              <p:nvPr userDrawn="1"/>
            </p:nvSpPr>
            <p:spPr>
              <a:xfrm>
                <a:off x="5190236" y="2453733"/>
                <a:ext cx="1808480" cy="67661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STEERING COMMITTEE </a:t>
                </a:r>
                <a:br>
                  <a:rPr lang="en-US" sz="1100" b="1" dirty="0"/>
                </a:br>
                <a:r>
                  <a:rPr lang="en-US" sz="1100" b="1" dirty="0"/>
                  <a:t>AND OVERALL </a:t>
                </a:r>
                <a:br>
                  <a:rPr lang="en-US" sz="1100" b="1" dirty="0"/>
                </a:br>
                <a:r>
                  <a:rPr lang="en-US" sz="1100" b="1" dirty="0"/>
                  <a:t>COMMITTEE OFFICERS</a:t>
                </a:r>
              </a:p>
            </p:txBody>
          </p:sp>
          <p:sp>
            <p:nvSpPr>
              <p:cNvPr id="36" name="Rectangle 35">
                <a:extLst>
                  <a:ext uri="{FF2B5EF4-FFF2-40B4-BE49-F238E27FC236}">
                    <a16:creationId xmlns:a16="http://schemas.microsoft.com/office/drawing/2014/main" id="{3155EAF0-523C-D1D0-E17E-B823FA013425}"/>
                  </a:ext>
                </a:extLst>
              </p:cNvPr>
              <p:cNvSpPr/>
              <p:nvPr userDrawn="1"/>
            </p:nvSpPr>
            <p:spPr>
              <a:xfrm>
                <a:off x="7707696" y="1968943"/>
                <a:ext cx="1808480" cy="648261"/>
              </a:xfrm>
              <a:prstGeom prst="rect">
                <a:avLst/>
              </a:prstGeom>
              <a:solidFill>
                <a:srgbClr val="9039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LEGISLATIVE STAFF COORDINATING COMMITTEE</a:t>
                </a:r>
              </a:p>
            </p:txBody>
          </p:sp>
          <p:sp>
            <p:nvSpPr>
              <p:cNvPr id="40" name="Rectangle 39">
                <a:extLst>
                  <a:ext uri="{FF2B5EF4-FFF2-40B4-BE49-F238E27FC236}">
                    <a16:creationId xmlns:a16="http://schemas.microsoft.com/office/drawing/2014/main" id="{CA2CDD7D-C97B-B7DC-FC25-0F6EB7DE82E2}"/>
                  </a:ext>
                </a:extLst>
              </p:cNvPr>
              <p:cNvSpPr/>
              <p:nvPr userDrawn="1"/>
            </p:nvSpPr>
            <p:spPr>
              <a:xfrm>
                <a:off x="9616189" y="2854417"/>
                <a:ext cx="1882211" cy="568960"/>
              </a:xfrm>
              <a:prstGeom prst="rect">
                <a:avLst/>
              </a:prstGeom>
              <a:solidFill>
                <a:srgbClr val="306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9 PROFESSIONAL </a:t>
                </a:r>
                <a:br>
                  <a:rPr lang="en-US" sz="1100" b="1" dirty="0"/>
                </a:br>
                <a:r>
                  <a:rPr lang="en-US" sz="1100" b="1" dirty="0"/>
                  <a:t>STAFF ASSOCIATIONS</a:t>
                </a:r>
              </a:p>
            </p:txBody>
          </p:sp>
        </p:grpSp>
      </p:grpSp>
      <p:sp>
        <p:nvSpPr>
          <p:cNvPr id="70" name="TextBox 69">
            <a:extLst>
              <a:ext uri="{FF2B5EF4-FFF2-40B4-BE49-F238E27FC236}">
                <a16:creationId xmlns:a16="http://schemas.microsoft.com/office/drawing/2014/main" id="{CD87FAA7-5FEC-4948-16B2-5A792AF66190}"/>
              </a:ext>
            </a:extLst>
          </p:cNvPr>
          <p:cNvSpPr txBox="1"/>
          <p:nvPr userDrawn="1"/>
        </p:nvSpPr>
        <p:spPr>
          <a:xfrm>
            <a:off x="460615" y="2496678"/>
            <a:ext cx="1773187" cy="1585049"/>
          </a:xfrm>
          <a:prstGeom prst="rect">
            <a:avLst/>
          </a:prstGeom>
          <a:noFill/>
        </p:spPr>
        <p:txBody>
          <a:bodyPr wrap="square">
            <a:spAutoFit/>
          </a:bodyPr>
          <a:lstStyle/>
          <a:p>
            <a:pPr>
              <a:spcAft>
                <a:spcPts val="600"/>
              </a:spcAft>
            </a:pPr>
            <a:r>
              <a:rPr lang="en-US" sz="1200" dirty="0">
                <a:solidFill>
                  <a:schemeClr val="accent2"/>
                </a:solidFill>
              </a:rPr>
              <a:t>Comms &amp; Marketing</a:t>
            </a:r>
          </a:p>
          <a:p>
            <a:pPr>
              <a:spcAft>
                <a:spcPts val="600"/>
              </a:spcAft>
            </a:pPr>
            <a:r>
              <a:rPr lang="en-US" sz="1200" dirty="0">
                <a:solidFill>
                  <a:schemeClr val="accent2"/>
                </a:solidFill>
              </a:rPr>
              <a:t>Finance/Accounting</a:t>
            </a:r>
          </a:p>
          <a:p>
            <a:pPr>
              <a:spcAft>
                <a:spcPts val="600"/>
              </a:spcAft>
            </a:pPr>
            <a:r>
              <a:rPr lang="en-US" sz="1200" dirty="0">
                <a:solidFill>
                  <a:schemeClr val="accent2"/>
                </a:solidFill>
              </a:rPr>
              <a:t>Leaders/International</a:t>
            </a:r>
          </a:p>
          <a:p>
            <a:pPr>
              <a:spcAft>
                <a:spcPts val="600"/>
              </a:spcAft>
            </a:pPr>
            <a:r>
              <a:rPr lang="en-US" sz="1200" dirty="0">
                <a:solidFill>
                  <a:schemeClr val="accent2"/>
                </a:solidFill>
              </a:rPr>
              <a:t>Operations</a:t>
            </a:r>
          </a:p>
          <a:p>
            <a:pPr>
              <a:spcAft>
                <a:spcPts val="600"/>
              </a:spcAft>
            </a:pPr>
            <a:r>
              <a:rPr lang="en-US" sz="1200" dirty="0">
                <a:solidFill>
                  <a:schemeClr val="accent2"/>
                </a:solidFill>
              </a:rPr>
              <a:t>State Policy Research</a:t>
            </a:r>
          </a:p>
          <a:p>
            <a:pPr>
              <a:spcAft>
                <a:spcPts val="600"/>
              </a:spcAft>
            </a:pPr>
            <a:r>
              <a:rPr lang="en-US" sz="1200" dirty="0">
                <a:solidFill>
                  <a:schemeClr val="accent2"/>
                </a:solidFill>
              </a:rPr>
              <a:t>State Services</a:t>
            </a:r>
          </a:p>
        </p:txBody>
      </p:sp>
      <p:sp>
        <p:nvSpPr>
          <p:cNvPr id="71" name="TextBox 70">
            <a:extLst>
              <a:ext uri="{FF2B5EF4-FFF2-40B4-BE49-F238E27FC236}">
                <a16:creationId xmlns:a16="http://schemas.microsoft.com/office/drawing/2014/main" id="{B6F61CCC-3EA3-04DD-A5B3-C9FEBB4D0919}"/>
              </a:ext>
            </a:extLst>
          </p:cNvPr>
          <p:cNvSpPr txBox="1"/>
          <p:nvPr userDrawn="1"/>
        </p:nvSpPr>
        <p:spPr>
          <a:xfrm>
            <a:off x="2523096" y="2496678"/>
            <a:ext cx="1763026" cy="276999"/>
          </a:xfrm>
          <a:prstGeom prst="rect">
            <a:avLst/>
          </a:prstGeom>
          <a:noFill/>
        </p:spPr>
        <p:txBody>
          <a:bodyPr wrap="square">
            <a:spAutoFit/>
          </a:bodyPr>
          <a:lstStyle/>
          <a:p>
            <a:r>
              <a:rPr lang="en-US" sz="1200" dirty="0">
                <a:solidFill>
                  <a:schemeClr val="accent2"/>
                </a:solidFill>
              </a:rPr>
              <a:t>State-Federal</a:t>
            </a:r>
          </a:p>
        </p:txBody>
      </p:sp>
      <p:sp>
        <p:nvSpPr>
          <p:cNvPr id="72" name="TextBox 71">
            <a:extLst>
              <a:ext uri="{FF2B5EF4-FFF2-40B4-BE49-F238E27FC236}">
                <a16:creationId xmlns:a16="http://schemas.microsoft.com/office/drawing/2014/main" id="{E7A02D08-FFD5-01AE-D040-B15EF34E42E8}"/>
              </a:ext>
            </a:extLst>
          </p:cNvPr>
          <p:cNvSpPr txBox="1"/>
          <p:nvPr userDrawn="1"/>
        </p:nvSpPr>
        <p:spPr>
          <a:xfrm>
            <a:off x="9401794" y="2139149"/>
            <a:ext cx="2454019" cy="4108817"/>
          </a:xfrm>
          <a:prstGeom prst="rect">
            <a:avLst/>
          </a:prstGeom>
          <a:noFill/>
        </p:spPr>
        <p:txBody>
          <a:bodyPr wrap="square">
            <a:spAutoFit/>
          </a:bodyPr>
          <a:lstStyle/>
          <a:p>
            <a:pPr algn="l">
              <a:spcAft>
                <a:spcPts val="600"/>
              </a:spcAft>
            </a:pPr>
            <a:r>
              <a:rPr lang="en-US" sz="1200" b="1" dirty="0">
                <a:solidFill>
                  <a:srgbClr val="306782"/>
                </a:solidFill>
              </a:rPr>
              <a:t>ASLCS: </a:t>
            </a:r>
            <a:r>
              <a:rPr lang="en-US" sz="1200" dirty="0">
                <a:solidFill>
                  <a:srgbClr val="306782"/>
                </a:solidFill>
              </a:rPr>
              <a:t>American Society of Legislative Clerks &amp; Secretaries</a:t>
            </a:r>
          </a:p>
          <a:p>
            <a:pPr algn="l">
              <a:spcAft>
                <a:spcPts val="600"/>
              </a:spcAft>
            </a:pPr>
            <a:r>
              <a:rPr lang="en-US" sz="1200" b="1" dirty="0">
                <a:solidFill>
                  <a:srgbClr val="306782"/>
                </a:solidFill>
              </a:rPr>
              <a:t>LINCS: </a:t>
            </a:r>
            <a:r>
              <a:rPr lang="en-US" sz="1200" dirty="0">
                <a:solidFill>
                  <a:srgbClr val="306782"/>
                </a:solidFill>
              </a:rPr>
              <a:t>Legislative Information &amp; Communications Staff</a:t>
            </a:r>
          </a:p>
          <a:p>
            <a:pPr algn="l">
              <a:spcAft>
                <a:spcPts val="600"/>
              </a:spcAft>
            </a:pPr>
            <a:r>
              <a:rPr lang="en-US" sz="1200" b="1" dirty="0">
                <a:solidFill>
                  <a:srgbClr val="306782"/>
                </a:solidFill>
              </a:rPr>
              <a:t>LRL: </a:t>
            </a:r>
            <a:r>
              <a:rPr lang="en-US" sz="1200" dirty="0">
                <a:solidFill>
                  <a:srgbClr val="306782"/>
                </a:solidFill>
              </a:rPr>
              <a:t>Legislative Research Librarians</a:t>
            </a:r>
          </a:p>
          <a:p>
            <a:pPr algn="l">
              <a:spcAft>
                <a:spcPts val="600"/>
              </a:spcAft>
            </a:pPr>
            <a:r>
              <a:rPr lang="en-US" sz="1200" b="1" dirty="0">
                <a:solidFill>
                  <a:srgbClr val="306782"/>
                </a:solidFill>
              </a:rPr>
              <a:t>LSPA: </a:t>
            </a:r>
            <a:r>
              <a:rPr lang="en-US" sz="1200" dirty="0">
                <a:solidFill>
                  <a:srgbClr val="306782"/>
                </a:solidFill>
              </a:rPr>
              <a:t>Leadership Staff Professional Association</a:t>
            </a:r>
          </a:p>
          <a:p>
            <a:pPr algn="l">
              <a:spcAft>
                <a:spcPts val="600"/>
              </a:spcAft>
            </a:pPr>
            <a:r>
              <a:rPr lang="en-US" sz="1200" b="1" dirty="0">
                <a:solidFill>
                  <a:srgbClr val="306782"/>
                </a:solidFill>
              </a:rPr>
              <a:t>NALFO: </a:t>
            </a:r>
            <a:r>
              <a:rPr lang="en-US" sz="1200" dirty="0">
                <a:solidFill>
                  <a:srgbClr val="306782"/>
                </a:solidFill>
              </a:rPr>
              <a:t>National Association of Legislative Fiscal Offices</a:t>
            </a:r>
          </a:p>
          <a:p>
            <a:pPr algn="l">
              <a:spcAft>
                <a:spcPts val="600"/>
              </a:spcAft>
            </a:pPr>
            <a:r>
              <a:rPr lang="en-US" sz="1200" b="1" dirty="0">
                <a:solidFill>
                  <a:srgbClr val="306782"/>
                </a:solidFill>
              </a:rPr>
              <a:t>NALIT: </a:t>
            </a:r>
            <a:r>
              <a:rPr lang="en-US" sz="1200" dirty="0">
                <a:solidFill>
                  <a:srgbClr val="306782"/>
                </a:solidFill>
              </a:rPr>
              <a:t>National Association of Legislative Information Technology</a:t>
            </a:r>
          </a:p>
          <a:p>
            <a:pPr algn="l">
              <a:spcAft>
                <a:spcPts val="600"/>
              </a:spcAft>
            </a:pPr>
            <a:r>
              <a:rPr lang="en-US" sz="1200" b="1" dirty="0">
                <a:solidFill>
                  <a:srgbClr val="306782"/>
                </a:solidFill>
              </a:rPr>
              <a:t>NLPES: </a:t>
            </a:r>
            <a:r>
              <a:rPr lang="en-US" sz="1200" dirty="0">
                <a:solidFill>
                  <a:srgbClr val="306782"/>
                </a:solidFill>
              </a:rPr>
              <a:t>National Legislative Program Evaluation Society </a:t>
            </a:r>
          </a:p>
          <a:p>
            <a:pPr algn="l">
              <a:spcAft>
                <a:spcPts val="600"/>
              </a:spcAft>
            </a:pPr>
            <a:r>
              <a:rPr lang="en-US" sz="1200" b="1" dirty="0">
                <a:solidFill>
                  <a:srgbClr val="306782"/>
                </a:solidFill>
              </a:rPr>
              <a:t>NLSSA: </a:t>
            </a:r>
            <a:r>
              <a:rPr lang="en-US" sz="1200" dirty="0">
                <a:solidFill>
                  <a:srgbClr val="306782"/>
                </a:solidFill>
              </a:rPr>
              <a:t>National Legislative Services &amp; Security Association</a:t>
            </a:r>
          </a:p>
          <a:p>
            <a:pPr algn="l">
              <a:spcAft>
                <a:spcPts val="600"/>
              </a:spcAft>
            </a:pPr>
            <a:r>
              <a:rPr lang="en-US" sz="1200" b="1" dirty="0">
                <a:solidFill>
                  <a:srgbClr val="306782"/>
                </a:solidFill>
              </a:rPr>
              <a:t>RELACS: </a:t>
            </a:r>
            <a:r>
              <a:rPr lang="en-US" sz="1200" dirty="0">
                <a:solidFill>
                  <a:srgbClr val="306782"/>
                </a:solidFill>
              </a:rPr>
              <a:t>Research, Editorial, Legal &amp; Committee Staff</a:t>
            </a:r>
          </a:p>
          <a:p>
            <a:pPr algn="l">
              <a:spcAft>
                <a:spcPts val="600"/>
              </a:spcAft>
            </a:pPr>
            <a:endParaRPr lang="en-US" sz="1200" dirty="0">
              <a:solidFill>
                <a:schemeClr val="tx2"/>
              </a:solidFill>
            </a:endParaRPr>
          </a:p>
        </p:txBody>
      </p:sp>
      <p:graphicFrame>
        <p:nvGraphicFramePr>
          <p:cNvPr id="73" name="Table 72">
            <a:extLst>
              <a:ext uri="{FF2B5EF4-FFF2-40B4-BE49-F238E27FC236}">
                <a16:creationId xmlns:a16="http://schemas.microsoft.com/office/drawing/2014/main" id="{E301FC8B-13F0-2CF4-CA9A-FB5BE5F6ED16}"/>
              </a:ext>
            </a:extLst>
          </p:cNvPr>
          <p:cNvGraphicFramePr>
            <a:graphicFrameLocks noGrp="1"/>
          </p:cNvGraphicFramePr>
          <p:nvPr userDrawn="1">
            <p:extLst>
              <p:ext uri="{D42A27DB-BD31-4B8C-83A1-F6EECF244321}">
                <p14:modId xmlns:p14="http://schemas.microsoft.com/office/powerpoint/2010/main" val="1338029897"/>
              </p:ext>
            </p:extLst>
          </p:nvPr>
        </p:nvGraphicFramePr>
        <p:xfrm>
          <a:off x="4968897" y="2493171"/>
          <a:ext cx="3881226" cy="3595062"/>
        </p:xfrm>
        <a:graphic>
          <a:graphicData uri="http://schemas.openxmlformats.org/drawingml/2006/table">
            <a:tbl>
              <a:tblPr firstRow="1" bandRow="1">
                <a:tableStyleId>{0660B408-B3CF-4A94-85FC-2B1E0A45F4A2}</a:tableStyleId>
              </a:tblPr>
              <a:tblGrid>
                <a:gridCol w="2060080">
                  <a:extLst>
                    <a:ext uri="{9D8B030D-6E8A-4147-A177-3AD203B41FA5}">
                      <a16:colId xmlns:a16="http://schemas.microsoft.com/office/drawing/2014/main" val="1103414522"/>
                    </a:ext>
                  </a:extLst>
                </a:gridCol>
                <a:gridCol w="1821146">
                  <a:extLst>
                    <a:ext uri="{9D8B030D-6E8A-4147-A177-3AD203B41FA5}">
                      <a16:colId xmlns:a16="http://schemas.microsoft.com/office/drawing/2014/main" val="1700791539"/>
                    </a:ext>
                  </a:extLst>
                </a:gridCol>
              </a:tblGrid>
              <a:tr h="250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Budgets &amp; Revenue</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solidFill>
                        </a:rPr>
                        <a:t>State and Local Tax</a:t>
                      </a:r>
                    </a:p>
                  </a:txBody>
                  <a:tcPr>
                    <a:solidFill>
                      <a:schemeClr val="bg1"/>
                    </a:solidFill>
                  </a:tcPr>
                </a:tc>
                <a:extLst>
                  <a:ext uri="{0D108BD9-81ED-4DB2-BD59-A6C34878D82A}">
                    <a16:rowId xmlns:a16="http://schemas.microsoft.com/office/drawing/2014/main" val="34562530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Banking, Financial Services </a:t>
                      </a:r>
                      <a:br>
                        <a:rPr lang="en-US" sz="1100" b="0" dirty="0">
                          <a:solidFill>
                            <a:schemeClr val="accent4"/>
                          </a:solidFill>
                        </a:rPr>
                      </a:br>
                      <a:r>
                        <a:rPr lang="en-US" sz="1100" b="0" dirty="0">
                          <a:solidFill>
                            <a:schemeClr val="accent4"/>
                          </a:solidFill>
                        </a:rPr>
                        <a:t>and Insurance</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accent5"/>
                        </a:solidFill>
                      </a:endParaRPr>
                    </a:p>
                  </a:txBody>
                  <a:tcPr>
                    <a:solidFill>
                      <a:schemeClr val="bg1"/>
                    </a:solidFill>
                  </a:tcPr>
                </a:tc>
                <a:extLst>
                  <a:ext uri="{0D108BD9-81ED-4DB2-BD59-A6C34878D82A}">
                    <a16:rowId xmlns:a16="http://schemas.microsoft.com/office/drawing/2014/main" val="357009577"/>
                  </a:ext>
                </a:extLst>
              </a:tr>
              <a:tr h="283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Technology and Communications</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800" baseline="0" dirty="0">
                          <a:solidFill>
                            <a:schemeClr val="accent5"/>
                          </a:solidFill>
                        </a:rPr>
                        <a:t>AI, Cybersecurity and Privacy</a:t>
                      </a:r>
                    </a:p>
                  </a:txBody>
                  <a:tcPr>
                    <a:solidFill>
                      <a:schemeClr val="bg1"/>
                    </a:solidFill>
                  </a:tcPr>
                </a:tc>
                <a:extLst>
                  <a:ext uri="{0D108BD9-81ED-4DB2-BD59-A6C34878D82A}">
                    <a16:rowId xmlns:a16="http://schemas.microsoft.com/office/drawing/2014/main" val="3554018362"/>
                  </a:ext>
                </a:extLst>
              </a:tr>
              <a:tr h="260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Education</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5"/>
                          </a:solidFill>
                        </a:rPr>
                        <a:t>Higher Education</a:t>
                      </a:r>
                    </a:p>
                  </a:txBody>
                  <a:tcPr>
                    <a:solidFill>
                      <a:schemeClr val="bg1"/>
                    </a:solidFill>
                  </a:tcPr>
                </a:tc>
                <a:extLst>
                  <a:ext uri="{0D108BD9-81ED-4DB2-BD59-A6C34878D82A}">
                    <a16:rowId xmlns:a16="http://schemas.microsoft.com/office/drawing/2014/main" val="1997532072"/>
                  </a:ext>
                </a:extLst>
              </a:tr>
              <a:tr h="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Health</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5"/>
                          </a:solidFill>
                        </a:rPr>
                        <a:t>Health Innovations</a:t>
                      </a:r>
                    </a:p>
                  </a:txBody>
                  <a:tcPr>
                    <a:solidFill>
                      <a:schemeClr val="bg1"/>
                    </a:solidFill>
                  </a:tcPr>
                </a:tc>
                <a:extLst>
                  <a:ext uri="{0D108BD9-81ED-4DB2-BD59-A6C34878D82A}">
                    <a16:rowId xmlns:a16="http://schemas.microsoft.com/office/drawing/2014/main" val="27894247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Children, Families and Human Services</a:t>
                      </a:r>
                    </a:p>
                  </a:txBody>
                  <a:tcPr>
                    <a:solidFill>
                      <a:schemeClr val="bg1"/>
                    </a:solidFill>
                  </a:tcPr>
                </a:tc>
                <a:tc>
                  <a:txBody>
                    <a:bodyPr/>
                    <a:lstStyle/>
                    <a:p>
                      <a:endParaRPr lang="en-US" sz="1100" b="0" dirty="0"/>
                    </a:p>
                  </a:txBody>
                  <a:tcPr>
                    <a:solidFill>
                      <a:schemeClr val="bg1"/>
                    </a:solidFill>
                  </a:tcPr>
                </a:tc>
                <a:extLst>
                  <a:ext uri="{0D108BD9-81ED-4DB2-BD59-A6C34878D82A}">
                    <a16:rowId xmlns:a16="http://schemas.microsoft.com/office/drawing/2014/main" val="4251057507"/>
                  </a:ext>
                </a:extLst>
              </a:tr>
              <a:tr h="370840">
                <a:tc>
                  <a:txBody>
                    <a:bodyPr/>
                    <a:lstStyle/>
                    <a:p>
                      <a:r>
                        <a:rPr lang="en-US" sz="1100" b="0" dirty="0">
                          <a:solidFill>
                            <a:schemeClr val="accent4"/>
                          </a:solidFill>
                        </a:rPr>
                        <a:t>Labor and Economic Development</a:t>
                      </a:r>
                      <a:endParaRPr lang="en-US" sz="1100" b="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5"/>
                          </a:solidFill>
                        </a:rPr>
                        <a:t>Military and Veterans Affairs</a:t>
                      </a:r>
                    </a:p>
                  </a:txBody>
                  <a:tcPr>
                    <a:solidFill>
                      <a:schemeClr val="bg1"/>
                    </a:solidFill>
                  </a:tcPr>
                </a:tc>
                <a:extLst>
                  <a:ext uri="{0D108BD9-81ED-4DB2-BD59-A6C34878D82A}">
                    <a16:rowId xmlns:a16="http://schemas.microsoft.com/office/drawing/2014/main" val="384587111"/>
                  </a:ext>
                </a:extLst>
              </a:tr>
              <a:tr h="2646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Law Public Safety</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800" baseline="0" dirty="0">
                          <a:solidFill>
                            <a:schemeClr val="accent5"/>
                          </a:solidFill>
                        </a:rPr>
                        <a:t>AI, Cybersecurity and Privacy</a:t>
                      </a:r>
                    </a:p>
                  </a:txBody>
                  <a:tcPr>
                    <a:solidFill>
                      <a:schemeClr val="bg1"/>
                    </a:solidFill>
                  </a:tcPr>
                </a:tc>
                <a:extLst>
                  <a:ext uri="{0D108BD9-81ED-4DB2-BD59-A6C34878D82A}">
                    <a16:rowId xmlns:a16="http://schemas.microsoft.com/office/drawing/2014/main" val="1624140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Natural Resources, Energy </a:t>
                      </a:r>
                      <a:br>
                        <a:rPr lang="en-US" sz="1100" b="0" dirty="0">
                          <a:solidFill>
                            <a:schemeClr val="accent4"/>
                          </a:solidFill>
                        </a:rPr>
                      </a:br>
                      <a:r>
                        <a:rPr lang="en-US" sz="1100" b="0" dirty="0">
                          <a:solidFill>
                            <a:schemeClr val="accent4"/>
                          </a:solidFill>
                        </a:rPr>
                        <a:t>and Environment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5"/>
                          </a:solidFill>
                        </a:rPr>
                        <a:t>Agriculture, Energy Supply</a:t>
                      </a:r>
                    </a:p>
                  </a:txBody>
                  <a:tcPr>
                    <a:solidFill>
                      <a:schemeClr val="bg1"/>
                    </a:solidFill>
                  </a:tcPr>
                </a:tc>
                <a:extLst>
                  <a:ext uri="{0D108BD9-81ED-4DB2-BD59-A6C34878D82A}">
                    <a16:rowId xmlns:a16="http://schemas.microsoft.com/office/drawing/2014/main" val="2431320550"/>
                  </a:ext>
                </a:extLst>
              </a:tr>
              <a:tr h="2839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Transportation</a:t>
                      </a:r>
                    </a:p>
                  </a:txBody>
                  <a:tcPr>
                    <a:solidFill>
                      <a:schemeClr val="bg1"/>
                    </a:solidFill>
                  </a:tcPr>
                </a:tc>
                <a:tc>
                  <a:txBody>
                    <a:bodyPr/>
                    <a:lstStyle/>
                    <a:p>
                      <a:endParaRPr lang="en-US" sz="1100" b="0" dirty="0"/>
                    </a:p>
                  </a:txBody>
                  <a:tcPr>
                    <a:solidFill>
                      <a:schemeClr val="bg1"/>
                    </a:solidFill>
                  </a:tcPr>
                </a:tc>
                <a:extLst>
                  <a:ext uri="{0D108BD9-81ED-4DB2-BD59-A6C34878D82A}">
                    <a16:rowId xmlns:a16="http://schemas.microsoft.com/office/drawing/2014/main" val="4173173509"/>
                  </a:ext>
                </a:extLst>
              </a:tr>
              <a:tr h="2426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4"/>
                          </a:solidFill>
                        </a:rPr>
                        <a:t>Elections and Redistricting</a:t>
                      </a:r>
                    </a:p>
                  </a:txBody>
                  <a:tcPr>
                    <a:solidFill>
                      <a:schemeClr val="bg1"/>
                    </a:solidFill>
                  </a:tcPr>
                </a:tc>
                <a:tc>
                  <a:txBody>
                    <a:bodyPr/>
                    <a:lstStyle/>
                    <a:p>
                      <a:endParaRPr lang="en-US" sz="1100" b="0" dirty="0"/>
                    </a:p>
                  </a:txBody>
                  <a:tcPr>
                    <a:solidFill>
                      <a:schemeClr val="bg1"/>
                    </a:solidFill>
                  </a:tcPr>
                </a:tc>
                <a:extLst>
                  <a:ext uri="{0D108BD9-81ED-4DB2-BD59-A6C34878D82A}">
                    <a16:rowId xmlns:a16="http://schemas.microsoft.com/office/drawing/2014/main" val="455834681"/>
                  </a:ext>
                </a:extLst>
              </a:tr>
            </a:tbl>
          </a:graphicData>
        </a:graphic>
      </p:graphicFrame>
      <p:pic>
        <p:nvPicPr>
          <p:cNvPr id="74" name="Picture 73" descr="A blue and white logo&#10;&#10;Description automatically generated">
            <a:extLst>
              <a:ext uri="{FF2B5EF4-FFF2-40B4-BE49-F238E27FC236}">
                <a16:creationId xmlns:a16="http://schemas.microsoft.com/office/drawing/2014/main" id="{1B5E14D6-630D-1315-250C-3B213A66B3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170" y="119005"/>
            <a:ext cx="2311158" cy="810630"/>
          </a:xfrm>
          <a:prstGeom prst="rect">
            <a:avLst/>
          </a:prstGeom>
        </p:spPr>
      </p:pic>
      <p:cxnSp>
        <p:nvCxnSpPr>
          <p:cNvPr id="75" name="Straight Connector 74">
            <a:extLst>
              <a:ext uri="{FF2B5EF4-FFF2-40B4-BE49-F238E27FC236}">
                <a16:creationId xmlns:a16="http://schemas.microsoft.com/office/drawing/2014/main" id="{A20F9CE5-2A4D-D69C-FB64-47F4A9E47FE2}"/>
              </a:ext>
            </a:extLst>
          </p:cNvPr>
          <p:cNvCxnSpPr>
            <a:cxnSpLocks/>
          </p:cNvCxnSpPr>
          <p:nvPr userDrawn="1"/>
        </p:nvCxnSpPr>
        <p:spPr>
          <a:xfrm>
            <a:off x="6230927" y="2630525"/>
            <a:ext cx="822475"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9742E71-628E-3818-2E1A-D7E8C9FCFFB3}"/>
              </a:ext>
            </a:extLst>
          </p:cNvPr>
          <p:cNvCxnSpPr>
            <a:cxnSpLocks/>
          </p:cNvCxnSpPr>
          <p:nvPr userDrawn="1"/>
        </p:nvCxnSpPr>
        <p:spPr>
          <a:xfrm>
            <a:off x="5681276" y="3597651"/>
            <a:ext cx="1372126"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94ACD96-3FE6-BAB8-4CAC-3F8D597C6AA5}"/>
              </a:ext>
            </a:extLst>
          </p:cNvPr>
          <p:cNvCxnSpPr>
            <a:cxnSpLocks/>
          </p:cNvCxnSpPr>
          <p:nvPr userDrawn="1"/>
        </p:nvCxnSpPr>
        <p:spPr>
          <a:xfrm>
            <a:off x="5499199" y="3867059"/>
            <a:ext cx="1554203"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72CC475-061E-FB1D-E8F7-4DA73420B92A}"/>
              </a:ext>
            </a:extLst>
          </p:cNvPr>
          <p:cNvCxnSpPr>
            <a:cxnSpLocks/>
          </p:cNvCxnSpPr>
          <p:nvPr userDrawn="1"/>
        </p:nvCxnSpPr>
        <p:spPr>
          <a:xfrm>
            <a:off x="6261921" y="4556831"/>
            <a:ext cx="791481"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E3F6889-FE24-CE42-F626-22DB8402C3CA}"/>
              </a:ext>
            </a:extLst>
          </p:cNvPr>
          <p:cNvCxnSpPr>
            <a:cxnSpLocks/>
          </p:cNvCxnSpPr>
          <p:nvPr userDrawn="1"/>
        </p:nvCxnSpPr>
        <p:spPr>
          <a:xfrm>
            <a:off x="6101576" y="4999586"/>
            <a:ext cx="951826"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3904B-229A-7569-D2E9-19580C306656}"/>
              </a:ext>
            </a:extLst>
          </p:cNvPr>
          <p:cNvCxnSpPr>
            <a:cxnSpLocks/>
          </p:cNvCxnSpPr>
          <p:nvPr userDrawn="1"/>
        </p:nvCxnSpPr>
        <p:spPr>
          <a:xfrm>
            <a:off x="6612947" y="5260326"/>
            <a:ext cx="440455"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0D30999-4E7D-ADD8-A5CD-2722D1AAE8E6}"/>
              </a:ext>
            </a:extLst>
          </p:cNvPr>
          <p:cNvCxnSpPr>
            <a:cxnSpLocks/>
          </p:cNvCxnSpPr>
          <p:nvPr userDrawn="1"/>
        </p:nvCxnSpPr>
        <p:spPr>
          <a:xfrm>
            <a:off x="6981307" y="3328241"/>
            <a:ext cx="85821"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462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23Summ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440D17-4DC1-1210-0BB9-367C29AE052D}"/>
              </a:ext>
            </a:extLst>
          </p:cNvPr>
          <p:cNvSpPr>
            <a:spLocks noGrp="1"/>
          </p:cNvSpPr>
          <p:nvPr>
            <p:ph type="sldNum" sz="quarter" idx="10"/>
          </p:nvPr>
        </p:nvSpPr>
        <p:spPr/>
        <p:txBody>
          <a:bodyPr/>
          <a:lstStyle/>
          <a:p>
            <a:fld id="{4B73C415-D670-4716-A5EC-CC4D52CA2BAC}" type="slidenum">
              <a:rPr lang="en-US" smtClean="0"/>
              <a:pPr/>
              <a:t>‹#›</a:t>
            </a:fld>
            <a:endParaRPr lang="en-US"/>
          </a:p>
        </p:txBody>
      </p:sp>
      <p:pic>
        <p:nvPicPr>
          <p:cNvPr id="4" name="Picture 3">
            <a:extLst>
              <a:ext uri="{FF2B5EF4-FFF2-40B4-BE49-F238E27FC236}">
                <a16:creationId xmlns:a16="http://schemas.microsoft.com/office/drawing/2014/main" id="{76EAC37A-0842-47B8-C116-EA8A630EC1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204" r="27860"/>
          <a:stretch/>
        </p:blipFill>
        <p:spPr>
          <a:xfrm>
            <a:off x="0" y="5976"/>
            <a:ext cx="4763247" cy="6496424"/>
          </a:xfrm>
          <a:prstGeom prst="rect">
            <a:avLst/>
          </a:prstGeom>
        </p:spPr>
      </p:pic>
      <p:sp>
        <p:nvSpPr>
          <p:cNvPr id="5" name="TextBox 4">
            <a:extLst>
              <a:ext uri="{FF2B5EF4-FFF2-40B4-BE49-F238E27FC236}">
                <a16:creationId xmlns:a16="http://schemas.microsoft.com/office/drawing/2014/main" id="{CAAE2FBA-3367-F554-AAAE-C1708321748C}"/>
              </a:ext>
            </a:extLst>
          </p:cNvPr>
          <p:cNvSpPr txBox="1"/>
          <p:nvPr userDrawn="1"/>
        </p:nvSpPr>
        <p:spPr>
          <a:xfrm>
            <a:off x="5995508" y="536445"/>
            <a:ext cx="5621168" cy="635948"/>
          </a:xfrm>
          <a:prstGeom prst="rect">
            <a:avLst/>
          </a:prstGeom>
        </p:spPr>
        <p:txBody>
          <a:bodyPr vert="horz" lIns="0" tIns="45720" rIns="0" bIns="45720" rtlCol="0">
            <a:noAutofit/>
          </a:bodyPr>
          <a:lstStyle/>
          <a:p>
            <a:pPr marL="114300" marR="0" lvl="0">
              <a:spcBef>
                <a:spcPct val="0"/>
              </a:spcBef>
              <a:spcAft>
                <a:spcPts val="600"/>
              </a:spcAft>
              <a:buClr>
                <a:schemeClr val="accent1"/>
              </a:buClr>
            </a:pPr>
            <a:r>
              <a:rPr lang="en-US" sz="4000" b="1" spc="-200" dirty="0">
                <a:latin typeface="Calibri" panose="020F0502020204030204"/>
              </a:rPr>
              <a:t>2024 Legislative Summit</a:t>
            </a:r>
          </a:p>
        </p:txBody>
      </p:sp>
      <p:sp>
        <p:nvSpPr>
          <p:cNvPr id="6" name="TextBox 5">
            <a:extLst>
              <a:ext uri="{FF2B5EF4-FFF2-40B4-BE49-F238E27FC236}">
                <a16:creationId xmlns:a16="http://schemas.microsoft.com/office/drawing/2014/main" id="{AC5DD7CB-0CF3-DDDE-1585-D2416A5D387D}"/>
              </a:ext>
            </a:extLst>
          </p:cNvPr>
          <p:cNvSpPr txBox="1"/>
          <p:nvPr userDrawn="1"/>
        </p:nvSpPr>
        <p:spPr>
          <a:xfrm>
            <a:off x="8101016" y="5685607"/>
            <a:ext cx="3175000" cy="480131"/>
          </a:xfrm>
          <a:prstGeom prst="rect">
            <a:avLst/>
          </a:prstGeom>
          <a:noFill/>
        </p:spPr>
        <p:txBody>
          <a:bodyPr wrap="square">
            <a:spAutoFit/>
          </a:bodyPr>
          <a:lstStyle/>
          <a:p>
            <a:pPr marL="514350" marR="0" lvl="1">
              <a:lnSpc>
                <a:spcPct val="90000"/>
              </a:lnSpc>
              <a:spcBef>
                <a:spcPct val="0"/>
              </a:spcBef>
              <a:spcAft>
                <a:spcPts val="600"/>
              </a:spcAft>
              <a:buClr>
                <a:schemeClr val="accent1"/>
              </a:buClr>
            </a:pPr>
            <a:r>
              <a:rPr lang="en-US" sz="2800" dirty="0">
                <a:effectLst/>
              </a:rPr>
              <a:t>Aug. 5-7, 2024</a:t>
            </a:r>
          </a:p>
        </p:txBody>
      </p:sp>
      <p:grpSp>
        <p:nvGrpSpPr>
          <p:cNvPr id="7" name="Group 6">
            <a:extLst>
              <a:ext uri="{FF2B5EF4-FFF2-40B4-BE49-F238E27FC236}">
                <a16:creationId xmlns:a16="http://schemas.microsoft.com/office/drawing/2014/main" id="{E3619B96-D29C-DBD0-B50E-98FBFDF14215}"/>
              </a:ext>
            </a:extLst>
          </p:cNvPr>
          <p:cNvGrpSpPr/>
          <p:nvPr userDrawn="1"/>
        </p:nvGrpSpPr>
        <p:grpSpPr>
          <a:xfrm>
            <a:off x="3801085" y="1420940"/>
            <a:ext cx="7815590" cy="4016120"/>
            <a:chOff x="3956410" y="1342856"/>
            <a:chExt cx="7815590" cy="4016120"/>
          </a:xfrm>
        </p:grpSpPr>
        <p:sp>
          <p:nvSpPr>
            <p:cNvPr id="8" name="Rectangle 7">
              <a:extLst>
                <a:ext uri="{FF2B5EF4-FFF2-40B4-BE49-F238E27FC236}">
                  <a16:creationId xmlns:a16="http://schemas.microsoft.com/office/drawing/2014/main" id="{D6A7AD62-C505-3912-B800-753306539A01}"/>
                </a:ext>
              </a:extLst>
            </p:cNvPr>
            <p:cNvSpPr/>
            <p:nvPr/>
          </p:nvSpPr>
          <p:spPr>
            <a:xfrm>
              <a:off x="3956410" y="1342856"/>
              <a:ext cx="7815590" cy="40161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D5C46C0-8DFC-86B1-A359-92FEBC6E18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96570" y="1766926"/>
              <a:ext cx="6357257" cy="2936166"/>
            </a:xfrm>
            <a:prstGeom prst="rect">
              <a:avLst/>
            </a:prstGeom>
          </p:spPr>
        </p:pic>
      </p:grpSp>
    </p:spTree>
    <p:extLst>
      <p:ext uri="{BB962C8B-B14F-4D97-AF65-F5344CB8AC3E}">
        <p14:creationId xmlns:p14="http://schemas.microsoft.com/office/powerpoint/2010/main" val="232407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Slides_Blank">
    <p:bg>
      <p:bgPr>
        <a:solidFill>
          <a:schemeClr val="bg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pic>
        <p:nvPicPr>
          <p:cNvPr id="2" name="Picture 1" descr="A picture containing drawing&#10;&#10;Description automatically generated">
            <a:extLst>
              <a:ext uri="{FF2B5EF4-FFF2-40B4-BE49-F238E27FC236}">
                <a16:creationId xmlns:a16="http://schemas.microsoft.com/office/drawing/2014/main" id="{B1103CEF-F28B-B82B-A175-5CA02A14CE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84261" y="6045655"/>
            <a:ext cx="1183364" cy="371966"/>
          </a:xfrm>
          <a:prstGeom prst="rect">
            <a:avLst/>
          </a:prstGeom>
        </p:spPr>
      </p:pic>
    </p:spTree>
    <p:extLst>
      <p:ext uri="{BB962C8B-B14F-4D97-AF65-F5344CB8AC3E}">
        <p14:creationId xmlns:p14="http://schemas.microsoft.com/office/powerpoint/2010/main" val="3014357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ts">
    <p:bg>
      <p:bgPr>
        <a:solidFill>
          <a:schemeClr val="tx2">
            <a:lumMod val="5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D8D8E-B9C2-6C11-2FCD-730037ADBF5A}"/>
              </a:ext>
            </a:extLst>
          </p:cNvPr>
          <p:cNvSpPr>
            <a:spLocks noGrp="1"/>
          </p:cNvSpPr>
          <p:nvPr>
            <p:ph type="sldNum" sz="quarter" idx="10"/>
          </p:nvPr>
        </p:nvSpPr>
        <p:spPr/>
        <p:txBody>
          <a:bodyPr/>
          <a:lstStyle/>
          <a:p>
            <a:endParaRPr lang="en-US" dirty="0"/>
          </a:p>
        </p:txBody>
      </p:sp>
      <p:sp>
        <p:nvSpPr>
          <p:cNvPr id="34" name="TextBox 33">
            <a:extLst>
              <a:ext uri="{FF2B5EF4-FFF2-40B4-BE49-F238E27FC236}">
                <a16:creationId xmlns:a16="http://schemas.microsoft.com/office/drawing/2014/main" id="{26BAA669-FEB0-C0DE-E159-8242D08BFDC4}"/>
              </a:ext>
            </a:extLst>
          </p:cNvPr>
          <p:cNvSpPr txBox="1"/>
          <p:nvPr userDrawn="1"/>
        </p:nvSpPr>
        <p:spPr>
          <a:xfrm>
            <a:off x="2460029" y="1182231"/>
            <a:ext cx="7125195" cy="3077766"/>
          </a:xfrm>
          <a:prstGeom prst="rect">
            <a:avLst/>
          </a:prstGeom>
          <a:noFill/>
        </p:spPr>
        <p:txBody>
          <a:bodyPr wrap="square" rtlCol="0">
            <a:spAutoFit/>
          </a:bodyPr>
          <a:lstStyle/>
          <a:p>
            <a:pPr algn="ctr"/>
            <a:r>
              <a:rPr lang="en-US" sz="3200" dirty="0">
                <a:solidFill>
                  <a:schemeClr val="bg1"/>
                </a:solidFill>
              </a:rPr>
              <a:t>Fonts Used</a:t>
            </a:r>
          </a:p>
          <a:p>
            <a:pPr algn="ctr"/>
            <a:endParaRPr lang="en-US" dirty="0">
              <a:solidFill>
                <a:schemeClr val="bg1"/>
              </a:solidFill>
            </a:endParaRPr>
          </a:p>
          <a:p>
            <a:pPr algn="ctr"/>
            <a:r>
              <a:rPr lang="en-US" dirty="0">
                <a:solidFill>
                  <a:schemeClr val="bg1"/>
                </a:solidFill>
              </a:rPr>
              <a:t>This presentation has been made using the following fonts:</a:t>
            </a:r>
          </a:p>
          <a:p>
            <a:pPr algn="ctr"/>
            <a:endParaRPr lang="en-US" dirty="0">
              <a:solidFill>
                <a:schemeClr val="bg1"/>
              </a:solidFill>
            </a:endParaRPr>
          </a:p>
          <a:p>
            <a:pPr algn="ctr"/>
            <a:r>
              <a:rPr lang="en-US" b="1" dirty="0">
                <a:solidFill>
                  <a:schemeClr val="bg1"/>
                </a:solidFill>
                <a:latin typeface="Cambria" panose="02040503050406030204" pitchFamily="18" charset="0"/>
              </a:rPr>
              <a:t>Cambria</a:t>
            </a:r>
          </a:p>
          <a:p>
            <a:pPr algn="ctr"/>
            <a:r>
              <a:rPr lang="en-US" dirty="0">
                <a:solidFill>
                  <a:schemeClr val="bg1"/>
                </a:solidFill>
                <a:latin typeface="Cambria" panose="02040503050406030204" pitchFamily="18" charset="0"/>
              </a:rPr>
              <a:t>ABCDEFGHIJKLMNOPQRSTUVWXYZ</a:t>
            </a:r>
          </a:p>
          <a:p>
            <a:pPr algn="ctr"/>
            <a:endParaRPr lang="en-US" dirty="0">
              <a:solidFill>
                <a:schemeClr val="bg1"/>
              </a:solidFill>
            </a:endParaRPr>
          </a:p>
          <a:p>
            <a:pPr algn="ctr"/>
            <a:r>
              <a:rPr lang="en-US" b="1" dirty="0">
                <a:solidFill>
                  <a:schemeClr val="bg1"/>
                </a:solidFill>
              </a:rPr>
              <a:t>Calibri</a:t>
            </a:r>
          </a:p>
          <a:p>
            <a:pPr algn="ctr"/>
            <a:r>
              <a:rPr lang="en-US" dirty="0">
                <a:solidFill>
                  <a:schemeClr val="bg1"/>
                </a:solidFill>
              </a:rPr>
              <a:t>ABCDEFGHIJKLMNOPQRSTUVWXYZ</a:t>
            </a:r>
          </a:p>
          <a:p>
            <a:endParaRPr lang="en-US" dirty="0">
              <a:solidFill>
                <a:schemeClr val="tx1"/>
              </a:solidFill>
            </a:endParaRPr>
          </a:p>
        </p:txBody>
      </p:sp>
      <p:sp>
        <p:nvSpPr>
          <p:cNvPr id="59" name="TextBox 58">
            <a:extLst>
              <a:ext uri="{FF2B5EF4-FFF2-40B4-BE49-F238E27FC236}">
                <a16:creationId xmlns:a16="http://schemas.microsoft.com/office/drawing/2014/main" id="{13188CBE-6B4D-864A-813D-227CC3DDA028}"/>
              </a:ext>
            </a:extLst>
          </p:cNvPr>
          <p:cNvSpPr txBox="1"/>
          <p:nvPr userDrawn="1"/>
        </p:nvSpPr>
        <p:spPr>
          <a:xfrm>
            <a:off x="1479067" y="4516542"/>
            <a:ext cx="923386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rPr>
              <a:t>The contrast between font color and background color is important for legibility. Use only the font colors indicated below with the brand color. Fonts should never be smaller than 9 pt. </a:t>
            </a:r>
          </a:p>
          <a:p>
            <a:pPr algn="ctr"/>
            <a:endParaRPr lang="en-US" dirty="0">
              <a:solidFill>
                <a:schemeClr val="bg1"/>
              </a:solidFill>
            </a:endParaRPr>
          </a:p>
        </p:txBody>
      </p:sp>
    </p:spTree>
    <p:extLst>
      <p:ext uri="{BB962C8B-B14F-4D97-AF65-F5344CB8AC3E}">
        <p14:creationId xmlns:p14="http://schemas.microsoft.com/office/powerpoint/2010/main" val="4257820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s">
    <p:bg>
      <p:bgPr>
        <a:solidFill>
          <a:schemeClr val="tx2">
            <a:lumMod val="5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2D8D8E-B9C2-6C11-2FCD-730037ADBF5A}"/>
              </a:ext>
            </a:extLst>
          </p:cNvPr>
          <p:cNvSpPr>
            <a:spLocks noGrp="1"/>
          </p:cNvSpPr>
          <p:nvPr>
            <p:ph type="sldNum" sz="quarter" idx="10"/>
          </p:nvPr>
        </p:nvSpPr>
        <p:spPr/>
        <p:txBody>
          <a:bodyPr/>
          <a:lstStyle/>
          <a:p>
            <a:endParaRPr lang="en-US" dirty="0"/>
          </a:p>
        </p:txBody>
      </p:sp>
      <p:sp>
        <p:nvSpPr>
          <p:cNvPr id="7" name="Google Shape;686;p59">
            <a:extLst>
              <a:ext uri="{FF2B5EF4-FFF2-40B4-BE49-F238E27FC236}">
                <a16:creationId xmlns:a16="http://schemas.microsoft.com/office/drawing/2014/main" id="{303B93EC-5528-7C06-849F-DD38835E502D}"/>
              </a:ext>
            </a:extLst>
          </p:cNvPr>
          <p:cNvSpPr/>
          <p:nvPr/>
        </p:nvSpPr>
        <p:spPr>
          <a:xfrm>
            <a:off x="2821766" y="4359431"/>
            <a:ext cx="791400" cy="754200"/>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Google Shape;687;p59">
            <a:extLst>
              <a:ext uri="{FF2B5EF4-FFF2-40B4-BE49-F238E27FC236}">
                <a16:creationId xmlns:a16="http://schemas.microsoft.com/office/drawing/2014/main" id="{786AADE2-041D-EC69-75F4-A1125301329E}"/>
              </a:ext>
            </a:extLst>
          </p:cNvPr>
          <p:cNvSpPr/>
          <p:nvPr/>
        </p:nvSpPr>
        <p:spPr>
          <a:xfrm>
            <a:off x="3883586" y="4359431"/>
            <a:ext cx="791400" cy="754200"/>
          </a:xfrm>
          <a:prstGeom prst="roundRect">
            <a:avLst>
              <a:gd name="adj" fmla="val 16667"/>
            </a:avLst>
          </a:prstGeom>
          <a:solidFill>
            <a:schemeClr val="accent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 name="Google Shape;688;p59">
            <a:extLst>
              <a:ext uri="{FF2B5EF4-FFF2-40B4-BE49-F238E27FC236}">
                <a16:creationId xmlns:a16="http://schemas.microsoft.com/office/drawing/2014/main" id="{19933F3B-82D0-7591-CA35-6F34CF739856}"/>
              </a:ext>
            </a:extLst>
          </p:cNvPr>
          <p:cNvSpPr/>
          <p:nvPr/>
        </p:nvSpPr>
        <p:spPr>
          <a:xfrm>
            <a:off x="4945406" y="4359431"/>
            <a:ext cx="791400" cy="754200"/>
          </a:xfrm>
          <a:prstGeom prst="roundRect">
            <a:avLst>
              <a:gd name="adj" fmla="val 16667"/>
            </a:avLst>
          </a:prstGeom>
          <a:solidFill>
            <a:schemeClr val="accent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 name="Google Shape;689;p59">
            <a:extLst>
              <a:ext uri="{FF2B5EF4-FFF2-40B4-BE49-F238E27FC236}">
                <a16:creationId xmlns:a16="http://schemas.microsoft.com/office/drawing/2014/main" id="{10F7CC65-B341-DFD9-0173-3B3ED1E01A87}"/>
              </a:ext>
            </a:extLst>
          </p:cNvPr>
          <p:cNvSpPr/>
          <p:nvPr/>
        </p:nvSpPr>
        <p:spPr>
          <a:xfrm>
            <a:off x="1759941" y="4359431"/>
            <a:ext cx="791400" cy="754200"/>
          </a:xfrm>
          <a:prstGeom prst="roundRect">
            <a:avLst>
              <a:gd name="adj" fmla="val 16667"/>
            </a:avLst>
          </a:prstGeom>
          <a:solidFill>
            <a:schemeClr val="accen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 name="Google Shape;690;p59">
            <a:extLst>
              <a:ext uri="{FF2B5EF4-FFF2-40B4-BE49-F238E27FC236}">
                <a16:creationId xmlns:a16="http://schemas.microsoft.com/office/drawing/2014/main" id="{0B62ECE2-2DEF-5764-C6FB-6F4F755774E6}"/>
              </a:ext>
            </a:extLst>
          </p:cNvPr>
          <p:cNvSpPr txBox="1"/>
          <p:nvPr/>
        </p:nvSpPr>
        <p:spPr>
          <a:xfrm>
            <a:off x="1759941"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#21588C</a:t>
            </a:r>
            <a:endParaRPr sz="1200" dirty="0">
              <a:solidFill>
                <a:schemeClr val="bg1"/>
              </a:solidFill>
              <a:latin typeface="+mn-lt"/>
              <a:ea typeface="Proxima Nova Semibold"/>
              <a:cs typeface="Proxima Nova Semibold"/>
              <a:sym typeface="Proxima Nova Semibold"/>
            </a:endParaRPr>
          </a:p>
        </p:txBody>
      </p:sp>
      <p:sp>
        <p:nvSpPr>
          <p:cNvPr id="12" name="Google Shape;691;p59">
            <a:extLst>
              <a:ext uri="{FF2B5EF4-FFF2-40B4-BE49-F238E27FC236}">
                <a16:creationId xmlns:a16="http://schemas.microsoft.com/office/drawing/2014/main" id="{9F796B34-2F9F-A693-06C1-1B84E8778402}"/>
              </a:ext>
            </a:extLst>
          </p:cNvPr>
          <p:cNvSpPr txBox="1"/>
          <p:nvPr/>
        </p:nvSpPr>
        <p:spPr>
          <a:xfrm>
            <a:off x="2821766"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#715B64</a:t>
            </a:r>
            <a:endParaRPr sz="1200" dirty="0">
              <a:solidFill>
                <a:schemeClr val="bg1"/>
              </a:solidFill>
              <a:latin typeface="+mn-lt"/>
              <a:ea typeface="Proxima Nova Semibold"/>
              <a:cs typeface="Proxima Nova Semibold"/>
              <a:sym typeface="Proxima Nova Semibold"/>
            </a:endParaRPr>
          </a:p>
        </p:txBody>
      </p:sp>
      <p:sp>
        <p:nvSpPr>
          <p:cNvPr id="13" name="Google Shape;692;p59">
            <a:extLst>
              <a:ext uri="{FF2B5EF4-FFF2-40B4-BE49-F238E27FC236}">
                <a16:creationId xmlns:a16="http://schemas.microsoft.com/office/drawing/2014/main" id="{008F9EB0-F941-4F4F-984A-041712CC520A}"/>
              </a:ext>
            </a:extLst>
          </p:cNvPr>
          <p:cNvSpPr txBox="1"/>
          <p:nvPr/>
        </p:nvSpPr>
        <p:spPr>
          <a:xfrm>
            <a:off x="3883591"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#70C4B0</a:t>
            </a:r>
            <a:endParaRPr sz="1200" dirty="0">
              <a:solidFill>
                <a:schemeClr val="tx1"/>
              </a:solidFill>
              <a:latin typeface="+mn-lt"/>
              <a:ea typeface="Proxima Nova Semibold"/>
              <a:cs typeface="Proxima Nova Semibold"/>
              <a:sym typeface="Proxima Nova Semibold"/>
            </a:endParaRPr>
          </a:p>
        </p:txBody>
      </p:sp>
      <p:sp>
        <p:nvSpPr>
          <p:cNvPr id="14" name="Google Shape;693;p59">
            <a:extLst>
              <a:ext uri="{FF2B5EF4-FFF2-40B4-BE49-F238E27FC236}">
                <a16:creationId xmlns:a16="http://schemas.microsoft.com/office/drawing/2014/main" id="{E10AD435-8A94-6A7E-2412-C0238275AC26}"/>
              </a:ext>
            </a:extLst>
          </p:cNvPr>
          <p:cNvSpPr txBox="1"/>
          <p:nvPr/>
        </p:nvSpPr>
        <p:spPr>
          <a:xfrm>
            <a:off x="4945416"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#B15959</a:t>
            </a:r>
            <a:endParaRPr sz="1200" dirty="0">
              <a:solidFill>
                <a:schemeClr val="tx1"/>
              </a:solidFill>
              <a:latin typeface="+mn-lt"/>
              <a:ea typeface="Proxima Nova Semibold"/>
              <a:cs typeface="Proxima Nova Semibold"/>
              <a:sym typeface="Proxima Nova Semibold"/>
            </a:endParaRPr>
          </a:p>
        </p:txBody>
      </p:sp>
      <p:sp>
        <p:nvSpPr>
          <p:cNvPr id="17" name="Google Shape;686;p59">
            <a:extLst>
              <a:ext uri="{FF2B5EF4-FFF2-40B4-BE49-F238E27FC236}">
                <a16:creationId xmlns:a16="http://schemas.microsoft.com/office/drawing/2014/main" id="{100F30B1-E819-3136-0527-99E4CE87252A}"/>
              </a:ext>
            </a:extLst>
          </p:cNvPr>
          <p:cNvSpPr/>
          <p:nvPr/>
        </p:nvSpPr>
        <p:spPr>
          <a:xfrm>
            <a:off x="6007231" y="4359431"/>
            <a:ext cx="791400" cy="754200"/>
          </a:xfrm>
          <a:prstGeom prst="roundRect">
            <a:avLst>
              <a:gd name="adj" fmla="val 16667"/>
            </a:avLst>
          </a:prstGeom>
          <a:solidFill>
            <a:schemeClr val="tx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687;p59">
            <a:extLst>
              <a:ext uri="{FF2B5EF4-FFF2-40B4-BE49-F238E27FC236}">
                <a16:creationId xmlns:a16="http://schemas.microsoft.com/office/drawing/2014/main" id="{6DDFD0DE-E92F-89C2-4409-33C38182D088}"/>
              </a:ext>
            </a:extLst>
          </p:cNvPr>
          <p:cNvSpPr/>
          <p:nvPr/>
        </p:nvSpPr>
        <p:spPr>
          <a:xfrm>
            <a:off x="7069051" y="4359431"/>
            <a:ext cx="791400" cy="754200"/>
          </a:xfrm>
          <a:prstGeom prst="roundRect">
            <a:avLst>
              <a:gd name="adj" fmla="val 16667"/>
            </a:avLst>
          </a:prstGeom>
          <a:solidFill>
            <a:schemeClr val="bg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 name="Google Shape;688;p59">
            <a:extLst>
              <a:ext uri="{FF2B5EF4-FFF2-40B4-BE49-F238E27FC236}">
                <a16:creationId xmlns:a16="http://schemas.microsoft.com/office/drawing/2014/main" id="{53BC0EC8-A250-2439-BC9F-8898984AF9B8}"/>
              </a:ext>
            </a:extLst>
          </p:cNvPr>
          <p:cNvSpPr/>
          <p:nvPr/>
        </p:nvSpPr>
        <p:spPr>
          <a:xfrm>
            <a:off x="8130871" y="4359431"/>
            <a:ext cx="791400" cy="754200"/>
          </a:xfrm>
          <a:prstGeom prst="roundRect">
            <a:avLst>
              <a:gd name="adj" fmla="val 16667"/>
            </a:avLst>
          </a:prstGeom>
          <a:solidFill>
            <a:schemeClr val="accent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 name="Google Shape;689;p59">
            <a:extLst>
              <a:ext uri="{FF2B5EF4-FFF2-40B4-BE49-F238E27FC236}">
                <a16:creationId xmlns:a16="http://schemas.microsoft.com/office/drawing/2014/main" id="{3DD6B815-F65C-C08A-209E-AA54297F8E4E}"/>
              </a:ext>
            </a:extLst>
          </p:cNvPr>
          <p:cNvSpPr/>
          <p:nvPr/>
        </p:nvSpPr>
        <p:spPr>
          <a:xfrm>
            <a:off x="1759941" y="5389434"/>
            <a:ext cx="791400" cy="754200"/>
          </a:xfrm>
          <a:prstGeom prst="roundRect">
            <a:avLst>
              <a:gd name="adj" fmla="val 16667"/>
            </a:avLst>
          </a:pr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1" name="Google Shape;690;p59">
            <a:extLst>
              <a:ext uri="{FF2B5EF4-FFF2-40B4-BE49-F238E27FC236}">
                <a16:creationId xmlns:a16="http://schemas.microsoft.com/office/drawing/2014/main" id="{21E25FE9-247D-F362-32AF-091B5E0656D8}"/>
              </a:ext>
            </a:extLst>
          </p:cNvPr>
          <p:cNvSpPr txBox="1"/>
          <p:nvPr/>
        </p:nvSpPr>
        <p:spPr>
          <a:xfrm>
            <a:off x="1759941" y="5546484"/>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#9D6425</a:t>
            </a:r>
            <a:endParaRPr sz="1200" dirty="0">
              <a:solidFill>
                <a:schemeClr val="bg1"/>
              </a:solidFill>
              <a:latin typeface="+mn-lt"/>
              <a:ea typeface="Proxima Nova Semibold"/>
              <a:cs typeface="Proxima Nova Semibold"/>
              <a:sym typeface="Proxima Nova Semibold"/>
            </a:endParaRPr>
          </a:p>
        </p:txBody>
      </p:sp>
      <p:sp>
        <p:nvSpPr>
          <p:cNvPr id="22" name="Google Shape;691;p59">
            <a:extLst>
              <a:ext uri="{FF2B5EF4-FFF2-40B4-BE49-F238E27FC236}">
                <a16:creationId xmlns:a16="http://schemas.microsoft.com/office/drawing/2014/main" id="{F88FEC25-5B9C-9FB9-8656-E41582D03B77}"/>
              </a:ext>
            </a:extLst>
          </p:cNvPr>
          <p:cNvSpPr txBox="1"/>
          <p:nvPr/>
        </p:nvSpPr>
        <p:spPr>
          <a:xfrm>
            <a:off x="6007231"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#6D6E70</a:t>
            </a:r>
            <a:endParaRPr sz="1200" dirty="0">
              <a:solidFill>
                <a:schemeClr val="bg1"/>
              </a:solidFill>
              <a:latin typeface="+mn-lt"/>
              <a:ea typeface="Proxima Nova Semibold"/>
              <a:cs typeface="Proxima Nova Semibold"/>
              <a:sym typeface="Proxima Nova Semibold"/>
            </a:endParaRPr>
          </a:p>
        </p:txBody>
      </p:sp>
      <p:sp>
        <p:nvSpPr>
          <p:cNvPr id="23" name="Google Shape;692;p59">
            <a:extLst>
              <a:ext uri="{FF2B5EF4-FFF2-40B4-BE49-F238E27FC236}">
                <a16:creationId xmlns:a16="http://schemas.microsoft.com/office/drawing/2014/main" id="{0BBB79DB-4CAD-BF1F-9FB3-774E9BFCD980}"/>
              </a:ext>
            </a:extLst>
          </p:cNvPr>
          <p:cNvSpPr txBox="1"/>
          <p:nvPr/>
        </p:nvSpPr>
        <p:spPr>
          <a:xfrm>
            <a:off x="7069056"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#A3A3A6</a:t>
            </a:r>
            <a:endParaRPr sz="1200" dirty="0">
              <a:solidFill>
                <a:schemeClr val="tx1"/>
              </a:solidFill>
              <a:latin typeface="+mn-lt"/>
              <a:ea typeface="Proxima Nova Semibold"/>
              <a:cs typeface="Proxima Nova Semibold"/>
              <a:sym typeface="Proxima Nova Semibold"/>
            </a:endParaRPr>
          </a:p>
        </p:txBody>
      </p:sp>
      <p:sp>
        <p:nvSpPr>
          <p:cNvPr id="24" name="Google Shape;693;p59">
            <a:extLst>
              <a:ext uri="{FF2B5EF4-FFF2-40B4-BE49-F238E27FC236}">
                <a16:creationId xmlns:a16="http://schemas.microsoft.com/office/drawing/2014/main" id="{666052BA-A1B9-B450-D032-FBB422E1D7DD}"/>
              </a:ext>
            </a:extLst>
          </p:cNvPr>
          <p:cNvSpPr txBox="1"/>
          <p:nvPr/>
        </p:nvSpPr>
        <p:spPr>
          <a:xfrm>
            <a:off x="8130881"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#D9D9D9</a:t>
            </a:r>
            <a:endParaRPr sz="1200" dirty="0">
              <a:solidFill>
                <a:schemeClr val="tx1"/>
              </a:solidFill>
              <a:latin typeface="+mn-lt"/>
              <a:ea typeface="Proxima Nova Semibold"/>
              <a:cs typeface="Proxima Nova Semibold"/>
              <a:sym typeface="Proxima Nova Semibold"/>
            </a:endParaRPr>
          </a:p>
        </p:txBody>
      </p:sp>
      <p:sp>
        <p:nvSpPr>
          <p:cNvPr id="26" name="Google Shape;686;p59">
            <a:extLst>
              <a:ext uri="{FF2B5EF4-FFF2-40B4-BE49-F238E27FC236}">
                <a16:creationId xmlns:a16="http://schemas.microsoft.com/office/drawing/2014/main" id="{168A70C4-44A3-434E-C89A-3DAA41E9574B}"/>
              </a:ext>
            </a:extLst>
          </p:cNvPr>
          <p:cNvSpPr/>
          <p:nvPr/>
        </p:nvSpPr>
        <p:spPr>
          <a:xfrm>
            <a:off x="9192696" y="4359431"/>
            <a:ext cx="791400" cy="754200"/>
          </a:xfrm>
          <a:prstGeom prst="roundRect">
            <a:avLst>
              <a:gd name="adj" fmla="val 16667"/>
            </a:avLst>
          </a:prstGeom>
          <a:solidFill>
            <a:schemeClr val="tx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7" name="Google Shape;687;p59">
            <a:extLst>
              <a:ext uri="{FF2B5EF4-FFF2-40B4-BE49-F238E27FC236}">
                <a16:creationId xmlns:a16="http://schemas.microsoft.com/office/drawing/2014/main" id="{78B5E106-9512-4D9A-207E-B7592AD7CB2F}"/>
              </a:ext>
            </a:extLst>
          </p:cNvPr>
          <p:cNvSpPr/>
          <p:nvPr/>
        </p:nvSpPr>
        <p:spPr>
          <a:xfrm>
            <a:off x="10254516" y="4359431"/>
            <a:ext cx="791400" cy="754200"/>
          </a:xfrm>
          <a:prstGeom prst="roundRect">
            <a:avLst>
              <a:gd name="adj" fmla="val 16667"/>
            </a:avLst>
          </a:prstGeom>
          <a:solidFill>
            <a:schemeClr val="bg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1" name="Google Shape;691;p59">
            <a:extLst>
              <a:ext uri="{FF2B5EF4-FFF2-40B4-BE49-F238E27FC236}">
                <a16:creationId xmlns:a16="http://schemas.microsoft.com/office/drawing/2014/main" id="{94F70BEE-CF11-6235-1453-5C1C9591D3D6}"/>
              </a:ext>
            </a:extLst>
          </p:cNvPr>
          <p:cNvSpPr txBox="1"/>
          <p:nvPr/>
        </p:nvSpPr>
        <p:spPr>
          <a:xfrm>
            <a:off x="9192696"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#231F20</a:t>
            </a:r>
            <a:endParaRPr sz="1200" dirty="0">
              <a:solidFill>
                <a:schemeClr val="bg1"/>
              </a:solidFill>
              <a:latin typeface="+mn-lt"/>
              <a:ea typeface="Proxima Nova Semibold"/>
              <a:cs typeface="Proxima Nova Semibold"/>
              <a:sym typeface="Proxima Nova Semibold"/>
            </a:endParaRPr>
          </a:p>
        </p:txBody>
      </p:sp>
      <p:sp>
        <p:nvSpPr>
          <p:cNvPr id="32" name="Google Shape;692;p59">
            <a:extLst>
              <a:ext uri="{FF2B5EF4-FFF2-40B4-BE49-F238E27FC236}">
                <a16:creationId xmlns:a16="http://schemas.microsoft.com/office/drawing/2014/main" id="{14ED603E-5C0A-B10B-A8A1-5E107186CD57}"/>
              </a:ext>
            </a:extLst>
          </p:cNvPr>
          <p:cNvSpPr txBox="1"/>
          <p:nvPr/>
        </p:nvSpPr>
        <p:spPr>
          <a:xfrm>
            <a:off x="10254521" y="4516481"/>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#FFFFFF</a:t>
            </a:r>
            <a:endParaRPr sz="1200" dirty="0">
              <a:solidFill>
                <a:schemeClr val="tx1"/>
              </a:solidFill>
              <a:latin typeface="+mn-lt"/>
              <a:ea typeface="Proxima Nova Semibold"/>
              <a:cs typeface="Proxima Nova Semibold"/>
              <a:sym typeface="Proxima Nova Semibold"/>
            </a:endParaRPr>
          </a:p>
        </p:txBody>
      </p:sp>
      <p:sp>
        <p:nvSpPr>
          <p:cNvPr id="34" name="TextBox 33">
            <a:extLst>
              <a:ext uri="{FF2B5EF4-FFF2-40B4-BE49-F238E27FC236}">
                <a16:creationId xmlns:a16="http://schemas.microsoft.com/office/drawing/2014/main" id="{26BAA669-FEB0-C0DE-E159-8242D08BFDC4}"/>
              </a:ext>
            </a:extLst>
          </p:cNvPr>
          <p:cNvSpPr txBox="1"/>
          <p:nvPr userDrawn="1"/>
        </p:nvSpPr>
        <p:spPr>
          <a:xfrm>
            <a:off x="2460029" y="1182231"/>
            <a:ext cx="7125195" cy="2800767"/>
          </a:xfrm>
          <a:prstGeom prst="rect">
            <a:avLst/>
          </a:prstGeom>
          <a:noFill/>
        </p:spPr>
        <p:txBody>
          <a:bodyPr wrap="square" rtlCol="0">
            <a:spAutoFit/>
          </a:bodyPr>
          <a:lstStyle/>
          <a:p>
            <a:pPr algn="ctr"/>
            <a:r>
              <a:rPr lang="en-US" sz="3200" dirty="0">
                <a:solidFill>
                  <a:schemeClr val="bg1"/>
                </a:solidFill>
              </a:rPr>
              <a:t>Colors Used</a:t>
            </a:r>
          </a:p>
          <a:p>
            <a:pPr algn="ctr"/>
            <a:endParaRPr lang="en-US"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This is our NCSL’s  full color palette </a:t>
            </a:r>
            <a:r>
              <a:rPr lang="en-US" sz="1800" dirty="0">
                <a:solidFill>
                  <a:schemeClr val="bg1"/>
                </a:solidFill>
                <a:effectLst/>
              </a:rPr>
              <a:t>but we strongly advise that you keep with the color theme of the PPT template you’ve chosen.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effectLst/>
              </a:rPr>
              <a:t>The contrast between font color and background color is important for legibility. Use only the font colors indicated below with the brand color. Fonts should never be smaller than 9 pt. </a:t>
            </a:r>
          </a:p>
          <a:p>
            <a:endParaRPr lang="en-US" dirty="0">
              <a:solidFill>
                <a:schemeClr val="tx1"/>
              </a:solidFill>
            </a:endParaRPr>
          </a:p>
        </p:txBody>
      </p:sp>
      <p:sp>
        <p:nvSpPr>
          <p:cNvPr id="5" name="Google Shape;686;p59">
            <a:extLst>
              <a:ext uri="{FF2B5EF4-FFF2-40B4-BE49-F238E27FC236}">
                <a16:creationId xmlns:a16="http://schemas.microsoft.com/office/drawing/2014/main" id="{BAE51F05-E736-A00F-96FB-82B89D92912A}"/>
              </a:ext>
            </a:extLst>
          </p:cNvPr>
          <p:cNvSpPr/>
          <p:nvPr userDrawn="1"/>
        </p:nvSpPr>
        <p:spPr>
          <a:xfrm>
            <a:off x="2805607" y="5386499"/>
            <a:ext cx="791400" cy="754200"/>
          </a:xfrm>
          <a:prstGeom prst="roundRect">
            <a:avLst>
              <a:gd name="adj" fmla="val 16667"/>
            </a:avLst>
          </a:prstGeom>
          <a:solidFill>
            <a:srgbClr val="90391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 name="Google Shape;687;p59">
            <a:extLst>
              <a:ext uri="{FF2B5EF4-FFF2-40B4-BE49-F238E27FC236}">
                <a16:creationId xmlns:a16="http://schemas.microsoft.com/office/drawing/2014/main" id="{EB4FCC9E-D9C9-F9C5-C884-021064E6AE8F}"/>
              </a:ext>
            </a:extLst>
          </p:cNvPr>
          <p:cNvSpPr/>
          <p:nvPr userDrawn="1"/>
        </p:nvSpPr>
        <p:spPr>
          <a:xfrm>
            <a:off x="3867427" y="5386499"/>
            <a:ext cx="791400" cy="754200"/>
          </a:xfrm>
          <a:prstGeom prst="roundRect">
            <a:avLst>
              <a:gd name="adj" fmla="val 16667"/>
            </a:avLst>
          </a:prstGeom>
          <a:solidFill>
            <a:srgbClr val="30678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 name="Google Shape;688;p59">
            <a:extLst>
              <a:ext uri="{FF2B5EF4-FFF2-40B4-BE49-F238E27FC236}">
                <a16:creationId xmlns:a16="http://schemas.microsoft.com/office/drawing/2014/main" id="{4C48CF99-CD2C-6A6D-B7B3-DE78D4981BB4}"/>
              </a:ext>
            </a:extLst>
          </p:cNvPr>
          <p:cNvSpPr/>
          <p:nvPr userDrawn="1"/>
        </p:nvSpPr>
        <p:spPr>
          <a:xfrm>
            <a:off x="4929247" y="5386499"/>
            <a:ext cx="791400" cy="754200"/>
          </a:xfrm>
          <a:prstGeom prst="roundRect">
            <a:avLst>
              <a:gd name="adj" fmla="val 16667"/>
            </a:avLst>
          </a:prstGeom>
          <a:solidFill>
            <a:srgbClr val="1E533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 name="Google Shape;691;p59">
            <a:extLst>
              <a:ext uri="{FF2B5EF4-FFF2-40B4-BE49-F238E27FC236}">
                <a16:creationId xmlns:a16="http://schemas.microsoft.com/office/drawing/2014/main" id="{E33D29AD-3639-CCCD-1C9A-7599CF0195C7}"/>
              </a:ext>
            </a:extLst>
          </p:cNvPr>
          <p:cNvSpPr txBox="1"/>
          <p:nvPr userDrawn="1"/>
        </p:nvSpPr>
        <p:spPr>
          <a:xfrm>
            <a:off x="2805607"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#903914</a:t>
            </a:r>
            <a:endParaRPr sz="1200" dirty="0">
              <a:solidFill>
                <a:schemeClr val="bg1"/>
              </a:solidFill>
              <a:latin typeface="+mn-lt"/>
              <a:ea typeface="Proxima Nova Semibold"/>
              <a:cs typeface="Proxima Nova Semibold"/>
              <a:sym typeface="Proxima Nova Semibold"/>
            </a:endParaRPr>
          </a:p>
        </p:txBody>
      </p:sp>
      <p:sp>
        <p:nvSpPr>
          <p:cNvPr id="25" name="Google Shape;692;p59">
            <a:extLst>
              <a:ext uri="{FF2B5EF4-FFF2-40B4-BE49-F238E27FC236}">
                <a16:creationId xmlns:a16="http://schemas.microsoft.com/office/drawing/2014/main" id="{4AF3FD24-1F13-1FCD-618C-210019F6C8D5}"/>
              </a:ext>
            </a:extLst>
          </p:cNvPr>
          <p:cNvSpPr txBox="1"/>
          <p:nvPr userDrawn="1"/>
        </p:nvSpPr>
        <p:spPr>
          <a:xfrm>
            <a:off x="3867432"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#306782</a:t>
            </a:r>
            <a:endParaRPr sz="1200" dirty="0">
              <a:solidFill>
                <a:schemeClr val="bg1"/>
              </a:solidFill>
              <a:latin typeface="+mn-lt"/>
              <a:ea typeface="Proxima Nova Semibold"/>
              <a:cs typeface="Proxima Nova Semibold"/>
              <a:sym typeface="Proxima Nova Semibold"/>
            </a:endParaRPr>
          </a:p>
        </p:txBody>
      </p:sp>
      <p:sp>
        <p:nvSpPr>
          <p:cNvPr id="28" name="Google Shape;693;p59">
            <a:extLst>
              <a:ext uri="{FF2B5EF4-FFF2-40B4-BE49-F238E27FC236}">
                <a16:creationId xmlns:a16="http://schemas.microsoft.com/office/drawing/2014/main" id="{703A5510-F6E4-CF66-256E-8165988F7A2B}"/>
              </a:ext>
            </a:extLst>
          </p:cNvPr>
          <p:cNvSpPr txBox="1"/>
          <p:nvPr userDrawn="1"/>
        </p:nvSpPr>
        <p:spPr>
          <a:xfrm>
            <a:off x="4929257"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#1E5332</a:t>
            </a:r>
            <a:endParaRPr sz="1200" dirty="0">
              <a:solidFill>
                <a:schemeClr val="bg1"/>
              </a:solidFill>
              <a:latin typeface="+mn-lt"/>
              <a:ea typeface="Proxima Nova Semibold"/>
              <a:cs typeface="Proxima Nova Semibold"/>
              <a:sym typeface="Proxima Nova Semibold"/>
            </a:endParaRPr>
          </a:p>
        </p:txBody>
      </p:sp>
      <p:sp>
        <p:nvSpPr>
          <p:cNvPr id="29" name="Google Shape;686;p59">
            <a:extLst>
              <a:ext uri="{FF2B5EF4-FFF2-40B4-BE49-F238E27FC236}">
                <a16:creationId xmlns:a16="http://schemas.microsoft.com/office/drawing/2014/main" id="{391E2C3F-732C-9F2C-96E1-0858642A087B}"/>
              </a:ext>
            </a:extLst>
          </p:cNvPr>
          <p:cNvSpPr/>
          <p:nvPr userDrawn="1"/>
        </p:nvSpPr>
        <p:spPr>
          <a:xfrm>
            <a:off x="5991072" y="5386499"/>
            <a:ext cx="791400" cy="754200"/>
          </a:xfrm>
          <a:prstGeom prst="roundRect">
            <a:avLst>
              <a:gd name="adj" fmla="val 16667"/>
            </a:avLst>
          </a:prstGeom>
          <a:solidFill>
            <a:srgbClr val="789D4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0" name="Google Shape;687;p59">
            <a:extLst>
              <a:ext uri="{FF2B5EF4-FFF2-40B4-BE49-F238E27FC236}">
                <a16:creationId xmlns:a16="http://schemas.microsoft.com/office/drawing/2014/main" id="{BC802CCF-B2ED-BDA8-9384-FE5803C5A2A5}"/>
              </a:ext>
            </a:extLst>
          </p:cNvPr>
          <p:cNvSpPr/>
          <p:nvPr userDrawn="1"/>
        </p:nvSpPr>
        <p:spPr>
          <a:xfrm>
            <a:off x="7052892" y="5386499"/>
            <a:ext cx="791400" cy="754200"/>
          </a:xfrm>
          <a:prstGeom prst="roundRect">
            <a:avLst>
              <a:gd name="adj" fmla="val 16667"/>
            </a:avLst>
          </a:prstGeom>
          <a:solidFill>
            <a:srgbClr val="CAB64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3" name="Google Shape;688;p59">
            <a:extLst>
              <a:ext uri="{FF2B5EF4-FFF2-40B4-BE49-F238E27FC236}">
                <a16:creationId xmlns:a16="http://schemas.microsoft.com/office/drawing/2014/main" id="{7C861B23-0CA1-BAB8-5C8C-054C2473C8F4}"/>
              </a:ext>
            </a:extLst>
          </p:cNvPr>
          <p:cNvSpPr/>
          <p:nvPr userDrawn="1"/>
        </p:nvSpPr>
        <p:spPr>
          <a:xfrm>
            <a:off x="8114712" y="5386499"/>
            <a:ext cx="791400" cy="754200"/>
          </a:xfrm>
          <a:prstGeom prst="roundRect">
            <a:avLst>
              <a:gd name="adj" fmla="val 16667"/>
            </a:avLst>
          </a:prstGeom>
          <a:solidFill>
            <a:srgbClr val="9AC3E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36" name="Google Shape;691;p59">
            <a:extLst>
              <a:ext uri="{FF2B5EF4-FFF2-40B4-BE49-F238E27FC236}">
                <a16:creationId xmlns:a16="http://schemas.microsoft.com/office/drawing/2014/main" id="{3808210E-7CC3-78F5-6575-5F61E1F03728}"/>
              </a:ext>
            </a:extLst>
          </p:cNvPr>
          <p:cNvSpPr txBox="1"/>
          <p:nvPr userDrawn="1"/>
        </p:nvSpPr>
        <p:spPr>
          <a:xfrm>
            <a:off x="5991072"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#789D4A</a:t>
            </a:r>
            <a:endParaRPr sz="1200" dirty="0">
              <a:solidFill>
                <a:schemeClr val="bg1"/>
              </a:solidFill>
              <a:latin typeface="+mn-lt"/>
              <a:ea typeface="Proxima Nova Semibold"/>
              <a:cs typeface="Proxima Nova Semibold"/>
              <a:sym typeface="Proxima Nova Semibold"/>
            </a:endParaRPr>
          </a:p>
        </p:txBody>
      </p:sp>
      <p:sp>
        <p:nvSpPr>
          <p:cNvPr id="37" name="Google Shape;692;p59">
            <a:extLst>
              <a:ext uri="{FF2B5EF4-FFF2-40B4-BE49-F238E27FC236}">
                <a16:creationId xmlns:a16="http://schemas.microsoft.com/office/drawing/2014/main" id="{7EDBE8F2-930E-4192-68B2-5596F856FCE4}"/>
              </a:ext>
            </a:extLst>
          </p:cNvPr>
          <p:cNvSpPr txBox="1"/>
          <p:nvPr userDrawn="1"/>
        </p:nvSpPr>
        <p:spPr>
          <a:xfrm>
            <a:off x="7052897"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#CAB64B</a:t>
            </a:r>
            <a:endParaRPr sz="1200" dirty="0">
              <a:solidFill>
                <a:schemeClr val="tx1"/>
              </a:solidFill>
              <a:latin typeface="+mn-lt"/>
              <a:ea typeface="Proxima Nova Semibold"/>
              <a:cs typeface="Proxima Nova Semibold"/>
              <a:sym typeface="Proxima Nova Semibold"/>
            </a:endParaRPr>
          </a:p>
        </p:txBody>
      </p:sp>
      <p:sp>
        <p:nvSpPr>
          <p:cNvPr id="38" name="Google Shape;693;p59">
            <a:extLst>
              <a:ext uri="{FF2B5EF4-FFF2-40B4-BE49-F238E27FC236}">
                <a16:creationId xmlns:a16="http://schemas.microsoft.com/office/drawing/2014/main" id="{CDE72035-1146-8721-2BE7-55BF8D88B81B}"/>
              </a:ext>
            </a:extLst>
          </p:cNvPr>
          <p:cNvSpPr txBox="1"/>
          <p:nvPr userDrawn="1"/>
        </p:nvSpPr>
        <p:spPr>
          <a:xfrm>
            <a:off x="8114722"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#9AC3E0</a:t>
            </a:r>
            <a:endParaRPr sz="1200" dirty="0">
              <a:solidFill>
                <a:schemeClr val="tx1"/>
              </a:solidFill>
              <a:latin typeface="+mn-lt"/>
              <a:ea typeface="Proxima Nova Semibold"/>
              <a:cs typeface="Proxima Nova Semibold"/>
              <a:sym typeface="Proxima Nova Semibold"/>
            </a:endParaRPr>
          </a:p>
        </p:txBody>
      </p:sp>
      <p:sp>
        <p:nvSpPr>
          <p:cNvPr id="39" name="Google Shape;686;p59">
            <a:extLst>
              <a:ext uri="{FF2B5EF4-FFF2-40B4-BE49-F238E27FC236}">
                <a16:creationId xmlns:a16="http://schemas.microsoft.com/office/drawing/2014/main" id="{9A2E26C8-B8E4-7338-497F-6C579E9DB060}"/>
              </a:ext>
            </a:extLst>
          </p:cNvPr>
          <p:cNvSpPr/>
          <p:nvPr userDrawn="1"/>
        </p:nvSpPr>
        <p:spPr>
          <a:xfrm>
            <a:off x="9176537" y="5386499"/>
            <a:ext cx="791400" cy="754200"/>
          </a:xfrm>
          <a:prstGeom prst="roundRect">
            <a:avLst>
              <a:gd name="adj" fmla="val 16667"/>
            </a:avLst>
          </a:prstGeom>
          <a:solidFill>
            <a:srgbClr val="D0643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0" name="Google Shape;687;p59">
            <a:extLst>
              <a:ext uri="{FF2B5EF4-FFF2-40B4-BE49-F238E27FC236}">
                <a16:creationId xmlns:a16="http://schemas.microsoft.com/office/drawing/2014/main" id="{FF9AA533-02A0-A4DC-0015-658EE5BBEA4D}"/>
              </a:ext>
            </a:extLst>
          </p:cNvPr>
          <p:cNvSpPr/>
          <p:nvPr userDrawn="1"/>
        </p:nvSpPr>
        <p:spPr>
          <a:xfrm>
            <a:off x="10238357" y="5386499"/>
            <a:ext cx="791400" cy="754200"/>
          </a:xfrm>
          <a:prstGeom prst="roundRect">
            <a:avLst>
              <a:gd name="adj" fmla="val 16667"/>
            </a:avLst>
          </a:prstGeom>
          <a:solidFill>
            <a:srgbClr val="F4DDA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41" name="Google Shape;691;p59">
            <a:extLst>
              <a:ext uri="{FF2B5EF4-FFF2-40B4-BE49-F238E27FC236}">
                <a16:creationId xmlns:a16="http://schemas.microsoft.com/office/drawing/2014/main" id="{9C118366-8CE2-5DB4-B2C3-CBF938076DAF}"/>
              </a:ext>
            </a:extLst>
          </p:cNvPr>
          <p:cNvSpPr txBox="1"/>
          <p:nvPr userDrawn="1"/>
        </p:nvSpPr>
        <p:spPr>
          <a:xfrm>
            <a:off x="9176537"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bg1"/>
                </a:solidFill>
                <a:latin typeface="+mn-lt"/>
                <a:ea typeface="Proxima Nova Semibold"/>
                <a:cs typeface="Proxima Nova Semibold"/>
                <a:sym typeface="Proxima Nova Semibold"/>
              </a:rPr>
              <a:t>#D06433</a:t>
            </a:r>
            <a:endParaRPr sz="1200" dirty="0">
              <a:solidFill>
                <a:schemeClr val="bg1"/>
              </a:solidFill>
              <a:latin typeface="+mn-lt"/>
              <a:ea typeface="Proxima Nova Semibold"/>
              <a:cs typeface="Proxima Nova Semibold"/>
              <a:sym typeface="Proxima Nova Semibold"/>
            </a:endParaRPr>
          </a:p>
        </p:txBody>
      </p:sp>
      <p:sp>
        <p:nvSpPr>
          <p:cNvPr id="42" name="Google Shape;692;p59">
            <a:extLst>
              <a:ext uri="{FF2B5EF4-FFF2-40B4-BE49-F238E27FC236}">
                <a16:creationId xmlns:a16="http://schemas.microsoft.com/office/drawing/2014/main" id="{D5181BD6-1896-7805-042E-E64B9E8555FA}"/>
              </a:ext>
            </a:extLst>
          </p:cNvPr>
          <p:cNvSpPr txBox="1"/>
          <p:nvPr userDrawn="1"/>
        </p:nvSpPr>
        <p:spPr>
          <a:xfrm>
            <a:off x="10238362" y="5543549"/>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dirty="0">
                <a:solidFill>
                  <a:schemeClr val="tx1"/>
                </a:solidFill>
                <a:latin typeface="+mn-lt"/>
                <a:ea typeface="Proxima Nova Semibold"/>
                <a:cs typeface="Proxima Nova Semibold"/>
                <a:sym typeface="Proxima Nova Semibold"/>
              </a:rPr>
              <a:t>#F4DDA5</a:t>
            </a:r>
            <a:endParaRPr sz="1200" dirty="0">
              <a:solidFill>
                <a:schemeClr val="tx1"/>
              </a:solidFill>
              <a:latin typeface="+mn-lt"/>
              <a:ea typeface="Proxima Nova Semibold"/>
              <a:cs typeface="Proxima Nova Semibold"/>
              <a:sym typeface="Proxima Nova Semibold"/>
            </a:endParaRPr>
          </a:p>
        </p:txBody>
      </p:sp>
      <p:sp>
        <p:nvSpPr>
          <p:cNvPr id="43" name="Rectangle 42">
            <a:extLst>
              <a:ext uri="{FF2B5EF4-FFF2-40B4-BE49-F238E27FC236}">
                <a16:creationId xmlns:a16="http://schemas.microsoft.com/office/drawing/2014/main" id="{973582DF-5738-810B-0F08-3D983CC4373C}"/>
              </a:ext>
            </a:extLst>
          </p:cNvPr>
          <p:cNvSpPr/>
          <p:nvPr userDrawn="1"/>
        </p:nvSpPr>
        <p:spPr>
          <a:xfrm>
            <a:off x="1527142" y="4177466"/>
            <a:ext cx="9728462" cy="109350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667B332-B69D-F8D8-A4DB-3D62BCF8D1E9}"/>
              </a:ext>
            </a:extLst>
          </p:cNvPr>
          <p:cNvSpPr txBox="1"/>
          <p:nvPr userDrawn="1"/>
        </p:nvSpPr>
        <p:spPr>
          <a:xfrm>
            <a:off x="229195" y="4499654"/>
            <a:ext cx="1176793" cy="553998"/>
          </a:xfrm>
          <a:prstGeom prst="rect">
            <a:avLst/>
          </a:prstGeom>
          <a:noFill/>
        </p:spPr>
        <p:txBody>
          <a:bodyPr wrap="square">
            <a:spAutoFit/>
          </a:bodyPr>
          <a:lstStyle/>
          <a:p>
            <a:pPr algn="r"/>
            <a:r>
              <a:rPr lang="en-US" sz="1000" dirty="0">
                <a:solidFill>
                  <a:schemeClr val="bg1"/>
                </a:solidFill>
                <a:latin typeface="+mn-lt"/>
                <a:cs typeface="Arial" panose="020B0604020202020204" pitchFamily="34" charset="0"/>
              </a:rPr>
              <a:t>PRIMARY</a:t>
            </a:r>
          </a:p>
          <a:p>
            <a:pPr algn="r"/>
            <a:r>
              <a:rPr lang="en-US" sz="1000" dirty="0">
                <a:solidFill>
                  <a:schemeClr val="bg1"/>
                </a:solidFill>
                <a:latin typeface="+mn-lt"/>
                <a:cs typeface="Arial" panose="020B0604020202020204" pitchFamily="34" charset="0"/>
              </a:rPr>
              <a:t>(Pre-loaded into this template)</a:t>
            </a:r>
            <a:endParaRPr lang="en-US" sz="1000" dirty="0">
              <a:latin typeface="+mn-lt"/>
              <a:cs typeface="Arial" panose="020B0604020202020204" pitchFamily="34" charset="0"/>
            </a:endParaRPr>
          </a:p>
        </p:txBody>
      </p:sp>
      <p:sp>
        <p:nvSpPr>
          <p:cNvPr id="46" name="TextBox 45">
            <a:extLst>
              <a:ext uri="{FF2B5EF4-FFF2-40B4-BE49-F238E27FC236}">
                <a16:creationId xmlns:a16="http://schemas.microsoft.com/office/drawing/2014/main" id="{7DD6502B-3D2B-E880-8FD0-94CC74EA4364}"/>
              </a:ext>
            </a:extLst>
          </p:cNvPr>
          <p:cNvSpPr txBox="1"/>
          <p:nvPr userDrawn="1"/>
        </p:nvSpPr>
        <p:spPr>
          <a:xfrm>
            <a:off x="456015" y="5543549"/>
            <a:ext cx="1176793" cy="553998"/>
          </a:xfrm>
          <a:prstGeom prst="rect">
            <a:avLst/>
          </a:prstGeom>
          <a:noFill/>
        </p:spPr>
        <p:txBody>
          <a:bodyPr wrap="square">
            <a:spAutoFit/>
          </a:bodyPr>
          <a:lstStyle/>
          <a:p>
            <a:pPr algn="r"/>
            <a:r>
              <a:rPr lang="en-US" sz="1000" dirty="0">
                <a:solidFill>
                  <a:schemeClr val="bg1"/>
                </a:solidFill>
                <a:latin typeface="+mn-lt"/>
                <a:cs typeface="Arial" panose="020B0604020202020204" pitchFamily="34" charset="0"/>
              </a:rPr>
              <a:t>SECONDARY</a:t>
            </a:r>
          </a:p>
          <a:p>
            <a:pPr algn="r"/>
            <a:r>
              <a:rPr lang="en-US" sz="1000" dirty="0">
                <a:solidFill>
                  <a:schemeClr val="bg1"/>
                </a:solidFill>
                <a:latin typeface="+mn-lt"/>
                <a:cs typeface="Arial" panose="020B0604020202020204" pitchFamily="34" charset="0"/>
              </a:rPr>
              <a:t>(Not to be used unless specified)</a:t>
            </a:r>
            <a:endParaRPr lang="en-US" sz="1000" dirty="0">
              <a:latin typeface="+mn-lt"/>
              <a:cs typeface="Arial" panose="020B0604020202020204" pitchFamily="34" charset="0"/>
            </a:endParaRPr>
          </a:p>
        </p:txBody>
      </p:sp>
    </p:spTree>
    <p:extLst>
      <p:ext uri="{BB962C8B-B14F-4D97-AF65-F5344CB8AC3E}">
        <p14:creationId xmlns:p14="http://schemas.microsoft.com/office/powerpoint/2010/main" val="1196170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c. Graphics">
    <p:bg>
      <p:bgPr>
        <a:solidFill>
          <a:schemeClr val="tx2">
            <a:lumMod val="5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2BB299-3083-367F-1B71-ED6F9ABF53A7}"/>
              </a:ext>
            </a:extLst>
          </p:cNvPr>
          <p:cNvSpPr>
            <a:spLocks noGrp="1"/>
          </p:cNvSpPr>
          <p:nvPr>
            <p:ph type="sldNum" sz="quarter" idx="10"/>
          </p:nvPr>
        </p:nvSpPr>
        <p:spPr/>
        <p:txBody>
          <a:bodyPr/>
          <a:lstStyle/>
          <a:p>
            <a:endParaRPr lang="en-US" dirty="0"/>
          </a:p>
        </p:txBody>
      </p:sp>
      <p:sp>
        <p:nvSpPr>
          <p:cNvPr id="117" name="TextBox 116">
            <a:extLst>
              <a:ext uri="{FF2B5EF4-FFF2-40B4-BE49-F238E27FC236}">
                <a16:creationId xmlns:a16="http://schemas.microsoft.com/office/drawing/2014/main" id="{EA93EEE9-84A1-05C3-3759-CCCE2DA89193}"/>
              </a:ext>
            </a:extLst>
          </p:cNvPr>
          <p:cNvSpPr txBox="1"/>
          <p:nvPr userDrawn="1"/>
        </p:nvSpPr>
        <p:spPr>
          <a:xfrm>
            <a:off x="2533402" y="1199981"/>
            <a:ext cx="7125195" cy="584775"/>
          </a:xfrm>
          <a:prstGeom prst="rect">
            <a:avLst/>
          </a:prstGeom>
          <a:noFill/>
        </p:spPr>
        <p:txBody>
          <a:bodyPr wrap="square" rtlCol="0">
            <a:spAutoFit/>
          </a:bodyPr>
          <a:lstStyle/>
          <a:p>
            <a:pPr algn="ctr"/>
            <a:r>
              <a:rPr lang="en-US" sz="3200" dirty="0">
                <a:solidFill>
                  <a:schemeClr val="bg1"/>
                </a:solidFill>
              </a:rPr>
              <a:t>Sample Misc. Graphics Library</a:t>
            </a:r>
            <a:endParaRPr lang="en-US" dirty="0">
              <a:solidFill>
                <a:schemeClr val="tx1"/>
              </a:solidFill>
            </a:endParaRPr>
          </a:p>
        </p:txBody>
      </p:sp>
    </p:spTree>
    <p:extLst>
      <p:ext uri="{BB962C8B-B14F-4D97-AF65-F5344CB8AC3E}">
        <p14:creationId xmlns:p14="http://schemas.microsoft.com/office/powerpoint/2010/main" val="356213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F063A44-625B-6583-C048-CD6C4B5BACC3}"/>
              </a:ext>
            </a:extLst>
          </p:cNvPr>
          <p:cNvSpPr>
            <a:spLocks noGrp="1"/>
          </p:cNvSpPr>
          <p:nvPr>
            <p:ph type="ctrTitle" hasCustomPrompt="1"/>
          </p:nvPr>
        </p:nvSpPr>
        <p:spPr>
          <a:xfrm>
            <a:off x="712914" y="3101743"/>
            <a:ext cx="7944798" cy="654513"/>
          </a:xfrm>
          <a:prstGeom prst="rect">
            <a:avLst/>
          </a:prstGeom>
        </p:spPr>
        <p:txBody>
          <a:bodyPr anchor="b"/>
          <a:lstStyle>
            <a:lvl1pPr algn="l">
              <a:defRPr sz="3600" spc="-100" baseline="0">
                <a:solidFill>
                  <a:schemeClr val="bg1"/>
                </a:solidFill>
                <a:latin typeface="Cambria" panose="02040503050406030204" pitchFamily="18" charset="0"/>
              </a:defRPr>
            </a:lvl1pPr>
          </a:lstStyle>
          <a:p>
            <a:r>
              <a:rPr lang="en-US" noProof="0" dirty="0"/>
              <a:t>CLICK TO EDIT MASTER TITLE STYLE</a:t>
            </a:r>
          </a:p>
        </p:txBody>
      </p:sp>
      <p:sp>
        <p:nvSpPr>
          <p:cNvPr id="23" name="Subtitle 2">
            <a:extLst>
              <a:ext uri="{FF2B5EF4-FFF2-40B4-BE49-F238E27FC236}">
                <a16:creationId xmlns:a16="http://schemas.microsoft.com/office/drawing/2014/main" id="{478B5838-B32C-FF83-207A-C0708E0851F7}"/>
              </a:ext>
            </a:extLst>
          </p:cNvPr>
          <p:cNvSpPr>
            <a:spLocks noGrp="1"/>
          </p:cNvSpPr>
          <p:nvPr>
            <p:ph type="subTitle" idx="10"/>
          </p:nvPr>
        </p:nvSpPr>
        <p:spPr>
          <a:xfrm>
            <a:off x="712914" y="3885662"/>
            <a:ext cx="6980159" cy="299833"/>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TextBox 9">
            <a:extLst>
              <a:ext uri="{FF2B5EF4-FFF2-40B4-BE49-F238E27FC236}">
                <a16:creationId xmlns:a16="http://schemas.microsoft.com/office/drawing/2014/main" id="{1B92F1BC-1DAF-CBFD-A24E-36433A7E6CD3}"/>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2" name="Slide Number Placeholder 5">
            <a:extLst>
              <a:ext uri="{FF2B5EF4-FFF2-40B4-BE49-F238E27FC236}">
                <a16:creationId xmlns:a16="http://schemas.microsoft.com/office/drawing/2014/main" id="{EA233017-D557-D9DC-A792-F119433A20A2}"/>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grpSp>
        <p:nvGrpSpPr>
          <p:cNvPr id="3" name="Group 2">
            <a:extLst>
              <a:ext uri="{FF2B5EF4-FFF2-40B4-BE49-F238E27FC236}">
                <a16:creationId xmlns:a16="http://schemas.microsoft.com/office/drawing/2014/main" id="{E9FC8883-FF7E-0CFE-9A0C-17409063FCC9}"/>
              </a:ext>
            </a:extLst>
          </p:cNvPr>
          <p:cNvGrpSpPr/>
          <p:nvPr userDrawn="1"/>
        </p:nvGrpSpPr>
        <p:grpSpPr>
          <a:xfrm>
            <a:off x="803126" y="0"/>
            <a:ext cx="1431723" cy="548088"/>
            <a:chOff x="5371587" y="-3"/>
            <a:chExt cx="1431723" cy="516660"/>
          </a:xfrm>
          <a:solidFill>
            <a:schemeClr val="bg1">
              <a:alpha val="40000"/>
            </a:schemeClr>
          </a:solidFill>
        </p:grpSpPr>
        <p:sp>
          <p:nvSpPr>
            <p:cNvPr id="4" name="Rectangle 3">
              <a:extLst>
                <a:ext uri="{FF2B5EF4-FFF2-40B4-BE49-F238E27FC236}">
                  <a16:creationId xmlns:a16="http://schemas.microsoft.com/office/drawing/2014/main" id="{F657F243-B8A9-7271-B7D4-FB67DF6E2D33}"/>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BA35E6-84F1-3D12-771F-88A8C51D5FD5}"/>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CEC58AC-A7BD-3666-AA8A-F0C9B9CDB21B}"/>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971DCD-790D-F653-226C-A99370956047}"/>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786E1F-00F0-8E01-E2BF-7E0276E9906B}"/>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0393E6-9407-E11D-B273-3F40054589F0}"/>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964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C5A5F339-695F-819E-6935-9313AB60D836}"/>
              </a:ext>
            </a:extLst>
          </p:cNvPr>
          <p:cNvSpPr>
            <a:spLocks noGrp="1"/>
          </p:cNvSpPr>
          <p:nvPr>
            <p:ph type="pic" idx="1"/>
          </p:nvPr>
        </p:nvSpPr>
        <p:spPr>
          <a:xfrm>
            <a:off x="8215953" y="0"/>
            <a:ext cx="3976047" cy="4462817"/>
          </a:xfrm>
          <a:prstGeom prst="rect">
            <a:avLst/>
          </a:prstGeom>
          <a:noFill/>
        </p:spPr>
        <p:txBody>
          <a:bodyPr/>
          <a:lstStyle>
            <a:lvl1pPr marL="0" indent="0">
              <a:buNone/>
              <a:defRPr sz="16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dirty="0"/>
              <a:t>Click icon to add picture</a:t>
            </a:r>
          </a:p>
        </p:txBody>
      </p:sp>
      <p:sp>
        <p:nvSpPr>
          <p:cNvPr id="31" name="Slide Number Placeholder 5">
            <a:extLst>
              <a:ext uri="{FF2B5EF4-FFF2-40B4-BE49-F238E27FC236}">
                <a16:creationId xmlns:a16="http://schemas.microsoft.com/office/drawing/2014/main" id="{88C0F220-14B1-2D1C-7A4F-77AED79C14C1}"/>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grpSp>
        <p:nvGrpSpPr>
          <p:cNvPr id="32" name="Group 31">
            <a:extLst>
              <a:ext uri="{FF2B5EF4-FFF2-40B4-BE49-F238E27FC236}">
                <a16:creationId xmlns:a16="http://schemas.microsoft.com/office/drawing/2014/main" id="{6CE63516-71E5-26E6-CBB7-B0EF708AD62E}"/>
              </a:ext>
            </a:extLst>
          </p:cNvPr>
          <p:cNvGrpSpPr/>
          <p:nvPr userDrawn="1"/>
        </p:nvGrpSpPr>
        <p:grpSpPr>
          <a:xfrm>
            <a:off x="803126" y="0"/>
            <a:ext cx="1431723" cy="548088"/>
            <a:chOff x="5371587" y="-3"/>
            <a:chExt cx="1431723" cy="516660"/>
          </a:xfrm>
          <a:solidFill>
            <a:schemeClr val="bg1">
              <a:alpha val="40000"/>
            </a:schemeClr>
          </a:solidFill>
        </p:grpSpPr>
        <p:sp>
          <p:nvSpPr>
            <p:cNvPr id="33" name="Rectangle 32">
              <a:extLst>
                <a:ext uri="{FF2B5EF4-FFF2-40B4-BE49-F238E27FC236}">
                  <a16:creationId xmlns:a16="http://schemas.microsoft.com/office/drawing/2014/main" id="{4E5A7FC0-497C-0F54-CC54-2A5C6E277BB3}"/>
                </a:ext>
              </a:extLst>
            </p:cNvPr>
            <p:cNvSpPr/>
            <p:nvPr userDrawn="1"/>
          </p:nvSpPr>
          <p:spPr>
            <a:xfrm>
              <a:off x="5371587" y="0"/>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EE6CD7-AF47-7C0D-E538-1C738AB255E7}"/>
                </a:ext>
              </a:extLst>
            </p:cNvPr>
            <p:cNvSpPr/>
            <p:nvPr userDrawn="1"/>
          </p:nvSpPr>
          <p:spPr>
            <a:xfrm>
              <a:off x="5635789"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2D9C1E-7D85-1D6A-6810-98D6A187274C}"/>
                </a:ext>
              </a:extLst>
            </p:cNvPr>
            <p:cNvSpPr/>
            <p:nvPr userDrawn="1"/>
          </p:nvSpPr>
          <p:spPr>
            <a:xfrm>
              <a:off x="5899991" y="-1"/>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647C056-7EA5-1394-8B76-4F8B3958A0CF}"/>
                </a:ext>
              </a:extLst>
            </p:cNvPr>
            <p:cNvSpPr/>
            <p:nvPr userDrawn="1"/>
          </p:nvSpPr>
          <p:spPr>
            <a:xfrm>
              <a:off x="6164193"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9F65447-A912-A64C-6618-A6A020DC3745}"/>
                </a:ext>
              </a:extLst>
            </p:cNvPr>
            <p:cNvSpPr/>
            <p:nvPr userDrawn="1"/>
          </p:nvSpPr>
          <p:spPr>
            <a:xfrm>
              <a:off x="6428395" y="-2"/>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4345D85-FED9-908A-7910-E181D3EC51D0}"/>
                </a:ext>
              </a:extLst>
            </p:cNvPr>
            <p:cNvSpPr/>
            <p:nvPr userDrawn="1"/>
          </p:nvSpPr>
          <p:spPr>
            <a:xfrm>
              <a:off x="6692597" y="-3"/>
              <a:ext cx="110713" cy="5166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323A054-80B1-27D0-9CE3-0E79D01FD816}"/>
              </a:ext>
            </a:extLst>
          </p:cNvPr>
          <p:cNvSpPr>
            <a:spLocks noGrp="1"/>
          </p:cNvSpPr>
          <p:nvPr>
            <p:ph type="ctrTitle" hasCustomPrompt="1"/>
          </p:nvPr>
        </p:nvSpPr>
        <p:spPr>
          <a:xfrm>
            <a:off x="712914" y="2188578"/>
            <a:ext cx="4609713" cy="1081295"/>
          </a:xfrm>
          <a:prstGeom prst="rect">
            <a:avLst/>
          </a:prstGeom>
        </p:spPr>
        <p:txBody>
          <a:bodyPr anchor="b"/>
          <a:lstStyle>
            <a:lvl1pPr algn="l">
              <a:defRPr sz="3600" spc="-100" baseline="0">
                <a:solidFill>
                  <a:schemeClr val="bg1"/>
                </a:solidFill>
                <a:latin typeface="Cambria" panose="02040503050406030204" pitchFamily="18" charset="0"/>
              </a:defRPr>
            </a:lvl1pPr>
          </a:lstStyle>
          <a:p>
            <a:r>
              <a:rPr lang="en-US" noProof="0" dirty="0"/>
              <a:t>CLICK TO EDIT MASTER TITLE STYLE</a:t>
            </a:r>
          </a:p>
        </p:txBody>
      </p:sp>
      <p:sp>
        <p:nvSpPr>
          <p:cNvPr id="3" name="Subtitle 2">
            <a:extLst>
              <a:ext uri="{FF2B5EF4-FFF2-40B4-BE49-F238E27FC236}">
                <a16:creationId xmlns:a16="http://schemas.microsoft.com/office/drawing/2014/main" id="{261A3B5A-5079-DCBA-C8CC-C7C5554DE8EA}"/>
              </a:ext>
            </a:extLst>
          </p:cNvPr>
          <p:cNvSpPr>
            <a:spLocks noGrp="1"/>
          </p:cNvSpPr>
          <p:nvPr>
            <p:ph type="subTitle" idx="10"/>
          </p:nvPr>
        </p:nvSpPr>
        <p:spPr>
          <a:xfrm>
            <a:off x="712915" y="3399279"/>
            <a:ext cx="4746190" cy="577156"/>
          </a:xfrm>
          <a:prstGeom prst="rect">
            <a:avLst/>
          </a:prstGeo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4" name="Picture Placeholder 2">
            <a:extLst>
              <a:ext uri="{FF2B5EF4-FFF2-40B4-BE49-F238E27FC236}">
                <a16:creationId xmlns:a16="http://schemas.microsoft.com/office/drawing/2014/main" id="{8BAE27BB-451A-10E5-32BC-2B65E79A76A6}"/>
              </a:ext>
            </a:extLst>
          </p:cNvPr>
          <p:cNvSpPr>
            <a:spLocks noGrp="1"/>
          </p:cNvSpPr>
          <p:nvPr>
            <p:ph type="pic" idx="11"/>
          </p:nvPr>
        </p:nvSpPr>
        <p:spPr>
          <a:xfrm>
            <a:off x="8214881" y="4462817"/>
            <a:ext cx="3976047" cy="2036394"/>
          </a:xfrm>
          <a:prstGeom prst="rect">
            <a:avLst/>
          </a:prstGeom>
          <a:noFill/>
        </p:spPr>
        <p:txBody>
          <a:bodyPr/>
          <a:lstStyle>
            <a:lvl1pPr marL="0" indent="0">
              <a:buNone/>
              <a:defRPr sz="16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dirty="0"/>
              <a:t>Click icon to add picture</a:t>
            </a:r>
          </a:p>
        </p:txBody>
      </p:sp>
      <p:sp>
        <p:nvSpPr>
          <p:cNvPr id="5" name="Picture Placeholder 2">
            <a:extLst>
              <a:ext uri="{FF2B5EF4-FFF2-40B4-BE49-F238E27FC236}">
                <a16:creationId xmlns:a16="http://schemas.microsoft.com/office/drawing/2014/main" id="{237F27DD-868D-95DC-B1F9-2BE2B5FB4869}"/>
              </a:ext>
            </a:extLst>
          </p:cNvPr>
          <p:cNvSpPr>
            <a:spLocks noGrp="1"/>
          </p:cNvSpPr>
          <p:nvPr>
            <p:ph type="pic" idx="12"/>
          </p:nvPr>
        </p:nvSpPr>
        <p:spPr>
          <a:xfrm>
            <a:off x="0" y="4462817"/>
            <a:ext cx="8214881" cy="2036394"/>
          </a:xfrm>
          <a:prstGeom prst="rect">
            <a:avLst/>
          </a:prstGeom>
          <a:noFill/>
        </p:spPr>
        <p:txBody>
          <a:bodyPr/>
          <a:lstStyle>
            <a:lvl1pPr marL="0" indent="0">
              <a:buNone/>
              <a:defRPr sz="16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noProof="0" dirty="0"/>
              <a:t>Click icon to add picture</a:t>
            </a:r>
          </a:p>
        </p:txBody>
      </p:sp>
    </p:spTree>
    <p:extLst>
      <p:ext uri="{BB962C8B-B14F-4D97-AF65-F5344CB8AC3E}">
        <p14:creationId xmlns:p14="http://schemas.microsoft.com/office/powerpoint/2010/main" val="73542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4.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8.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4.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9.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32209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987" r:id="rId3"/>
    <p:sldLayoutId id="2147483988" r:id="rId4"/>
    <p:sldLayoutId id="2147484003" r:id="rId5"/>
    <p:sldLayoutId id="2147483787" r:id="rId6"/>
    <p:sldLayoutId id="21474837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8F6BF09F-626F-89FC-88A4-5C1F0AD0EDF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90393763"/>
      </p:ext>
    </p:extLst>
  </p:cSld>
  <p:clrMap bg1="lt1" tx1="dk1" bg2="lt2" tx2="dk2" accent1="accent1" accent2="accent2" accent3="accent3" accent4="accent4" accent5="accent5" accent6="accent6" hlink="hlink" folHlink="folHlink"/>
  <p:sldLayoutIdLst>
    <p:sldLayoutId id="2147484001" r:id="rId1"/>
    <p:sldLayoutId id="2147483649" r:id="rId2"/>
    <p:sldLayoutId id="21474840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2" name="Picture 1">
            <a:extLst>
              <a:ext uri="{FF2B5EF4-FFF2-40B4-BE49-F238E27FC236}">
                <a16:creationId xmlns:a16="http://schemas.microsoft.com/office/drawing/2014/main" id="{270E428D-56B1-7909-5761-F3B3C0C9B38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3402738764"/>
      </p:ext>
    </p:extLst>
  </p:cSld>
  <p:clrMap bg1="lt1" tx1="dk1" bg2="lt2" tx2="dk2" accent1="accent1" accent2="accent2" accent3="accent3" accent4="accent4" accent5="accent5" accent6="accent6" hlink="hlink" folHlink="folHlink"/>
  <p:sldLayoutIdLst>
    <p:sldLayoutId id="2147483812" r:id="rId1"/>
    <p:sldLayoutId id="2147483814" r:id="rId2"/>
    <p:sldLayoutId id="21474838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79D0F76F-F27F-A76D-103F-8E6D919B6C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7459394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351BF241-4B2A-C7E7-0C1C-47167855380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4149882459"/>
      </p:ext>
    </p:extLst>
  </p:cSld>
  <p:clrMap bg1="lt1" tx1="dk1" bg2="lt2" tx2="dk2" accent1="accent1" accent2="accent2" accent3="accent3" accent4="accent4" accent5="accent5" accent6="accent6" hlink="hlink" folHlink="folHlink"/>
  <p:sldLayoutIdLst>
    <p:sldLayoutId id="2147483837" r:id="rId1"/>
    <p:sldLayoutId id="2147483839" r:id="rId2"/>
    <p:sldLayoutId id="2147483840" r:id="rId3"/>
    <p:sldLayoutId id="2147483842" r:id="rId4"/>
    <p:sldLayoutId id="2147483963" r:id="rId5"/>
    <p:sldLayoutId id="2147483964" r:id="rId6"/>
    <p:sldLayoutId id="2147483965" r:id="rId7"/>
    <p:sldLayoutId id="2147483969" r:id="rId8"/>
    <p:sldLayoutId id="2147484005" r:id="rId9"/>
    <p:sldLayoutId id="21474840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8D488722-C023-23DF-7844-D3A9606B89C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330139469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9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ED8F332D-EA2A-3B2C-DA93-1CEE2CFC173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95933942"/>
      </p:ext>
    </p:extLst>
  </p:cSld>
  <p:clrMap bg1="lt1" tx1="dk1" bg2="lt2" tx2="dk2" accent1="accent1" accent2="accent2" accent3="accent3" accent4="accent4" accent5="accent5" accent6="accent6" hlink="hlink" folHlink="folHlink"/>
  <p:sldLayoutIdLst>
    <p:sldLayoutId id="2147483981" r:id="rId1"/>
    <p:sldLayoutId id="2147483970" r:id="rId2"/>
    <p:sldLayoutId id="2147483948" r:id="rId3"/>
    <p:sldLayoutId id="214748400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7A773E09-C537-F66A-6674-16A7E1CE2A5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185866302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E6299E82-575C-A471-6DC5-F25176A8E94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2559339303"/>
      </p:ext>
    </p:extLst>
  </p:cSld>
  <p:clrMap bg1="lt1" tx1="dk1" bg2="lt2" tx2="dk2" accent1="accent1" accent2="accent2" accent3="accent3" accent4="accent4" accent5="accent5" accent6="accent6" hlink="hlink" folHlink="folHlink"/>
  <p:sldLayoutIdLst>
    <p:sldLayoutId id="2147483893" r:id="rId1"/>
    <p:sldLayoutId id="2147483896" r:id="rId2"/>
    <p:sldLayoutId id="2147483897" r:id="rId3"/>
    <p:sldLayoutId id="2147483898" r:id="rId4"/>
    <p:sldLayoutId id="214748390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C319C4-D833-BD2C-EC07-8BF67E5239A7}"/>
              </a:ext>
            </a:extLst>
          </p:cNvPr>
          <p:cNvSpPr/>
          <p:nvPr userDrawn="1"/>
        </p:nvSpPr>
        <p:spPr>
          <a:xfrm>
            <a:off x="0" y="6498523"/>
            <a:ext cx="12192000" cy="3594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DE6DE0-F5DD-697A-E19D-135260F6CA50}"/>
              </a:ext>
            </a:extLst>
          </p:cNvPr>
          <p:cNvSpPr txBox="1"/>
          <p:nvPr userDrawn="1"/>
        </p:nvSpPr>
        <p:spPr>
          <a:xfrm>
            <a:off x="3649455" y="6539762"/>
            <a:ext cx="4893088" cy="276999"/>
          </a:xfrm>
          <a:prstGeom prst="rect">
            <a:avLst/>
          </a:prstGeom>
          <a:noFill/>
        </p:spPr>
        <p:txBody>
          <a:bodyPr wrap="square" rtlCol="0">
            <a:spAutoFit/>
          </a:bodyPr>
          <a:lstStyle/>
          <a:p>
            <a:r>
              <a:rPr lang="en-US" sz="1200" spc="300">
                <a:solidFill>
                  <a:schemeClr val="bg1"/>
                </a:solidFill>
              </a:rPr>
              <a:t>NATIONAL CONFERENCE OF STATE LEGISLATURES</a:t>
            </a:r>
          </a:p>
        </p:txBody>
      </p:sp>
      <p:sp>
        <p:nvSpPr>
          <p:cNvPr id="14" name="Slide Number Placeholder 5">
            <a:extLst>
              <a:ext uri="{FF2B5EF4-FFF2-40B4-BE49-F238E27FC236}">
                <a16:creationId xmlns:a16="http://schemas.microsoft.com/office/drawing/2014/main" id="{B0621EF6-2080-C71F-1A95-679265643D60}"/>
              </a:ext>
            </a:extLst>
          </p:cNvPr>
          <p:cNvSpPr>
            <a:spLocks noGrp="1"/>
          </p:cNvSpPr>
          <p:nvPr>
            <p:ph type="sldNum" sz="quarter" idx="4"/>
          </p:nvPr>
        </p:nvSpPr>
        <p:spPr>
          <a:xfrm>
            <a:off x="11785961" y="6539762"/>
            <a:ext cx="345545" cy="277000"/>
          </a:xfrm>
          <a:prstGeom prst="rect">
            <a:avLst/>
          </a:prstGeom>
          <a:noFill/>
          <a:ln w="6350">
            <a:noFill/>
          </a:ln>
        </p:spPr>
        <p:txBody>
          <a:bodyPr vert="horz" lIns="0" tIns="0" rIns="0" bIns="0" rtlCol="0" anchor="ctr"/>
          <a:lstStyle>
            <a:lvl1pPr algn="ctr">
              <a:defRPr sz="1200" b="0" i="0">
                <a:solidFill>
                  <a:schemeClr val="bg1"/>
                </a:solidFill>
                <a:latin typeface="+mn-lt"/>
              </a:defRPr>
            </a:lvl1pPr>
          </a:lstStyle>
          <a:p>
            <a:fld id="{4B73C415-D670-4716-A5EC-CC4D52CA2BAC}" type="slidenum">
              <a:rPr lang="en-US" smtClean="0"/>
              <a:pPr/>
              <a:t>‹#›</a:t>
            </a:fld>
            <a:endParaRPr lang="en-US"/>
          </a:p>
        </p:txBody>
      </p:sp>
      <p:pic>
        <p:nvPicPr>
          <p:cNvPr id="3" name="Picture 2">
            <a:extLst>
              <a:ext uri="{FF2B5EF4-FFF2-40B4-BE49-F238E27FC236}">
                <a16:creationId xmlns:a16="http://schemas.microsoft.com/office/drawing/2014/main" id="{7B5EBFC5-9BC4-D08D-D149-DDC2A3CFE21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 b="19346"/>
          <a:stretch/>
        </p:blipFill>
        <p:spPr>
          <a:xfrm>
            <a:off x="171576" y="6558019"/>
            <a:ext cx="732467" cy="207345"/>
          </a:xfrm>
          <a:prstGeom prst="rect">
            <a:avLst/>
          </a:prstGeom>
        </p:spPr>
      </p:pic>
    </p:spTree>
    <p:extLst>
      <p:ext uri="{BB962C8B-B14F-4D97-AF65-F5344CB8AC3E}">
        <p14:creationId xmlns:p14="http://schemas.microsoft.com/office/powerpoint/2010/main" val="4194627213"/>
      </p:ext>
    </p:extLst>
  </p:cSld>
  <p:clrMap bg1="lt1" tx1="dk1" bg2="lt2" tx2="dk2" accent1="accent1" accent2="accent2" accent3="accent3" accent4="accent4" accent5="accent5" accent6="accent6" hlink="hlink" folHlink="folHlink"/>
  <p:sldLayoutIdLst>
    <p:sldLayoutId id="2147483966" r:id="rId1"/>
    <p:sldLayoutId id="2147483979" r:id="rId2"/>
    <p:sldLayoutId id="2147483977" r:id="rId3"/>
    <p:sldLayoutId id="2147483978" r:id="rId4"/>
    <p:sldLayoutId id="214748398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hyperlink" Target="https://www.flickr.com/photos/75905404@N00/5960768802" TargetMode="External"/><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hyperlink" Target="https://en.wikipedia.org/wiki/California_State_Capitol" TargetMode="External"/><Relationship Id="rId5" Type="http://schemas.openxmlformats.org/officeDocument/2006/relationships/image" Target="../media/image43.jpeg"/><Relationship Id="rId10" Type="http://schemas.openxmlformats.org/officeDocument/2006/relationships/hyperlink" Target="https://www.flickr.com/photos/gageskidmore/16399533605" TargetMode="External"/><Relationship Id="rId4" Type="http://schemas.openxmlformats.org/officeDocument/2006/relationships/hyperlink" Target="http://flickr.com/photos/kenlund/1943762842" TargetMode="External"/><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www.flickr.com/photos/stuseeger/5416973669/in/photolist-9fFpxK-6gWFLy-41MrJ-bdzDvk-59oGwb-7CVzGT-7CZors-7CZrDE-7fx3yV-ogLZE-2dajXP-2C94HX-7CZueG-4EydEM-6rEUxs-9fJwLE-7CZzLG-7CVETH-7CVJk6-7CZvgN-7CVFMk-7CZog7-9BNsBz-7CVAo8-7CZpPC-7CZvAA-7CZuhj-7CVJwk-7CVytr-7CZnTW-7CZrsC-7CZpcf-7CVATK-7CVza8-f8aXJn-7CZoWL-7CVCvM-7CVGor-7CZpAC-7CVE2K-7CVC96-7CZz3f-7CVD6M-7CVBjT-7CZs2m-7CVKWz-7CVGKD-7CZtSY-7CZvNA-n7XQoT"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hyperlink" Target="https://videos.ncsl.org/" TargetMode="External"/><Relationship Id="rId3" Type="http://schemas.openxmlformats.org/officeDocument/2006/relationships/image" Target="../media/image52.png"/><Relationship Id="rId7" Type="http://schemas.openxmlformats.org/officeDocument/2006/relationships/hyperlink" Target="https://www.ncsl.org/podcast-portal.aspx" TargetMode="Externa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hyperlink" Target="https://www.ncsl.org/bookstore/state-legislatures-magazine.aspx" TargetMode="External"/><Relationship Id="rId5" Type="http://schemas.openxmlformats.org/officeDocument/2006/relationships/hyperlink" Target="https://www.ncsl.org/aboutus/ncslservice/ncsl-newsletter-listings.aspx" TargetMode="External"/><Relationship Id="rId10" Type="http://schemas.openxmlformats.org/officeDocument/2006/relationships/hyperlink" Target="https://twitter.com/NCSLorg" TargetMode="External"/><Relationship Id="rId4" Type="http://schemas.openxmlformats.org/officeDocument/2006/relationships/hyperlink" Target="https://www.ncsl.org/legislators-staff/legislators/legislator-training.aspx" TargetMode="External"/><Relationship Id="rId9" Type="http://schemas.openxmlformats.org/officeDocument/2006/relationships/hyperlink" Target="https://www.ncsl.org/meetings-training.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hyperlink" Target="http://www.ncsl.org/"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cmhpictures/13918810911/" TargetMode="External"/><Relationship Id="rId2" Type="http://schemas.openxmlformats.org/officeDocument/2006/relationships/image" Target="../media/image28.jpg"/><Relationship Id="rId1" Type="http://schemas.openxmlformats.org/officeDocument/2006/relationships/slideLayout" Target="../slideLayouts/slideLayout23.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31.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BADAE53-C3A7-7E26-A516-4788A0C55664}"/>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val="0"/>
              </a:ext>
            </a:extLst>
          </a:blip>
          <a:srcRect/>
          <a:stretch/>
        </p:blipFill>
        <p:spPr>
          <a:xfrm>
            <a:off x="8215953" y="0"/>
            <a:ext cx="3976047" cy="4462817"/>
          </a:xfrm>
        </p:spPr>
      </p:pic>
      <p:sp>
        <p:nvSpPr>
          <p:cNvPr id="7" name="Slide Number Placeholder 5">
            <a:extLst>
              <a:ext uri="{FF2B5EF4-FFF2-40B4-BE49-F238E27FC236}">
                <a16:creationId xmlns:a16="http://schemas.microsoft.com/office/drawing/2014/main" id="{47FFAABB-876D-8B9B-B968-87B7225CCD1B}"/>
              </a:ext>
            </a:extLst>
          </p:cNvPr>
          <p:cNvSpPr>
            <a:spLocks noGrp="1"/>
          </p:cNvSpPr>
          <p:nvPr>
            <p:ph type="sldNum" sz="quarter" idx="4"/>
          </p:nvPr>
        </p:nvSpPr>
        <p:spPr>
          <a:xfrm>
            <a:off x="11785961" y="6539762"/>
            <a:ext cx="345545" cy="277000"/>
          </a:xfrm>
        </p:spPr>
        <p:txBody>
          <a:bodyPr/>
          <a:lstStyle>
            <a:lvl1pPr algn="ctr">
              <a:defRPr sz="1200" b="0" i="0">
                <a:solidFill>
                  <a:schemeClr val="accent5"/>
                </a:solidFill>
                <a:latin typeface="+mn-lt"/>
              </a:defRPr>
            </a:lvl1pPr>
          </a:lstStyle>
          <a:p>
            <a:fld id="{4B73C415-D670-4716-A5EC-CC4D52CA2BAC}" type="slidenum">
              <a:rPr lang="en-US" smtClean="0"/>
              <a:pPr/>
              <a:t>1</a:t>
            </a:fld>
            <a:endParaRPr lang="en-US"/>
          </a:p>
        </p:txBody>
      </p:sp>
      <p:sp>
        <p:nvSpPr>
          <p:cNvPr id="24" name="Title 23">
            <a:extLst>
              <a:ext uri="{FF2B5EF4-FFF2-40B4-BE49-F238E27FC236}">
                <a16:creationId xmlns:a16="http://schemas.microsoft.com/office/drawing/2014/main" id="{ECC02C91-2EEC-AC90-697D-BCDB4ABEE186}"/>
              </a:ext>
            </a:extLst>
          </p:cNvPr>
          <p:cNvSpPr>
            <a:spLocks noGrp="1"/>
          </p:cNvSpPr>
          <p:nvPr>
            <p:ph type="ctrTitle"/>
          </p:nvPr>
        </p:nvSpPr>
        <p:spPr/>
        <p:txBody>
          <a:bodyPr/>
          <a:lstStyle/>
          <a:p>
            <a:r>
              <a:rPr lang="en-US" dirty="0"/>
              <a:t>Women State Legislators: By the Numbers </a:t>
            </a:r>
          </a:p>
        </p:txBody>
      </p:sp>
      <p:sp>
        <p:nvSpPr>
          <p:cNvPr id="25" name="Subtitle 24">
            <a:extLst>
              <a:ext uri="{FF2B5EF4-FFF2-40B4-BE49-F238E27FC236}">
                <a16:creationId xmlns:a16="http://schemas.microsoft.com/office/drawing/2014/main" id="{5A4720E2-4D79-186D-67BA-61937D0EFF62}"/>
              </a:ext>
            </a:extLst>
          </p:cNvPr>
          <p:cNvSpPr>
            <a:spLocks noGrp="1"/>
          </p:cNvSpPr>
          <p:nvPr>
            <p:ph type="subTitle" idx="10"/>
          </p:nvPr>
        </p:nvSpPr>
        <p:spPr/>
        <p:txBody>
          <a:bodyPr/>
          <a:lstStyle/>
          <a:p>
            <a:r>
              <a:rPr lang="en-US" dirty="0"/>
              <a:t>Martha Saenz, Associate Director</a:t>
            </a:r>
          </a:p>
          <a:p>
            <a:r>
              <a:rPr lang="en-US" dirty="0"/>
              <a:t>Women’s Legislative Network </a:t>
            </a:r>
          </a:p>
        </p:txBody>
      </p:sp>
      <p:pic>
        <p:nvPicPr>
          <p:cNvPr id="19" name="Picture Placeholder 18">
            <a:extLst>
              <a:ext uri="{FF2B5EF4-FFF2-40B4-BE49-F238E27FC236}">
                <a16:creationId xmlns:a16="http://schemas.microsoft.com/office/drawing/2014/main" id="{33FD6B35-50F2-4D59-8CF6-23878FA45E71}"/>
              </a:ext>
            </a:extLst>
          </p:cNvPr>
          <p:cNvPicPr>
            <a:picLocks noGrp="1" noChangeAspect="1"/>
          </p:cNvPicPr>
          <p:nvPr>
            <p:ph type="pic" idx="11"/>
          </p:nvPr>
        </p:nvPicPr>
        <p:blipFill rotWithShape="1">
          <a:blip r:embed="rId4" cstate="screen">
            <a:extLst>
              <a:ext uri="{28A0092B-C50C-407E-A947-70E740481C1C}">
                <a14:useLocalDpi xmlns:a14="http://schemas.microsoft.com/office/drawing/2010/main" val="0"/>
              </a:ext>
            </a:extLst>
          </a:blip>
          <a:srcRect/>
          <a:stretch/>
        </p:blipFill>
        <p:spPr>
          <a:xfrm>
            <a:off x="8214881" y="4462817"/>
            <a:ext cx="3976047" cy="2036394"/>
          </a:xfrm>
        </p:spPr>
      </p:pic>
      <p:pic>
        <p:nvPicPr>
          <p:cNvPr id="23" name="Picture Placeholder 22">
            <a:extLst>
              <a:ext uri="{FF2B5EF4-FFF2-40B4-BE49-F238E27FC236}">
                <a16:creationId xmlns:a16="http://schemas.microsoft.com/office/drawing/2014/main" id="{681E2E53-04F2-58AD-6F35-A0A26D314C6A}"/>
              </a:ext>
            </a:extLst>
          </p:cNvPr>
          <p:cNvPicPr>
            <a:picLocks noGrp="1" noChangeAspect="1"/>
          </p:cNvPicPr>
          <p:nvPr>
            <p:ph type="pic" idx="12"/>
          </p:nvPr>
        </p:nvPicPr>
        <p:blipFill rotWithShape="1">
          <a:blip r:embed="rId5" cstate="screen">
            <a:extLst>
              <a:ext uri="{28A0092B-C50C-407E-A947-70E740481C1C}">
                <a14:useLocalDpi xmlns:a14="http://schemas.microsoft.com/office/drawing/2010/main" val="0"/>
              </a:ext>
            </a:extLst>
          </a:blip>
          <a:srcRect/>
          <a:stretch/>
        </p:blipFill>
        <p:spPr>
          <a:xfrm>
            <a:off x="0" y="4462817"/>
            <a:ext cx="8214881" cy="2036394"/>
          </a:xfrm>
        </p:spPr>
      </p:pic>
    </p:spTree>
    <p:extLst>
      <p:ext uri="{BB962C8B-B14F-4D97-AF65-F5344CB8AC3E}">
        <p14:creationId xmlns:p14="http://schemas.microsoft.com/office/powerpoint/2010/main" val="3956849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len Thompson, Mildred Barber and Hellen Brooks">
            <a:extLst>
              <a:ext uri="{FF2B5EF4-FFF2-40B4-BE49-F238E27FC236}">
                <a16:creationId xmlns:a16="http://schemas.microsoft.com/office/drawing/2014/main" id="{8AA33E7C-8377-8EF4-9A79-B279090A7A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6" b="12221"/>
          <a:stretch/>
        </p:blipFill>
        <p:spPr bwMode="auto">
          <a:xfrm>
            <a:off x="20" y="10"/>
            <a:ext cx="12191980" cy="612249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7D5792-9D1F-AD16-BDF1-5E66BA745F5C}"/>
              </a:ext>
            </a:extLst>
          </p:cNvPr>
          <p:cNvSpPr txBox="1"/>
          <p:nvPr/>
        </p:nvSpPr>
        <p:spPr>
          <a:xfrm>
            <a:off x="4025484" y="6122504"/>
            <a:ext cx="5486400" cy="276999"/>
          </a:xfrm>
          <a:prstGeom prst="rect">
            <a:avLst/>
          </a:prstGeom>
          <a:noFill/>
        </p:spPr>
        <p:txBody>
          <a:bodyPr wrap="square" rtlCol="0">
            <a:spAutoFit/>
          </a:bodyPr>
          <a:lstStyle/>
          <a:p>
            <a:r>
              <a:rPr lang="en-US" sz="1200" b="0" i="0" dirty="0">
                <a:solidFill>
                  <a:srgbClr val="4D4D4D"/>
                </a:solidFill>
                <a:effectLst/>
                <a:highlight>
                  <a:srgbClr val="F4F1EC"/>
                </a:highlight>
                <a:latin typeface="Work Sans" pitchFamily="2" charset="0"/>
              </a:rPr>
              <a:t> </a:t>
            </a:r>
            <a:r>
              <a:rPr lang="en-US" sz="700" b="0" i="1" dirty="0">
                <a:solidFill>
                  <a:srgbClr val="4D4D4D"/>
                </a:solidFill>
                <a:effectLst/>
                <a:highlight>
                  <a:srgbClr val="F4F1EC"/>
                </a:highlight>
                <a:latin typeface="Work Sans" pitchFamily="2" charset="0"/>
              </a:rPr>
              <a:t>Photo courtesy of the Wisconsin Historical Society and Wisconsin Historic Images</a:t>
            </a:r>
            <a:endParaRPr lang="en-US" sz="1200" dirty="0"/>
          </a:p>
        </p:txBody>
      </p:sp>
    </p:spTree>
    <p:extLst>
      <p:ext uri="{BB962C8B-B14F-4D97-AF65-F5344CB8AC3E}">
        <p14:creationId xmlns:p14="http://schemas.microsoft.com/office/powerpoint/2010/main" val="1963136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6"/>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244834" y="0"/>
            <a:ext cx="9219133" cy="64206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 name="Google Shape;122;p26">
            <a:extLst>
              <a:ext uri="{FF2B5EF4-FFF2-40B4-BE49-F238E27FC236}">
                <a16:creationId xmlns:a16="http://schemas.microsoft.com/office/drawing/2014/main" id="{D79B4269-925D-E00E-3EFD-6C1B9348ED12}"/>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492000" y="301725"/>
            <a:ext cx="8973904" cy="61587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 name="Google Shape;138;p29">
            <a:extLst>
              <a:ext uri="{FF2B5EF4-FFF2-40B4-BE49-F238E27FC236}">
                <a16:creationId xmlns:a16="http://schemas.microsoft.com/office/drawing/2014/main" id="{82AC3922-442F-0D55-1126-0499D66D02C2}"/>
              </a:ext>
            </a:extLst>
          </p:cNvPr>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363628" y="0"/>
            <a:ext cx="9132922" cy="6448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82;p37">
            <a:extLst>
              <a:ext uri="{FF2B5EF4-FFF2-40B4-BE49-F238E27FC236}">
                <a16:creationId xmlns:a16="http://schemas.microsoft.com/office/drawing/2014/main" id="{33D39612-B88D-C47B-47E0-F2816A0B9A4C}"/>
              </a:ext>
            </a:extLst>
          </p:cNvPr>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1567006" y="652394"/>
            <a:ext cx="8302551" cy="5350841"/>
          </a:xfrm>
          <a:prstGeom prst="rect">
            <a:avLst/>
          </a:prstGeom>
          <a:noFill/>
          <a:ln>
            <a:noFill/>
          </a:ln>
        </p:spPr>
      </p:pic>
    </p:spTree>
    <p:extLst>
      <p:ext uri="{BB962C8B-B14F-4D97-AF65-F5344CB8AC3E}">
        <p14:creationId xmlns:p14="http://schemas.microsoft.com/office/powerpoint/2010/main" val="1688756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AB7231E-BA80-4F7D-8088-5F16D0D61FEA}"/>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BE4B3BD1-7536-4436-C748-2C6CE382FC6A}"/>
              </a:ext>
            </a:extLst>
          </p:cNvPr>
          <p:cNvSpPr>
            <a:spLocks noGrp="1"/>
          </p:cNvSpPr>
          <p:nvPr>
            <p:ph type="ctrTitle"/>
          </p:nvPr>
        </p:nvSpPr>
        <p:spPr/>
        <p:txBody>
          <a:bodyPr/>
          <a:lstStyle/>
          <a:p>
            <a:r>
              <a:rPr lang="en-US" dirty="0"/>
              <a:t>Where we are now…</a:t>
            </a:r>
          </a:p>
        </p:txBody>
      </p:sp>
      <p:sp>
        <p:nvSpPr>
          <p:cNvPr id="4" name="Subtitle 3">
            <a:extLst>
              <a:ext uri="{FF2B5EF4-FFF2-40B4-BE49-F238E27FC236}">
                <a16:creationId xmlns:a16="http://schemas.microsoft.com/office/drawing/2014/main" id="{F337D4A3-52A0-11F4-721A-134F43C63E5E}"/>
              </a:ext>
            </a:extLst>
          </p:cNvPr>
          <p:cNvSpPr>
            <a:spLocks noGrp="1"/>
          </p:cNvSpPr>
          <p:nvPr>
            <p:ph type="subTitle" idx="12"/>
          </p:nvPr>
        </p:nvSpPr>
        <p:spPr/>
        <p:txBody>
          <a:bodyPr/>
          <a:lstStyle/>
          <a:p>
            <a:endParaRPr lang="en-US"/>
          </a:p>
        </p:txBody>
      </p:sp>
    </p:spTree>
    <p:extLst>
      <p:ext uri="{BB962C8B-B14F-4D97-AF65-F5344CB8AC3E}">
        <p14:creationId xmlns:p14="http://schemas.microsoft.com/office/powerpoint/2010/main" val="287787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A0E8-BAC4-F18B-D856-05EF0479DFB9}"/>
              </a:ext>
            </a:extLst>
          </p:cNvPr>
          <p:cNvSpPr>
            <a:spLocks noGrp="1"/>
          </p:cNvSpPr>
          <p:nvPr>
            <p:ph type="title"/>
          </p:nvPr>
        </p:nvSpPr>
        <p:spPr/>
        <p:txBody>
          <a:bodyPr/>
          <a:lstStyle/>
          <a:p>
            <a:r>
              <a:rPr lang="en-US" dirty="0"/>
              <a:t>Women Representation in States</a:t>
            </a:r>
          </a:p>
        </p:txBody>
      </p:sp>
      <p:sp>
        <p:nvSpPr>
          <p:cNvPr id="3" name="Subtitle 2">
            <a:extLst>
              <a:ext uri="{FF2B5EF4-FFF2-40B4-BE49-F238E27FC236}">
                <a16:creationId xmlns:a16="http://schemas.microsoft.com/office/drawing/2014/main" id="{E9E6B00E-AD0F-EA2E-6350-BD77E1344D84}"/>
              </a:ext>
            </a:extLst>
          </p:cNvPr>
          <p:cNvSpPr>
            <a:spLocks noGrp="1"/>
          </p:cNvSpPr>
          <p:nvPr>
            <p:ph type="subTitle" idx="10"/>
          </p:nvPr>
        </p:nvSpPr>
        <p:spPr/>
        <p:txBody>
          <a:bodyPr/>
          <a:lstStyle/>
          <a:p>
            <a:r>
              <a:rPr lang="en-US" dirty="0"/>
              <a:t>Total Percentage by State</a:t>
            </a:r>
          </a:p>
        </p:txBody>
      </p:sp>
      <p:grpSp>
        <p:nvGrpSpPr>
          <p:cNvPr id="22" name="Group 21">
            <a:extLst>
              <a:ext uri="{FF2B5EF4-FFF2-40B4-BE49-F238E27FC236}">
                <a16:creationId xmlns:a16="http://schemas.microsoft.com/office/drawing/2014/main" id="{605A97E2-BF02-9CD9-563A-2865C4F317B3}"/>
              </a:ext>
            </a:extLst>
          </p:cNvPr>
          <p:cNvGrpSpPr>
            <a:grpSpLocks noChangeAspect="1"/>
          </p:cNvGrpSpPr>
          <p:nvPr/>
        </p:nvGrpSpPr>
        <p:grpSpPr>
          <a:xfrm>
            <a:off x="2359061" y="1038776"/>
            <a:ext cx="7473878" cy="5109241"/>
            <a:chOff x="3720251" y="1188760"/>
            <a:chExt cx="7484608" cy="5116576"/>
          </a:xfrm>
        </p:grpSpPr>
        <p:sp>
          <p:nvSpPr>
            <p:cNvPr id="23" name="Freeform: Shape 129">
              <a:extLst>
                <a:ext uri="{FF2B5EF4-FFF2-40B4-BE49-F238E27FC236}">
                  <a16:creationId xmlns:a16="http://schemas.microsoft.com/office/drawing/2014/main" id="{E39D7CAC-3699-EF65-3876-294452B62951}"/>
                </a:ext>
              </a:extLst>
            </p:cNvPr>
            <p:cNvSpPr>
              <a:spLocks noChangeAspect="1"/>
            </p:cNvSpPr>
            <p:nvPr/>
          </p:nvSpPr>
          <p:spPr>
            <a:xfrm>
              <a:off x="10662507" y="118876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tx2">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ME</a:t>
              </a:r>
            </a:p>
          </p:txBody>
        </p:sp>
        <p:sp>
          <p:nvSpPr>
            <p:cNvPr id="24" name="Freeform: Shape 131">
              <a:extLst>
                <a:ext uri="{FF2B5EF4-FFF2-40B4-BE49-F238E27FC236}">
                  <a16:creationId xmlns:a16="http://schemas.microsoft.com/office/drawing/2014/main" id="{1C2D8818-0301-E44D-4AD9-C361138C4B99}"/>
                </a:ext>
              </a:extLst>
            </p:cNvPr>
            <p:cNvSpPr>
              <a:spLocks noChangeAspect="1"/>
            </p:cNvSpPr>
            <p:nvPr/>
          </p:nvSpPr>
          <p:spPr>
            <a:xfrm>
              <a:off x="372025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AK</a:t>
              </a:r>
            </a:p>
          </p:txBody>
        </p:sp>
        <p:sp>
          <p:nvSpPr>
            <p:cNvPr id="25" name="Freeform: Shape 132">
              <a:extLst>
                <a:ext uri="{FF2B5EF4-FFF2-40B4-BE49-F238E27FC236}">
                  <a16:creationId xmlns:a16="http://schemas.microsoft.com/office/drawing/2014/main" id="{350A55DC-BB7B-5AC2-68EF-FC1AF1749430}"/>
                </a:ext>
              </a:extLst>
            </p:cNvPr>
            <p:cNvSpPr>
              <a:spLocks noChangeAspect="1"/>
            </p:cNvSpPr>
            <p:nvPr/>
          </p:nvSpPr>
          <p:spPr>
            <a:xfrm>
              <a:off x="10359423"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NH</a:t>
              </a:r>
            </a:p>
          </p:txBody>
        </p:sp>
        <p:sp>
          <p:nvSpPr>
            <p:cNvPr id="26" name="Freeform: Shape 133">
              <a:extLst>
                <a:ext uri="{FF2B5EF4-FFF2-40B4-BE49-F238E27FC236}">
                  <a16:creationId xmlns:a16="http://schemas.microsoft.com/office/drawing/2014/main" id="{80486DA9-458B-2F55-5DAA-99DBCB0FA4CB}"/>
                </a:ext>
              </a:extLst>
            </p:cNvPr>
            <p:cNvSpPr>
              <a:spLocks noChangeAspect="1"/>
            </p:cNvSpPr>
            <p:nvPr/>
          </p:nvSpPr>
          <p:spPr>
            <a:xfrm>
              <a:off x="975586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VT</a:t>
              </a:r>
            </a:p>
          </p:txBody>
        </p:sp>
        <p:sp>
          <p:nvSpPr>
            <p:cNvPr id="27" name="Freeform: Shape 134">
              <a:extLst>
                <a:ext uri="{FF2B5EF4-FFF2-40B4-BE49-F238E27FC236}">
                  <a16:creationId xmlns:a16="http://schemas.microsoft.com/office/drawing/2014/main" id="{175480D4-75B0-558E-CA21-7D1730C59F8F}"/>
                </a:ext>
              </a:extLst>
            </p:cNvPr>
            <p:cNvSpPr>
              <a:spLocks noChangeAspect="1"/>
            </p:cNvSpPr>
            <p:nvPr/>
          </p:nvSpPr>
          <p:spPr>
            <a:xfrm>
              <a:off x="462689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WA</a:t>
              </a:r>
            </a:p>
          </p:txBody>
        </p:sp>
        <p:sp>
          <p:nvSpPr>
            <p:cNvPr id="28" name="Freeform: Shape 135">
              <a:extLst>
                <a:ext uri="{FF2B5EF4-FFF2-40B4-BE49-F238E27FC236}">
                  <a16:creationId xmlns:a16="http://schemas.microsoft.com/office/drawing/2014/main" id="{8BF24C59-CC16-5DA8-79D5-E782876084FE}"/>
                </a:ext>
              </a:extLst>
            </p:cNvPr>
            <p:cNvSpPr>
              <a:spLocks noChangeAspect="1"/>
            </p:cNvSpPr>
            <p:nvPr/>
          </p:nvSpPr>
          <p:spPr>
            <a:xfrm>
              <a:off x="1066250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RI</a:t>
              </a:r>
            </a:p>
          </p:txBody>
        </p:sp>
        <p:sp>
          <p:nvSpPr>
            <p:cNvPr id="29" name="Freeform: Shape 136">
              <a:extLst>
                <a:ext uri="{FF2B5EF4-FFF2-40B4-BE49-F238E27FC236}">
                  <a16:creationId xmlns:a16="http://schemas.microsoft.com/office/drawing/2014/main" id="{F21EAD50-3B0D-896B-40C0-4FAF6AF07044}"/>
                </a:ext>
              </a:extLst>
            </p:cNvPr>
            <p:cNvSpPr>
              <a:spLocks noChangeAspect="1"/>
            </p:cNvSpPr>
            <p:nvPr/>
          </p:nvSpPr>
          <p:spPr>
            <a:xfrm>
              <a:off x="1005894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MA</a:t>
              </a:r>
            </a:p>
          </p:txBody>
        </p:sp>
        <p:sp>
          <p:nvSpPr>
            <p:cNvPr id="30" name="Freeform: Shape 137">
              <a:extLst>
                <a:ext uri="{FF2B5EF4-FFF2-40B4-BE49-F238E27FC236}">
                  <a16:creationId xmlns:a16="http://schemas.microsoft.com/office/drawing/2014/main" id="{1CE42BF2-7F6A-8B64-F7E8-FB894E53E24A}"/>
                </a:ext>
              </a:extLst>
            </p:cNvPr>
            <p:cNvSpPr>
              <a:spLocks noChangeAspect="1"/>
            </p:cNvSpPr>
            <p:nvPr/>
          </p:nvSpPr>
          <p:spPr>
            <a:xfrm>
              <a:off x="9455381"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NY</a:t>
              </a:r>
            </a:p>
          </p:txBody>
        </p:sp>
        <p:sp>
          <p:nvSpPr>
            <p:cNvPr id="31" name="Freeform: Shape 138">
              <a:extLst>
                <a:ext uri="{FF2B5EF4-FFF2-40B4-BE49-F238E27FC236}">
                  <a16:creationId xmlns:a16="http://schemas.microsoft.com/office/drawing/2014/main" id="{2B536D6B-9DBE-0C96-B480-B65A3117317F}"/>
                </a:ext>
              </a:extLst>
            </p:cNvPr>
            <p:cNvSpPr>
              <a:spLocks noChangeAspect="1"/>
            </p:cNvSpPr>
            <p:nvPr/>
          </p:nvSpPr>
          <p:spPr>
            <a:xfrm>
              <a:off x="8248259"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MI</a:t>
              </a:r>
            </a:p>
          </p:txBody>
        </p:sp>
        <p:sp>
          <p:nvSpPr>
            <p:cNvPr id="32" name="Freeform: Shape 139">
              <a:extLst>
                <a:ext uri="{FF2B5EF4-FFF2-40B4-BE49-F238E27FC236}">
                  <a16:creationId xmlns:a16="http://schemas.microsoft.com/office/drawing/2014/main" id="{BC110BF1-94E6-0EBB-1FE1-9CBAEB6AD05E}"/>
                </a:ext>
              </a:extLst>
            </p:cNvPr>
            <p:cNvSpPr>
              <a:spLocks noChangeAspect="1"/>
            </p:cNvSpPr>
            <p:nvPr/>
          </p:nvSpPr>
          <p:spPr>
            <a:xfrm>
              <a:off x="704113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WI</a:t>
              </a:r>
            </a:p>
          </p:txBody>
        </p:sp>
        <p:sp>
          <p:nvSpPr>
            <p:cNvPr id="33" name="Freeform: Shape 140">
              <a:extLst>
                <a:ext uri="{FF2B5EF4-FFF2-40B4-BE49-F238E27FC236}">
                  <a16:creationId xmlns:a16="http://schemas.microsoft.com/office/drawing/2014/main" id="{27A99D96-477D-35FC-1D9B-236DEE036293}"/>
                </a:ext>
              </a:extLst>
            </p:cNvPr>
            <p:cNvSpPr>
              <a:spLocks noChangeAspect="1"/>
            </p:cNvSpPr>
            <p:nvPr/>
          </p:nvSpPr>
          <p:spPr>
            <a:xfrm>
              <a:off x="6437576"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MN</a:t>
              </a:r>
            </a:p>
          </p:txBody>
        </p:sp>
        <p:sp>
          <p:nvSpPr>
            <p:cNvPr id="34" name="Freeform: Shape 141">
              <a:extLst>
                <a:ext uri="{FF2B5EF4-FFF2-40B4-BE49-F238E27FC236}">
                  <a16:creationId xmlns:a16="http://schemas.microsoft.com/office/drawing/2014/main" id="{AF3679B6-926A-C6E4-E17C-5D9F0C0BF910}"/>
                </a:ext>
              </a:extLst>
            </p:cNvPr>
            <p:cNvSpPr>
              <a:spLocks noChangeAspect="1"/>
            </p:cNvSpPr>
            <p:nvPr/>
          </p:nvSpPr>
          <p:spPr>
            <a:xfrm>
              <a:off x="583401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ND</a:t>
              </a:r>
            </a:p>
          </p:txBody>
        </p:sp>
        <p:sp>
          <p:nvSpPr>
            <p:cNvPr id="35" name="Freeform: Shape 142">
              <a:extLst>
                <a:ext uri="{FF2B5EF4-FFF2-40B4-BE49-F238E27FC236}">
                  <a16:creationId xmlns:a16="http://schemas.microsoft.com/office/drawing/2014/main" id="{70EF7F3B-00B7-1CB1-8384-1842FCB9B33E}"/>
                </a:ext>
              </a:extLst>
            </p:cNvPr>
            <p:cNvSpPr>
              <a:spLocks noChangeAspect="1"/>
            </p:cNvSpPr>
            <p:nvPr/>
          </p:nvSpPr>
          <p:spPr>
            <a:xfrm>
              <a:off x="523045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MT</a:t>
              </a:r>
            </a:p>
          </p:txBody>
        </p:sp>
        <p:sp>
          <p:nvSpPr>
            <p:cNvPr id="36" name="Freeform: Shape 149">
              <a:extLst>
                <a:ext uri="{FF2B5EF4-FFF2-40B4-BE49-F238E27FC236}">
                  <a16:creationId xmlns:a16="http://schemas.microsoft.com/office/drawing/2014/main" id="{33113E67-530F-45A9-E793-40EFE7C883D1}"/>
                </a:ext>
              </a:extLst>
            </p:cNvPr>
            <p:cNvSpPr>
              <a:spLocks noChangeAspect="1"/>
            </p:cNvSpPr>
            <p:nvPr/>
          </p:nvSpPr>
          <p:spPr>
            <a:xfrm>
              <a:off x="492737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ID</a:t>
              </a:r>
            </a:p>
          </p:txBody>
        </p:sp>
        <p:sp>
          <p:nvSpPr>
            <p:cNvPr id="37" name="Freeform: Shape 150">
              <a:extLst>
                <a:ext uri="{FF2B5EF4-FFF2-40B4-BE49-F238E27FC236}">
                  <a16:creationId xmlns:a16="http://schemas.microsoft.com/office/drawing/2014/main" id="{ED106424-ADBB-AB5F-B959-0D15F49E8851}"/>
                </a:ext>
              </a:extLst>
            </p:cNvPr>
            <p:cNvSpPr>
              <a:spLocks noChangeAspect="1"/>
            </p:cNvSpPr>
            <p:nvPr/>
          </p:nvSpPr>
          <p:spPr>
            <a:xfrm>
              <a:off x="1035942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CT</a:t>
              </a:r>
            </a:p>
          </p:txBody>
        </p:sp>
        <p:sp>
          <p:nvSpPr>
            <p:cNvPr id="38" name="Freeform: Shape 151">
              <a:extLst>
                <a:ext uri="{FF2B5EF4-FFF2-40B4-BE49-F238E27FC236}">
                  <a16:creationId xmlns:a16="http://schemas.microsoft.com/office/drawing/2014/main" id="{2B2F1B42-117E-D2B6-410E-782CE70506EC}"/>
                </a:ext>
              </a:extLst>
            </p:cNvPr>
            <p:cNvSpPr>
              <a:spLocks noChangeAspect="1"/>
            </p:cNvSpPr>
            <p:nvPr/>
          </p:nvSpPr>
          <p:spPr>
            <a:xfrm>
              <a:off x="9755861"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NJ</a:t>
              </a:r>
            </a:p>
          </p:txBody>
        </p:sp>
        <p:sp>
          <p:nvSpPr>
            <p:cNvPr id="39" name="Freeform: Shape 152">
              <a:extLst>
                <a:ext uri="{FF2B5EF4-FFF2-40B4-BE49-F238E27FC236}">
                  <a16:creationId xmlns:a16="http://schemas.microsoft.com/office/drawing/2014/main" id="{56EB97E1-4A51-6845-DF76-585DB1951BEC}"/>
                </a:ext>
              </a:extLst>
            </p:cNvPr>
            <p:cNvSpPr>
              <a:spLocks noChangeAspect="1"/>
            </p:cNvSpPr>
            <p:nvPr/>
          </p:nvSpPr>
          <p:spPr>
            <a:xfrm>
              <a:off x="9152300"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PA</a:t>
              </a:r>
            </a:p>
          </p:txBody>
        </p:sp>
        <p:sp>
          <p:nvSpPr>
            <p:cNvPr id="40" name="Freeform: Shape 157">
              <a:extLst>
                <a:ext uri="{FF2B5EF4-FFF2-40B4-BE49-F238E27FC236}">
                  <a16:creationId xmlns:a16="http://schemas.microsoft.com/office/drawing/2014/main" id="{82C0894A-94FB-09D8-8058-AB190A5ADD3E}"/>
                </a:ext>
              </a:extLst>
            </p:cNvPr>
            <p:cNvSpPr>
              <a:spLocks noChangeAspect="1"/>
            </p:cNvSpPr>
            <p:nvPr/>
          </p:nvSpPr>
          <p:spPr>
            <a:xfrm>
              <a:off x="854873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OH</a:t>
              </a:r>
            </a:p>
          </p:txBody>
        </p:sp>
        <p:sp>
          <p:nvSpPr>
            <p:cNvPr id="41" name="Freeform: Shape 158">
              <a:extLst>
                <a:ext uri="{FF2B5EF4-FFF2-40B4-BE49-F238E27FC236}">
                  <a16:creationId xmlns:a16="http://schemas.microsoft.com/office/drawing/2014/main" id="{10D1ACF0-72A3-7554-C882-3CD95358D91A}"/>
                </a:ext>
              </a:extLst>
            </p:cNvPr>
            <p:cNvSpPr>
              <a:spLocks noChangeAspect="1"/>
            </p:cNvSpPr>
            <p:nvPr/>
          </p:nvSpPr>
          <p:spPr>
            <a:xfrm>
              <a:off x="794517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IN</a:t>
              </a:r>
            </a:p>
          </p:txBody>
        </p:sp>
        <p:sp>
          <p:nvSpPr>
            <p:cNvPr id="42" name="Freeform: Shape 159">
              <a:extLst>
                <a:ext uri="{FF2B5EF4-FFF2-40B4-BE49-F238E27FC236}">
                  <a16:creationId xmlns:a16="http://schemas.microsoft.com/office/drawing/2014/main" id="{08247BFC-24A7-D271-E572-BBFCCE3B65C9}"/>
                </a:ext>
              </a:extLst>
            </p:cNvPr>
            <p:cNvSpPr>
              <a:spLocks noChangeAspect="1"/>
            </p:cNvSpPr>
            <p:nvPr/>
          </p:nvSpPr>
          <p:spPr>
            <a:xfrm>
              <a:off x="7341617"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IL</a:t>
              </a:r>
            </a:p>
          </p:txBody>
        </p:sp>
        <p:sp>
          <p:nvSpPr>
            <p:cNvPr id="43" name="Freeform: Shape 160">
              <a:extLst>
                <a:ext uri="{FF2B5EF4-FFF2-40B4-BE49-F238E27FC236}">
                  <a16:creationId xmlns:a16="http://schemas.microsoft.com/office/drawing/2014/main" id="{937747E1-B782-0027-EB0C-B6EFBC5E0599}"/>
                </a:ext>
              </a:extLst>
            </p:cNvPr>
            <p:cNvSpPr>
              <a:spLocks noChangeAspect="1"/>
            </p:cNvSpPr>
            <p:nvPr/>
          </p:nvSpPr>
          <p:spPr>
            <a:xfrm>
              <a:off x="6738056"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IA</a:t>
              </a:r>
            </a:p>
          </p:txBody>
        </p:sp>
        <p:sp>
          <p:nvSpPr>
            <p:cNvPr id="44" name="Freeform: Shape 161">
              <a:extLst>
                <a:ext uri="{FF2B5EF4-FFF2-40B4-BE49-F238E27FC236}">
                  <a16:creationId xmlns:a16="http://schemas.microsoft.com/office/drawing/2014/main" id="{2AD7916A-C6A0-31AB-4337-34381B764F09}"/>
                </a:ext>
              </a:extLst>
            </p:cNvPr>
            <p:cNvSpPr>
              <a:spLocks noChangeAspect="1"/>
            </p:cNvSpPr>
            <p:nvPr/>
          </p:nvSpPr>
          <p:spPr>
            <a:xfrm>
              <a:off x="613449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SD</a:t>
              </a:r>
            </a:p>
          </p:txBody>
        </p:sp>
        <p:sp>
          <p:nvSpPr>
            <p:cNvPr id="45" name="Freeform: Shape 162">
              <a:extLst>
                <a:ext uri="{FF2B5EF4-FFF2-40B4-BE49-F238E27FC236}">
                  <a16:creationId xmlns:a16="http://schemas.microsoft.com/office/drawing/2014/main" id="{702A153B-831D-F084-591B-DB76846ED760}"/>
                </a:ext>
              </a:extLst>
            </p:cNvPr>
            <p:cNvSpPr>
              <a:spLocks noChangeAspect="1"/>
            </p:cNvSpPr>
            <p:nvPr/>
          </p:nvSpPr>
          <p:spPr>
            <a:xfrm>
              <a:off x="553093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WY</a:t>
              </a:r>
            </a:p>
          </p:txBody>
        </p:sp>
        <p:sp>
          <p:nvSpPr>
            <p:cNvPr id="46" name="Freeform: Shape 163">
              <a:extLst>
                <a:ext uri="{FF2B5EF4-FFF2-40B4-BE49-F238E27FC236}">
                  <a16:creationId xmlns:a16="http://schemas.microsoft.com/office/drawing/2014/main" id="{1369630F-CFDB-9237-76CC-05995BA07A2B}"/>
                </a:ext>
              </a:extLst>
            </p:cNvPr>
            <p:cNvSpPr>
              <a:spLocks noChangeAspect="1"/>
            </p:cNvSpPr>
            <p:nvPr/>
          </p:nvSpPr>
          <p:spPr>
            <a:xfrm>
              <a:off x="462689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OR</a:t>
              </a:r>
            </a:p>
          </p:txBody>
        </p:sp>
        <p:sp>
          <p:nvSpPr>
            <p:cNvPr id="47" name="Freeform: Shape 164">
              <a:extLst>
                <a:ext uri="{FF2B5EF4-FFF2-40B4-BE49-F238E27FC236}">
                  <a16:creationId xmlns:a16="http://schemas.microsoft.com/office/drawing/2014/main" id="{F61177BE-8789-89EB-8E14-618AA270B3F0}"/>
                </a:ext>
              </a:extLst>
            </p:cNvPr>
            <p:cNvSpPr>
              <a:spLocks noChangeAspect="1"/>
            </p:cNvSpPr>
            <p:nvPr/>
          </p:nvSpPr>
          <p:spPr>
            <a:xfrm>
              <a:off x="1005894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DE</a:t>
              </a:r>
            </a:p>
          </p:txBody>
        </p:sp>
        <p:sp>
          <p:nvSpPr>
            <p:cNvPr id="48" name="Freeform: Shape 165">
              <a:extLst>
                <a:ext uri="{FF2B5EF4-FFF2-40B4-BE49-F238E27FC236}">
                  <a16:creationId xmlns:a16="http://schemas.microsoft.com/office/drawing/2014/main" id="{4A5205D9-D294-63EF-090F-C7DDB748A73C}"/>
                </a:ext>
              </a:extLst>
            </p:cNvPr>
            <p:cNvSpPr>
              <a:spLocks noChangeAspect="1"/>
            </p:cNvSpPr>
            <p:nvPr/>
          </p:nvSpPr>
          <p:spPr>
            <a:xfrm>
              <a:off x="9455381"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DC</a:t>
              </a:r>
            </a:p>
          </p:txBody>
        </p:sp>
        <p:sp>
          <p:nvSpPr>
            <p:cNvPr id="49" name="Freeform: Shape 166">
              <a:extLst>
                <a:ext uri="{FF2B5EF4-FFF2-40B4-BE49-F238E27FC236}">
                  <a16:creationId xmlns:a16="http://schemas.microsoft.com/office/drawing/2014/main" id="{E19795F7-D3BA-F2DB-8186-862C2607A7AB}"/>
                </a:ext>
              </a:extLst>
            </p:cNvPr>
            <p:cNvSpPr>
              <a:spLocks noChangeAspect="1"/>
            </p:cNvSpPr>
            <p:nvPr/>
          </p:nvSpPr>
          <p:spPr>
            <a:xfrm>
              <a:off x="8851820"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VA</a:t>
              </a:r>
            </a:p>
          </p:txBody>
        </p:sp>
        <p:sp>
          <p:nvSpPr>
            <p:cNvPr id="50" name="Freeform: Shape 167">
              <a:extLst>
                <a:ext uri="{FF2B5EF4-FFF2-40B4-BE49-F238E27FC236}">
                  <a16:creationId xmlns:a16="http://schemas.microsoft.com/office/drawing/2014/main" id="{69F26246-2FB2-478E-105D-1C732CEBA540}"/>
                </a:ext>
              </a:extLst>
            </p:cNvPr>
            <p:cNvSpPr>
              <a:spLocks noChangeAspect="1"/>
            </p:cNvSpPr>
            <p:nvPr/>
          </p:nvSpPr>
          <p:spPr>
            <a:xfrm>
              <a:off x="8248259"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WV</a:t>
              </a:r>
            </a:p>
          </p:txBody>
        </p:sp>
        <p:sp>
          <p:nvSpPr>
            <p:cNvPr id="51" name="Freeform: Shape 168">
              <a:extLst>
                <a:ext uri="{FF2B5EF4-FFF2-40B4-BE49-F238E27FC236}">
                  <a16:creationId xmlns:a16="http://schemas.microsoft.com/office/drawing/2014/main" id="{0CA10DC4-440E-8FC0-28E2-516DC54CC9F6}"/>
                </a:ext>
              </a:extLst>
            </p:cNvPr>
            <p:cNvSpPr>
              <a:spLocks noChangeAspect="1"/>
            </p:cNvSpPr>
            <p:nvPr/>
          </p:nvSpPr>
          <p:spPr>
            <a:xfrm>
              <a:off x="7644699" y="32459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KY</a:t>
              </a:r>
            </a:p>
          </p:txBody>
        </p:sp>
        <p:sp>
          <p:nvSpPr>
            <p:cNvPr id="52" name="Freeform: Shape 169">
              <a:extLst>
                <a:ext uri="{FF2B5EF4-FFF2-40B4-BE49-F238E27FC236}">
                  <a16:creationId xmlns:a16="http://schemas.microsoft.com/office/drawing/2014/main" id="{8D719910-7A37-B535-4EC7-F1E1B8875586}"/>
                </a:ext>
              </a:extLst>
            </p:cNvPr>
            <p:cNvSpPr>
              <a:spLocks noChangeAspect="1"/>
            </p:cNvSpPr>
            <p:nvPr/>
          </p:nvSpPr>
          <p:spPr>
            <a:xfrm>
              <a:off x="7041137"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MO</a:t>
              </a:r>
            </a:p>
          </p:txBody>
        </p:sp>
        <p:sp>
          <p:nvSpPr>
            <p:cNvPr id="53" name="Freeform: Shape 170">
              <a:extLst>
                <a:ext uri="{FF2B5EF4-FFF2-40B4-BE49-F238E27FC236}">
                  <a16:creationId xmlns:a16="http://schemas.microsoft.com/office/drawing/2014/main" id="{BB9D5740-B008-7948-2218-A7406D670C85}"/>
                </a:ext>
              </a:extLst>
            </p:cNvPr>
            <p:cNvSpPr>
              <a:spLocks noChangeAspect="1"/>
            </p:cNvSpPr>
            <p:nvPr/>
          </p:nvSpPr>
          <p:spPr>
            <a:xfrm>
              <a:off x="6437576"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NE</a:t>
              </a:r>
            </a:p>
          </p:txBody>
        </p:sp>
        <p:sp>
          <p:nvSpPr>
            <p:cNvPr id="54" name="Freeform: Shape 171">
              <a:extLst>
                <a:ext uri="{FF2B5EF4-FFF2-40B4-BE49-F238E27FC236}">
                  <a16:creationId xmlns:a16="http://schemas.microsoft.com/office/drawing/2014/main" id="{2C1DC627-5A8D-EE1F-4A9E-5D1F7B4E38D9}"/>
                </a:ext>
              </a:extLst>
            </p:cNvPr>
            <p:cNvSpPr>
              <a:spLocks noChangeAspect="1"/>
            </p:cNvSpPr>
            <p:nvPr/>
          </p:nvSpPr>
          <p:spPr>
            <a:xfrm>
              <a:off x="583401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CO</a:t>
              </a:r>
            </a:p>
          </p:txBody>
        </p:sp>
        <p:sp>
          <p:nvSpPr>
            <p:cNvPr id="55" name="Freeform: Shape 172">
              <a:extLst>
                <a:ext uri="{FF2B5EF4-FFF2-40B4-BE49-F238E27FC236}">
                  <a16:creationId xmlns:a16="http://schemas.microsoft.com/office/drawing/2014/main" id="{D15011C8-9784-FF18-218B-EF94AEA50625}"/>
                </a:ext>
              </a:extLst>
            </p:cNvPr>
            <p:cNvSpPr>
              <a:spLocks noChangeAspect="1"/>
            </p:cNvSpPr>
            <p:nvPr/>
          </p:nvSpPr>
          <p:spPr>
            <a:xfrm>
              <a:off x="523045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NV</a:t>
              </a:r>
            </a:p>
          </p:txBody>
        </p:sp>
        <p:sp>
          <p:nvSpPr>
            <p:cNvPr id="56" name="Freeform: Shape 173">
              <a:extLst>
                <a:ext uri="{FF2B5EF4-FFF2-40B4-BE49-F238E27FC236}">
                  <a16:creationId xmlns:a16="http://schemas.microsoft.com/office/drawing/2014/main" id="{EA7EE140-1775-45FA-88E3-B2711897023C}"/>
                </a:ext>
              </a:extLst>
            </p:cNvPr>
            <p:cNvSpPr>
              <a:spLocks noChangeAspect="1"/>
            </p:cNvSpPr>
            <p:nvPr/>
          </p:nvSpPr>
          <p:spPr>
            <a:xfrm>
              <a:off x="4927373"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CA</a:t>
              </a:r>
            </a:p>
          </p:txBody>
        </p:sp>
        <p:sp>
          <p:nvSpPr>
            <p:cNvPr id="57" name="Freeform: Shape 174">
              <a:extLst>
                <a:ext uri="{FF2B5EF4-FFF2-40B4-BE49-F238E27FC236}">
                  <a16:creationId xmlns:a16="http://schemas.microsoft.com/office/drawing/2014/main" id="{BD30B71E-CFEF-4916-C287-142E5EE3D7DF}"/>
                </a:ext>
              </a:extLst>
            </p:cNvPr>
            <p:cNvSpPr>
              <a:spLocks noChangeAspect="1"/>
            </p:cNvSpPr>
            <p:nvPr/>
          </p:nvSpPr>
          <p:spPr>
            <a:xfrm>
              <a:off x="372025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HI</a:t>
              </a:r>
            </a:p>
          </p:txBody>
        </p:sp>
        <p:sp>
          <p:nvSpPr>
            <p:cNvPr id="58" name="Freeform: Shape 175">
              <a:extLst>
                <a:ext uri="{FF2B5EF4-FFF2-40B4-BE49-F238E27FC236}">
                  <a16:creationId xmlns:a16="http://schemas.microsoft.com/office/drawing/2014/main" id="{C01B16C9-F76A-AE82-A76B-455C827CAE89}"/>
                </a:ext>
              </a:extLst>
            </p:cNvPr>
            <p:cNvSpPr>
              <a:spLocks noChangeAspect="1"/>
            </p:cNvSpPr>
            <p:nvPr/>
          </p:nvSpPr>
          <p:spPr>
            <a:xfrm>
              <a:off x="975586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tx2">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MD</a:t>
              </a:r>
            </a:p>
          </p:txBody>
        </p:sp>
        <p:sp>
          <p:nvSpPr>
            <p:cNvPr id="59" name="Freeform: Shape 176">
              <a:extLst>
                <a:ext uri="{FF2B5EF4-FFF2-40B4-BE49-F238E27FC236}">
                  <a16:creationId xmlns:a16="http://schemas.microsoft.com/office/drawing/2014/main" id="{3C9FF957-CE67-D822-0741-80CF2D9DBBB0}"/>
                </a:ext>
              </a:extLst>
            </p:cNvPr>
            <p:cNvSpPr>
              <a:spLocks noChangeAspect="1"/>
            </p:cNvSpPr>
            <p:nvPr/>
          </p:nvSpPr>
          <p:spPr>
            <a:xfrm>
              <a:off x="9152300"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SC</a:t>
              </a:r>
            </a:p>
          </p:txBody>
        </p:sp>
        <p:sp>
          <p:nvSpPr>
            <p:cNvPr id="60" name="Freeform: Shape 177">
              <a:extLst>
                <a:ext uri="{FF2B5EF4-FFF2-40B4-BE49-F238E27FC236}">
                  <a16:creationId xmlns:a16="http://schemas.microsoft.com/office/drawing/2014/main" id="{256CBCDB-E646-4E07-1BD5-56B29567D7E0}"/>
                </a:ext>
              </a:extLst>
            </p:cNvPr>
            <p:cNvSpPr>
              <a:spLocks noChangeAspect="1"/>
            </p:cNvSpPr>
            <p:nvPr/>
          </p:nvSpPr>
          <p:spPr>
            <a:xfrm>
              <a:off x="854873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NC</a:t>
              </a:r>
            </a:p>
          </p:txBody>
        </p:sp>
        <p:sp>
          <p:nvSpPr>
            <p:cNvPr id="61" name="Freeform: Shape 178">
              <a:extLst>
                <a:ext uri="{FF2B5EF4-FFF2-40B4-BE49-F238E27FC236}">
                  <a16:creationId xmlns:a16="http://schemas.microsoft.com/office/drawing/2014/main" id="{11304EC5-CD55-0079-B31A-DD0B18ABF90A}"/>
                </a:ext>
              </a:extLst>
            </p:cNvPr>
            <p:cNvSpPr>
              <a:spLocks noChangeAspect="1"/>
            </p:cNvSpPr>
            <p:nvPr/>
          </p:nvSpPr>
          <p:spPr>
            <a:xfrm>
              <a:off x="794517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TN</a:t>
              </a:r>
            </a:p>
          </p:txBody>
        </p:sp>
        <p:sp>
          <p:nvSpPr>
            <p:cNvPr id="62" name="Freeform: Shape 179">
              <a:extLst>
                <a:ext uri="{FF2B5EF4-FFF2-40B4-BE49-F238E27FC236}">
                  <a16:creationId xmlns:a16="http://schemas.microsoft.com/office/drawing/2014/main" id="{4DF4C1DF-1F92-BE8F-1B43-043C060728F7}"/>
                </a:ext>
              </a:extLst>
            </p:cNvPr>
            <p:cNvSpPr>
              <a:spLocks noChangeAspect="1"/>
            </p:cNvSpPr>
            <p:nvPr/>
          </p:nvSpPr>
          <p:spPr>
            <a:xfrm>
              <a:off x="7341617"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AR</a:t>
              </a:r>
            </a:p>
          </p:txBody>
        </p:sp>
        <p:sp>
          <p:nvSpPr>
            <p:cNvPr id="63" name="Freeform: Shape 180">
              <a:extLst>
                <a:ext uri="{FF2B5EF4-FFF2-40B4-BE49-F238E27FC236}">
                  <a16:creationId xmlns:a16="http://schemas.microsoft.com/office/drawing/2014/main" id="{DD180233-6D56-D107-9600-0FE7F83DC4BB}"/>
                </a:ext>
              </a:extLst>
            </p:cNvPr>
            <p:cNvSpPr>
              <a:spLocks noChangeAspect="1"/>
            </p:cNvSpPr>
            <p:nvPr/>
          </p:nvSpPr>
          <p:spPr>
            <a:xfrm>
              <a:off x="6738056"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KS</a:t>
              </a:r>
            </a:p>
          </p:txBody>
        </p:sp>
        <p:sp>
          <p:nvSpPr>
            <p:cNvPr id="64" name="Freeform: Shape 181">
              <a:extLst>
                <a:ext uri="{FF2B5EF4-FFF2-40B4-BE49-F238E27FC236}">
                  <a16:creationId xmlns:a16="http://schemas.microsoft.com/office/drawing/2014/main" id="{19EC1FB1-5E29-382F-DE0B-E644314B027D}"/>
                </a:ext>
              </a:extLst>
            </p:cNvPr>
            <p:cNvSpPr>
              <a:spLocks noChangeAspect="1"/>
            </p:cNvSpPr>
            <p:nvPr/>
          </p:nvSpPr>
          <p:spPr>
            <a:xfrm>
              <a:off x="613449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NM</a:t>
              </a:r>
            </a:p>
          </p:txBody>
        </p:sp>
        <p:sp>
          <p:nvSpPr>
            <p:cNvPr id="65" name="Freeform: Shape 182">
              <a:extLst>
                <a:ext uri="{FF2B5EF4-FFF2-40B4-BE49-F238E27FC236}">
                  <a16:creationId xmlns:a16="http://schemas.microsoft.com/office/drawing/2014/main" id="{5A802390-17F5-C514-20B1-E218325D55BF}"/>
                </a:ext>
              </a:extLst>
            </p:cNvPr>
            <p:cNvSpPr>
              <a:spLocks noChangeAspect="1"/>
            </p:cNvSpPr>
            <p:nvPr/>
          </p:nvSpPr>
          <p:spPr>
            <a:xfrm>
              <a:off x="553093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UT</a:t>
              </a:r>
            </a:p>
          </p:txBody>
        </p:sp>
        <p:sp>
          <p:nvSpPr>
            <p:cNvPr id="66" name="Freeform: Shape 183">
              <a:extLst>
                <a:ext uri="{FF2B5EF4-FFF2-40B4-BE49-F238E27FC236}">
                  <a16:creationId xmlns:a16="http://schemas.microsoft.com/office/drawing/2014/main" id="{9901BD21-2618-57BF-3458-098ADF65D001}"/>
                </a:ext>
              </a:extLst>
            </p:cNvPr>
            <p:cNvSpPr>
              <a:spLocks noChangeAspect="1"/>
            </p:cNvSpPr>
            <p:nvPr/>
          </p:nvSpPr>
          <p:spPr>
            <a:xfrm>
              <a:off x="8851820"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GA</a:t>
              </a:r>
            </a:p>
          </p:txBody>
        </p:sp>
        <p:sp>
          <p:nvSpPr>
            <p:cNvPr id="67" name="Freeform: Shape 184">
              <a:extLst>
                <a:ext uri="{FF2B5EF4-FFF2-40B4-BE49-F238E27FC236}">
                  <a16:creationId xmlns:a16="http://schemas.microsoft.com/office/drawing/2014/main" id="{5BC3CB55-A476-82B6-2CAC-89368BADDF4A}"/>
                </a:ext>
              </a:extLst>
            </p:cNvPr>
            <p:cNvSpPr>
              <a:spLocks noChangeAspect="1"/>
            </p:cNvSpPr>
            <p:nvPr/>
          </p:nvSpPr>
          <p:spPr>
            <a:xfrm>
              <a:off x="824825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AL</a:t>
              </a:r>
            </a:p>
          </p:txBody>
        </p:sp>
        <p:sp>
          <p:nvSpPr>
            <p:cNvPr id="68" name="Freeform: Shape 185">
              <a:extLst>
                <a:ext uri="{FF2B5EF4-FFF2-40B4-BE49-F238E27FC236}">
                  <a16:creationId xmlns:a16="http://schemas.microsoft.com/office/drawing/2014/main" id="{AC3DB48C-4393-1B67-5C4B-43FD00D0B28E}"/>
                </a:ext>
              </a:extLst>
            </p:cNvPr>
            <p:cNvSpPr>
              <a:spLocks noChangeAspect="1"/>
            </p:cNvSpPr>
            <p:nvPr/>
          </p:nvSpPr>
          <p:spPr>
            <a:xfrm>
              <a:off x="764469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MS</a:t>
              </a:r>
            </a:p>
          </p:txBody>
        </p:sp>
        <p:sp>
          <p:nvSpPr>
            <p:cNvPr id="69" name="Freeform: Shape 186">
              <a:extLst>
                <a:ext uri="{FF2B5EF4-FFF2-40B4-BE49-F238E27FC236}">
                  <a16:creationId xmlns:a16="http://schemas.microsoft.com/office/drawing/2014/main" id="{EFD20557-7E49-0412-2015-881875A2608F}"/>
                </a:ext>
              </a:extLst>
            </p:cNvPr>
            <p:cNvSpPr>
              <a:spLocks noChangeAspect="1"/>
            </p:cNvSpPr>
            <p:nvPr/>
          </p:nvSpPr>
          <p:spPr>
            <a:xfrm>
              <a:off x="7041137"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LA</a:t>
              </a:r>
            </a:p>
          </p:txBody>
        </p:sp>
        <p:sp>
          <p:nvSpPr>
            <p:cNvPr id="70" name="Freeform: Shape 187">
              <a:extLst>
                <a:ext uri="{FF2B5EF4-FFF2-40B4-BE49-F238E27FC236}">
                  <a16:creationId xmlns:a16="http://schemas.microsoft.com/office/drawing/2014/main" id="{F766993F-8C67-2A3F-19D8-37D657B4AAA1}"/>
                </a:ext>
              </a:extLst>
            </p:cNvPr>
            <p:cNvSpPr>
              <a:spLocks noChangeAspect="1"/>
            </p:cNvSpPr>
            <p:nvPr/>
          </p:nvSpPr>
          <p:spPr>
            <a:xfrm>
              <a:off x="6437576"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OK</a:t>
              </a:r>
            </a:p>
          </p:txBody>
        </p:sp>
        <p:sp>
          <p:nvSpPr>
            <p:cNvPr id="71" name="Freeform: Shape 188">
              <a:extLst>
                <a:ext uri="{FF2B5EF4-FFF2-40B4-BE49-F238E27FC236}">
                  <a16:creationId xmlns:a16="http://schemas.microsoft.com/office/drawing/2014/main" id="{DB408082-8593-DAE5-15D4-E140284E7A75}"/>
                </a:ext>
              </a:extLst>
            </p:cNvPr>
            <p:cNvSpPr>
              <a:spLocks noChangeAspect="1"/>
            </p:cNvSpPr>
            <p:nvPr/>
          </p:nvSpPr>
          <p:spPr>
            <a:xfrm>
              <a:off x="5834015"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AZ</a:t>
              </a:r>
            </a:p>
          </p:txBody>
        </p:sp>
        <p:sp>
          <p:nvSpPr>
            <p:cNvPr id="72" name="Freeform: Shape 189">
              <a:extLst>
                <a:ext uri="{FF2B5EF4-FFF2-40B4-BE49-F238E27FC236}">
                  <a16:creationId xmlns:a16="http://schemas.microsoft.com/office/drawing/2014/main" id="{6ABD816A-82BF-6499-DE7A-7CCAAE45330B}"/>
                </a:ext>
              </a:extLst>
            </p:cNvPr>
            <p:cNvSpPr>
              <a:spLocks noChangeAspect="1"/>
            </p:cNvSpPr>
            <p:nvPr/>
          </p:nvSpPr>
          <p:spPr>
            <a:xfrm>
              <a:off x="8548739"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FL</a:t>
              </a:r>
            </a:p>
          </p:txBody>
        </p:sp>
        <p:sp>
          <p:nvSpPr>
            <p:cNvPr id="73" name="Freeform: Shape 190">
              <a:extLst>
                <a:ext uri="{FF2B5EF4-FFF2-40B4-BE49-F238E27FC236}">
                  <a16:creationId xmlns:a16="http://schemas.microsoft.com/office/drawing/2014/main" id="{D9E5F319-9394-C2D8-532E-45BCFD415098}"/>
                </a:ext>
              </a:extLst>
            </p:cNvPr>
            <p:cNvSpPr>
              <a:spLocks noChangeAspect="1"/>
            </p:cNvSpPr>
            <p:nvPr/>
          </p:nvSpPr>
          <p:spPr>
            <a:xfrm>
              <a:off x="6738056"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TX</a:t>
              </a:r>
            </a:p>
          </p:txBody>
        </p:sp>
        <p:sp>
          <p:nvSpPr>
            <p:cNvPr id="74" name="Freeform: Shape 191">
              <a:extLst>
                <a:ext uri="{FF2B5EF4-FFF2-40B4-BE49-F238E27FC236}">
                  <a16:creationId xmlns:a16="http://schemas.microsoft.com/office/drawing/2014/main" id="{79C11E6E-1943-7CA2-1E1F-8A1B7DFAFE80}"/>
                </a:ext>
              </a:extLst>
            </p:cNvPr>
            <p:cNvSpPr>
              <a:spLocks noChangeAspect="1"/>
            </p:cNvSpPr>
            <p:nvPr/>
          </p:nvSpPr>
          <p:spPr>
            <a:xfrm>
              <a:off x="10058945"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VI</a:t>
              </a:r>
            </a:p>
          </p:txBody>
        </p:sp>
        <p:sp>
          <p:nvSpPr>
            <p:cNvPr id="75" name="Freeform: Shape 192">
              <a:extLst>
                <a:ext uri="{FF2B5EF4-FFF2-40B4-BE49-F238E27FC236}">
                  <a16:creationId xmlns:a16="http://schemas.microsoft.com/office/drawing/2014/main" id="{666FCF75-06EC-B6BF-F3F4-2750998E7B7F}"/>
                </a:ext>
              </a:extLst>
            </p:cNvPr>
            <p:cNvSpPr>
              <a:spLocks noChangeAspect="1"/>
            </p:cNvSpPr>
            <p:nvPr/>
          </p:nvSpPr>
          <p:spPr>
            <a:xfrm>
              <a:off x="9455381"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PR</a:t>
              </a:r>
            </a:p>
          </p:txBody>
        </p:sp>
        <p:sp>
          <p:nvSpPr>
            <p:cNvPr id="76" name="Freeform: Shape 193">
              <a:extLst>
                <a:ext uri="{FF2B5EF4-FFF2-40B4-BE49-F238E27FC236}">
                  <a16:creationId xmlns:a16="http://schemas.microsoft.com/office/drawing/2014/main" id="{C4C74E33-2962-5542-0631-C24B84F92AA1}"/>
                </a:ext>
              </a:extLst>
            </p:cNvPr>
            <p:cNvSpPr>
              <a:spLocks noChangeAspect="1"/>
            </p:cNvSpPr>
            <p:nvPr/>
          </p:nvSpPr>
          <p:spPr>
            <a:xfrm>
              <a:off x="8851820"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MP</a:t>
              </a:r>
            </a:p>
          </p:txBody>
        </p:sp>
        <p:sp>
          <p:nvSpPr>
            <p:cNvPr id="77" name="Freeform: Shape 194">
              <a:extLst>
                <a:ext uri="{FF2B5EF4-FFF2-40B4-BE49-F238E27FC236}">
                  <a16:creationId xmlns:a16="http://schemas.microsoft.com/office/drawing/2014/main" id="{1BD08A2D-B836-37C6-F0FA-BB79279F2395}"/>
                </a:ext>
              </a:extLst>
            </p:cNvPr>
            <p:cNvSpPr>
              <a:spLocks noChangeAspect="1"/>
            </p:cNvSpPr>
            <p:nvPr/>
          </p:nvSpPr>
          <p:spPr>
            <a:xfrm>
              <a:off x="824825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GU</a:t>
              </a:r>
            </a:p>
          </p:txBody>
        </p:sp>
        <p:sp>
          <p:nvSpPr>
            <p:cNvPr id="78" name="Freeform: Shape 195">
              <a:extLst>
                <a:ext uri="{FF2B5EF4-FFF2-40B4-BE49-F238E27FC236}">
                  <a16:creationId xmlns:a16="http://schemas.microsoft.com/office/drawing/2014/main" id="{D8C40343-EB58-32AC-D3A1-303AB4A58001}"/>
                </a:ext>
              </a:extLst>
            </p:cNvPr>
            <p:cNvSpPr>
              <a:spLocks noChangeAspect="1"/>
            </p:cNvSpPr>
            <p:nvPr/>
          </p:nvSpPr>
          <p:spPr>
            <a:xfrm>
              <a:off x="764469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tx1">
                <a:lumMod val="10000"/>
                <a:lumOff val="9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AS</a:t>
              </a:r>
            </a:p>
          </p:txBody>
        </p:sp>
      </p:grpSp>
      <p:grpSp>
        <p:nvGrpSpPr>
          <p:cNvPr id="4" name="Group 3">
            <a:extLst>
              <a:ext uri="{FF2B5EF4-FFF2-40B4-BE49-F238E27FC236}">
                <a16:creationId xmlns:a16="http://schemas.microsoft.com/office/drawing/2014/main" id="{469B8885-8C92-D920-2449-208D9458DCCC}"/>
              </a:ext>
            </a:extLst>
          </p:cNvPr>
          <p:cNvGrpSpPr/>
          <p:nvPr/>
        </p:nvGrpSpPr>
        <p:grpSpPr>
          <a:xfrm>
            <a:off x="431999" y="4658181"/>
            <a:ext cx="3833274" cy="1506291"/>
            <a:chOff x="1344605" y="4249944"/>
            <a:chExt cx="1931045" cy="758808"/>
          </a:xfrm>
        </p:grpSpPr>
        <p:sp>
          <p:nvSpPr>
            <p:cNvPr id="5" name="Rectangle 4">
              <a:extLst>
                <a:ext uri="{FF2B5EF4-FFF2-40B4-BE49-F238E27FC236}">
                  <a16:creationId xmlns:a16="http://schemas.microsoft.com/office/drawing/2014/main" id="{EED52E0D-5F14-FF9B-B06B-B076CE38C492}"/>
                </a:ext>
              </a:extLst>
            </p:cNvPr>
            <p:cNvSpPr/>
            <p:nvPr/>
          </p:nvSpPr>
          <p:spPr>
            <a:xfrm flipV="1">
              <a:off x="1348816" y="4276977"/>
              <a:ext cx="131660" cy="139707"/>
            </a:xfrm>
            <a:prstGeom prst="rect">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a:p>
          </p:txBody>
        </p:sp>
        <p:sp>
          <p:nvSpPr>
            <p:cNvPr id="6" name="Rectangle 5">
              <a:extLst>
                <a:ext uri="{FF2B5EF4-FFF2-40B4-BE49-F238E27FC236}">
                  <a16:creationId xmlns:a16="http://schemas.microsoft.com/office/drawing/2014/main" id="{3FF0621D-4BB0-50E1-8B8B-F15C23C1C2DA}"/>
                </a:ext>
              </a:extLst>
            </p:cNvPr>
            <p:cNvSpPr/>
            <p:nvPr/>
          </p:nvSpPr>
          <p:spPr>
            <a:xfrm flipV="1">
              <a:off x="1344605" y="4555054"/>
              <a:ext cx="131660" cy="139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2CA93C13-2A2D-1FCD-F2EB-5778B526FD0E}"/>
                </a:ext>
              </a:extLst>
            </p:cNvPr>
            <p:cNvSpPr/>
            <p:nvPr/>
          </p:nvSpPr>
          <p:spPr>
            <a:xfrm flipV="1">
              <a:off x="1345075" y="4836640"/>
              <a:ext cx="131660" cy="1397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a:extLst>
                <a:ext uri="{FF2B5EF4-FFF2-40B4-BE49-F238E27FC236}">
                  <a16:creationId xmlns:a16="http://schemas.microsoft.com/office/drawing/2014/main" id="{21428375-001C-670C-F46D-FF895DEA360C}"/>
                </a:ext>
              </a:extLst>
            </p:cNvPr>
            <p:cNvSpPr/>
            <p:nvPr/>
          </p:nvSpPr>
          <p:spPr>
            <a:xfrm flipV="1">
              <a:off x="2140593" y="4273942"/>
              <a:ext cx="131660" cy="139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a:extLst>
                <a:ext uri="{FF2B5EF4-FFF2-40B4-BE49-F238E27FC236}">
                  <a16:creationId xmlns:a16="http://schemas.microsoft.com/office/drawing/2014/main" id="{FBACF1EB-E715-708A-4585-E6017ED05509}"/>
                </a:ext>
              </a:extLst>
            </p:cNvPr>
            <p:cNvSpPr txBox="1"/>
            <p:nvPr/>
          </p:nvSpPr>
          <p:spPr>
            <a:xfrm>
              <a:off x="1482048" y="4249944"/>
              <a:ext cx="534398" cy="193699"/>
            </a:xfrm>
            <a:prstGeom prst="rect">
              <a:avLst/>
            </a:prstGeom>
            <a:noFill/>
          </p:spPr>
          <p:txBody>
            <a:bodyPr wrap="square" rtlCol="0" anchor="ctr">
              <a:spAutoFit/>
            </a:bodyPr>
            <a:lstStyle/>
            <a:p>
              <a:r>
                <a:rPr lang="en-US" sz="1200" dirty="0"/>
                <a:t>10-25%</a:t>
              </a:r>
            </a:p>
          </p:txBody>
        </p:sp>
        <p:sp>
          <p:nvSpPr>
            <p:cNvPr id="11" name="TextBox 10">
              <a:extLst>
                <a:ext uri="{FF2B5EF4-FFF2-40B4-BE49-F238E27FC236}">
                  <a16:creationId xmlns:a16="http://schemas.microsoft.com/office/drawing/2014/main" id="{C124D254-44F5-084A-CE87-5D0D2C6C2EB8}"/>
                </a:ext>
              </a:extLst>
            </p:cNvPr>
            <p:cNvSpPr txBox="1"/>
            <p:nvPr/>
          </p:nvSpPr>
          <p:spPr>
            <a:xfrm>
              <a:off x="1482048" y="4546382"/>
              <a:ext cx="568768" cy="193699"/>
            </a:xfrm>
            <a:prstGeom prst="rect">
              <a:avLst/>
            </a:prstGeom>
            <a:noFill/>
          </p:spPr>
          <p:txBody>
            <a:bodyPr wrap="square" rtlCol="0" anchor="ctr">
              <a:spAutoFit/>
            </a:bodyPr>
            <a:lstStyle/>
            <a:p>
              <a:r>
                <a:rPr lang="en-US" sz="1200" dirty="0"/>
                <a:t>26-35%</a:t>
              </a:r>
            </a:p>
          </p:txBody>
        </p:sp>
        <p:sp>
          <p:nvSpPr>
            <p:cNvPr id="12" name="TextBox 11">
              <a:extLst>
                <a:ext uri="{FF2B5EF4-FFF2-40B4-BE49-F238E27FC236}">
                  <a16:creationId xmlns:a16="http://schemas.microsoft.com/office/drawing/2014/main" id="{C8C5FA7F-EFB0-FD56-F1AD-EF8A8853BB5F}"/>
                </a:ext>
              </a:extLst>
            </p:cNvPr>
            <p:cNvSpPr txBox="1"/>
            <p:nvPr/>
          </p:nvSpPr>
          <p:spPr>
            <a:xfrm>
              <a:off x="1477294" y="4815053"/>
              <a:ext cx="999460" cy="193699"/>
            </a:xfrm>
            <a:prstGeom prst="rect">
              <a:avLst/>
            </a:prstGeom>
            <a:noFill/>
          </p:spPr>
          <p:txBody>
            <a:bodyPr wrap="square" rtlCol="0" anchor="ctr">
              <a:spAutoFit/>
            </a:bodyPr>
            <a:lstStyle/>
            <a:p>
              <a:r>
                <a:rPr lang="en-US" sz="1200" dirty="0"/>
                <a:t>36-49%</a:t>
              </a:r>
            </a:p>
          </p:txBody>
        </p:sp>
        <p:sp>
          <p:nvSpPr>
            <p:cNvPr id="13" name="TextBox 12">
              <a:extLst>
                <a:ext uri="{FF2B5EF4-FFF2-40B4-BE49-F238E27FC236}">
                  <a16:creationId xmlns:a16="http://schemas.microsoft.com/office/drawing/2014/main" id="{E30991F7-FF5C-16CB-430C-86F35EE6EBB8}"/>
                </a:ext>
              </a:extLst>
            </p:cNvPr>
            <p:cNvSpPr txBox="1"/>
            <p:nvPr/>
          </p:nvSpPr>
          <p:spPr>
            <a:xfrm>
              <a:off x="2276190" y="4253242"/>
              <a:ext cx="999460" cy="193699"/>
            </a:xfrm>
            <a:prstGeom prst="rect">
              <a:avLst/>
            </a:prstGeom>
            <a:noFill/>
          </p:spPr>
          <p:txBody>
            <a:bodyPr wrap="square" rtlCol="0" anchor="ctr">
              <a:spAutoFit/>
            </a:bodyPr>
            <a:lstStyle/>
            <a:p>
              <a:r>
                <a:rPr lang="en-US" sz="1200" dirty="0"/>
                <a:t>Over 50%</a:t>
              </a:r>
            </a:p>
          </p:txBody>
        </p:sp>
      </p:grpSp>
    </p:spTree>
    <p:extLst>
      <p:ext uri="{BB962C8B-B14F-4D97-AF65-F5344CB8AC3E}">
        <p14:creationId xmlns:p14="http://schemas.microsoft.com/office/powerpoint/2010/main" val="1334963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2">
            <a:extLst>
              <a:ext uri="{FF2B5EF4-FFF2-40B4-BE49-F238E27FC236}">
                <a16:creationId xmlns:a16="http://schemas.microsoft.com/office/drawing/2014/main" id="{FFC1C466-45FF-E11B-80B9-33035AF205B5}"/>
              </a:ext>
            </a:extLst>
          </p:cNvPr>
          <p:cNvPicPr>
            <a:picLocks noGrp="1" noChangeAspect="1"/>
          </p:cNvPicPr>
          <p:nvPr>
            <p:ph type="pic" sz="quarter" idx="4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417160" y="1412847"/>
            <a:ext cx="2690813" cy="2346325"/>
          </a:xfrm>
        </p:spPr>
      </p:pic>
      <p:sp>
        <p:nvSpPr>
          <p:cNvPr id="46" name="Title 45">
            <a:extLst>
              <a:ext uri="{FF2B5EF4-FFF2-40B4-BE49-F238E27FC236}">
                <a16:creationId xmlns:a16="http://schemas.microsoft.com/office/drawing/2014/main" id="{CD50A2E1-0FEE-1334-A3FB-CFED27328FC4}"/>
              </a:ext>
            </a:extLst>
          </p:cNvPr>
          <p:cNvSpPr>
            <a:spLocks noGrp="1"/>
          </p:cNvSpPr>
          <p:nvPr>
            <p:ph type="title"/>
          </p:nvPr>
        </p:nvSpPr>
        <p:spPr>
          <a:xfrm>
            <a:off x="431999" y="379220"/>
            <a:ext cx="5664001" cy="795053"/>
          </a:xfrm>
        </p:spPr>
        <p:txBody>
          <a:bodyPr/>
          <a:lstStyle/>
          <a:p>
            <a:r>
              <a:rPr lang="en-US" dirty="0"/>
              <a:t>Highlights</a:t>
            </a:r>
          </a:p>
        </p:txBody>
      </p:sp>
      <p:sp>
        <p:nvSpPr>
          <p:cNvPr id="49" name="Content Placeholder 48">
            <a:extLst>
              <a:ext uri="{FF2B5EF4-FFF2-40B4-BE49-F238E27FC236}">
                <a16:creationId xmlns:a16="http://schemas.microsoft.com/office/drawing/2014/main" id="{B5BC4B63-F7E4-A2FC-E190-DA989EF2C476}"/>
              </a:ext>
            </a:extLst>
          </p:cNvPr>
          <p:cNvSpPr>
            <a:spLocks noGrp="1"/>
          </p:cNvSpPr>
          <p:nvPr>
            <p:ph sz="quarter" idx="30"/>
          </p:nvPr>
        </p:nvSpPr>
        <p:spPr/>
        <p:txBody>
          <a:bodyPr/>
          <a:lstStyle/>
          <a:p>
            <a:r>
              <a:rPr lang="en-US" dirty="0"/>
              <a:t>Highest representation of women</a:t>
            </a:r>
          </a:p>
          <a:p>
            <a:r>
              <a:rPr lang="en-US" dirty="0"/>
              <a:t>Hit milestone in 2018</a:t>
            </a:r>
          </a:p>
          <a:p>
            <a:r>
              <a:rPr lang="en-US" dirty="0"/>
              <a:t>Convenes in Odd years Only </a:t>
            </a:r>
          </a:p>
        </p:txBody>
      </p:sp>
      <p:sp>
        <p:nvSpPr>
          <p:cNvPr id="48" name="Text Placeholder 47">
            <a:extLst>
              <a:ext uri="{FF2B5EF4-FFF2-40B4-BE49-F238E27FC236}">
                <a16:creationId xmlns:a16="http://schemas.microsoft.com/office/drawing/2014/main" id="{4C9B6569-6BA3-529F-33AE-C255DCC8738A}"/>
              </a:ext>
            </a:extLst>
          </p:cNvPr>
          <p:cNvSpPr>
            <a:spLocks noGrp="1"/>
          </p:cNvSpPr>
          <p:nvPr>
            <p:ph type="body" sz="quarter" idx="14"/>
          </p:nvPr>
        </p:nvSpPr>
        <p:spPr/>
        <p:txBody>
          <a:bodyPr/>
          <a:lstStyle/>
          <a:p>
            <a:r>
              <a:rPr lang="en-US" dirty="0"/>
              <a:t>Nevada</a:t>
            </a:r>
          </a:p>
        </p:txBody>
      </p:sp>
      <p:sp>
        <p:nvSpPr>
          <p:cNvPr id="50" name="Content Placeholder 49">
            <a:extLst>
              <a:ext uri="{FF2B5EF4-FFF2-40B4-BE49-F238E27FC236}">
                <a16:creationId xmlns:a16="http://schemas.microsoft.com/office/drawing/2014/main" id="{0F18C290-DC6F-603A-F9B3-A71C6421DDCC}"/>
              </a:ext>
            </a:extLst>
          </p:cNvPr>
          <p:cNvSpPr>
            <a:spLocks noGrp="1"/>
          </p:cNvSpPr>
          <p:nvPr>
            <p:ph sz="quarter" idx="31"/>
          </p:nvPr>
        </p:nvSpPr>
        <p:spPr/>
        <p:txBody>
          <a:bodyPr/>
          <a:lstStyle/>
          <a:p>
            <a:r>
              <a:rPr lang="en-US" dirty="0"/>
              <a:t>Reached 50% in 2024 </a:t>
            </a:r>
          </a:p>
          <a:p>
            <a:r>
              <a:rPr lang="en-US" dirty="0"/>
              <a:t>16 out of 30 Senators are Women </a:t>
            </a:r>
          </a:p>
          <a:p>
            <a:r>
              <a:rPr lang="en-US" dirty="0"/>
              <a:t>29 out of 60 are Representatives </a:t>
            </a:r>
          </a:p>
          <a:p>
            <a:r>
              <a:rPr lang="en-US" dirty="0"/>
              <a:t>Most are Democrats </a:t>
            </a:r>
          </a:p>
        </p:txBody>
      </p:sp>
      <p:sp>
        <p:nvSpPr>
          <p:cNvPr id="51" name="Text Placeholder 50">
            <a:extLst>
              <a:ext uri="{FF2B5EF4-FFF2-40B4-BE49-F238E27FC236}">
                <a16:creationId xmlns:a16="http://schemas.microsoft.com/office/drawing/2014/main" id="{7B3B32EE-63CD-D3B5-53DF-AEA9AB38D258}"/>
              </a:ext>
            </a:extLst>
          </p:cNvPr>
          <p:cNvSpPr>
            <a:spLocks noGrp="1"/>
          </p:cNvSpPr>
          <p:nvPr>
            <p:ph type="body" sz="quarter" idx="32"/>
          </p:nvPr>
        </p:nvSpPr>
        <p:spPr/>
        <p:txBody>
          <a:bodyPr/>
          <a:lstStyle/>
          <a:p>
            <a:r>
              <a:rPr lang="en-US" dirty="0"/>
              <a:t>Arizona</a:t>
            </a:r>
          </a:p>
        </p:txBody>
      </p:sp>
      <p:sp>
        <p:nvSpPr>
          <p:cNvPr id="52" name="Content Placeholder 51">
            <a:extLst>
              <a:ext uri="{FF2B5EF4-FFF2-40B4-BE49-F238E27FC236}">
                <a16:creationId xmlns:a16="http://schemas.microsoft.com/office/drawing/2014/main" id="{B2A5AB9C-5B99-85D0-1146-F4CB5BB37C87}"/>
              </a:ext>
            </a:extLst>
          </p:cNvPr>
          <p:cNvSpPr>
            <a:spLocks noGrp="1"/>
          </p:cNvSpPr>
          <p:nvPr>
            <p:ph sz="quarter" idx="33"/>
          </p:nvPr>
        </p:nvSpPr>
        <p:spPr/>
        <p:txBody>
          <a:bodyPr/>
          <a:lstStyle/>
          <a:p>
            <a:r>
              <a:rPr lang="en-US" dirty="0"/>
              <a:t>11.7% Women</a:t>
            </a:r>
          </a:p>
          <a:p>
            <a:r>
              <a:rPr lang="en-US" dirty="0"/>
              <a:t>16 out of 134</a:t>
            </a:r>
          </a:p>
          <a:p>
            <a:r>
              <a:rPr lang="en-US" dirty="0"/>
              <a:t>Highest reached in 2011: 17.9%</a:t>
            </a:r>
          </a:p>
        </p:txBody>
      </p:sp>
      <p:sp>
        <p:nvSpPr>
          <p:cNvPr id="53" name="Text Placeholder 52">
            <a:extLst>
              <a:ext uri="{FF2B5EF4-FFF2-40B4-BE49-F238E27FC236}">
                <a16:creationId xmlns:a16="http://schemas.microsoft.com/office/drawing/2014/main" id="{D060D445-A174-D610-9B28-AF9753760008}"/>
              </a:ext>
            </a:extLst>
          </p:cNvPr>
          <p:cNvSpPr>
            <a:spLocks noGrp="1"/>
          </p:cNvSpPr>
          <p:nvPr>
            <p:ph type="body" sz="quarter" idx="34"/>
          </p:nvPr>
        </p:nvSpPr>
        <p:spPr/>
        <p:txBody>
          <a:bodyPr/>
          <a:lstStyle/>
          <a:p>
            <a:r>
              <a:rPr lang="en-US" dirty="0"/>
              <a:t>West Virginia </a:t>
            </a:r>
          </a:p>
        </p:txBody>
      </p:sp>
      <p:sp>
        <p:nvSpPr>
          <p:cNvPr id="54" name="Content Placeholder 53">
            <a:extLst>
              <a:ext uri="{FF2B5EF4-FFF2-40B4-BE49-F238E27FC236}">
                <a16:creationId xmlns:a16="http://schemas.microsoft.com/office/drawing/2014/main" id="{3DD4DCB9-6C54-95AD-B719-E92CC574D262}"/>
              </a:ext>
            </a:extLst>
          </p:cNvPr>
          <p:cNvSpPr>
            <a:spLocks noGrp="1"/>
          </p:cNvSpPr>
          <p:nvPr>
            <p:ph sz="quarter" idx="35"/>
          </p:nvPr>
        </p:nvSpPr>
        <p:spPr/>
        <p:txBody>
          <a:bodyPr/>
          <a:lstStyle/>
          <a:p>
            <a:r>
              <a:rPr lang="en-US" dirty="0"/>
              <a:t>Expected to see continued growth</a:t>
            </a:r>
          </a:p>
          <a:p>
            <a:r>
              <a:rPr lang="en-US" dirty="0"/>
              <a:t>Currently at 41, but will be at least 46% after November </a:t>
            </a:r>
          </a:p>
          <a:p>
            <a:r>
              <a:rPr lang="en-US" dirty="0"/>
              <a:t>10% jump since 2020</a:t>
            </a:r>
          </a:p>
        </p:txBody>
      </p:sp>
      <p:sp>
        <p:nvSpPr>
          <p:cNvPr id="55" name="Text Placeholder 54">
            <a:extLst>
              <a:ext uri="{FF2B5EF4-FFF2-40B4-BE49-F238E27FC236}">
                <a16:creationId xmlns:a16="http://schemas.microsoft.com/office/drawing/2014/main" id="{56756BCA-AAF9-C866-9D95-5FE3E2AF05FC}"/>
              </a:ext>
            </a:extLst>
          </p:cNvPr>
          <p:cNvSpPr>
            <a:spLocks noGrp="1"/>
          </p:cNvSpPr>
          <p:nvPr>
            <p:ph type="body" sz="quarter" idx="36"/>
          </p:nvPr>
        </p:nvSpPr>
        <p:spPr/>
        <p:txBody>
          <a:bodyPr/>
          <a:lstStyle/>
          <a:p>
            <a:r>
              <a:rPr lang="en-US" dirty="0"/>
              <a:t>California </a:t>
            </a:r>
          </a:p>
        </p:txBody>
      </p:sp>
      <p:pic>
        <p:nvPicPr>
          <p:cNvPr id="45" name="Picture Placeholder 44">
            <a:extLst>
              <a:ext uri="{FF2B5EF4-FFF2-40B4-BE49-F238E27FC236}">
                <a16:creationId xmlns:a16="http://schemas.microsoft.com/office/drawing/2014/main" id="{0D28F917-A08D-8F3F-98B6-FAEE8B058084}"/>
              </a:ext>
            </a:extLst>
          </p:cNvPr>
          <p:cNvPicPr>
            <a:picLocks noGrp="1" noChangeAspect="1"/>
          </p:cNvPicPr>
          <p:nvPr>
            <p:ph type="pic" sz="quarter" idx="48"/>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6148891" y="1413473"/>
            <a:ext cx="2690813" cy="2346325"/>
          </a:xfrm>
        </p:spPr>
      </p:pic>
      <p:pic>
        <p:nvPicPr>
          <p:cNvPr id="81" name="Picture Placeholder 80">
            <a:extLst>
              <a:ext uri="{FF2B5EF4-FFF2-40B4-BE49-F238E27FC236}">
                <a16:creationId xmlns:a16="http://schemas.microsoft.com/office/drawing/2014/main" id="{E67E469D-442D-59C3-8D21-44BF406C74EE}"/>
              </a:ext>
            </a:extLst>
          </p:cNvPr>
          <p:cNvPicPr>
            <a:picLocks noGrp="1" noChangeAspect="1"/>
          </p:cNvPicPr>
          <p:nvPr>
            <p:ph type="pic" sz="quarter" idx="50"/>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8991648" y="3919690"/>
            <a:ext cx="2662068" cy="2362200"/>
          </a:xfrm>
        </p:spPr>
      </p:pic>
      <p:pic>
        <p:nvPicPr>
          <p:cNvPr id="79" name="Picture Placeholder 78">
            <a:extLst>
              <a:ext uri="{FF2B5EF4-FFF2-40B4-BE49-F238E27FC236}">
                <a16:creationId xmlns:a16="http://schemas.microsoft.com/office/drawing/2014/main" id="{BEBD7D8E-5428-2D98-4610-3B9DECDAD8B2}"/>
              </a:ext>
            </a:extLst>
          </p:cNvPr>
          <p:cNvPicPr>
            <a:picLocks noGrp="1" noChangeAspect="1"/>
          </p:cNvPicPr>
          <p:nvPr>
            <p:ph type="pic" sz="quarter" idx="49"/>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3265327" y="3921690"/>
            <a:ext cx="2662068" cy="2362200"/>
          </a:xfrm>
        </p:spPr>
      </p:pic>
    </p:spTree>
    <p:extLst>
      <p:ext uri="{BB962C8B-B14F-4D97-AF65-F5344CB8AC3E}">
        <p14:creationId xmlns:p14="http://schemas.microsoft.com/office/powerpoint/2010/main" val="149559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A0E8-BAC4-F18B-D856-05EF0479DFB9}"/>
              </a:ext>
            </a:extLst>
          </p:cNvPr>
          <p:cNvSpPr>
            <a:spLocks noGrp="1"/>
          </p:cNvSpPr>
          <p:nvPr>
            <p:ph type="title"/>
          </p:nvPr>
        </p:nvSpPr>
        <p:spPr/>
        <p:txBody>
          <a:bodyPr/>
          <a:lstStyle/>
          <a:p>
            <a:r>
              <a:rPr lang="en-US" dirty="0"/>
              <a:t>Current Women in Legislative Leadership</a:t>
            </a:r>
          </a:p>
        </p:txBody>
      </p:sp>
      <p:sp>
        <p:nvSpPr>
          <p:cNvPr id="3" name="Subtitle 2">
            <a:extLst>
              <a:ext uri="{FF2B5EF4-FFF2-40B4-BE49-F238E27FC236}">
                <a16:creationId xmlns:a16="http://schemas.microsoft.com/office/drawing/2014/main" id="{E9E6B00E-AD0F-EA2E-6350-BD77E1344D84}"/>
              </a:ext>
            </a:extLst>
          </p:cNvPr>
          <p:cNvSpPr>
            <a:spLocks noGrp="1"/>
          </p:cNvSpPr>
          <p:nvPr>
            <p:ph type="subTitle" idx="10"/>
          </p:nvPr>
        </p:nvSpPr>
        <p:spPr/>
        <p:txBody>
          <a:bodyPr/>
          <a:lstStyle/>
          <a:p>
            <a:r>
              <a:rPr lang="en-US" dirty="0"/>
              <a:t>Speaker of the House, Senate President/Senate President Pro </a:t>
            </a:r>
            <a:r>
              <a:rPr lang="en-US" dirty="0" err="1"/>
              <a:t>Tem</a:t>
            </a:r>
            <a:endParaRPr lang="en-US" dirty="0"/>
          </a:p>
          <a:p>
            <a:endParaRPr lang="en-US" dirty="0"/>
          </a:p>
        </p:txBody>
      </p:sp>
      <p:grpSp>
        <p:nvGrpSpPr>
          <p:cNvPr id="22" name="Group 21">
            <a:extLst>
              <a:ext uri="{FF2B5EF4-FFF2-40B4-BE49-F238E27FC236}">
                <a16:creationId xmlns:a16="http://schemas.microsoft.com/office/drawing/2014/main" id="{605A97E2-BF02-9CD9-563A-2865C4F317B3}"/>
              </a:ext>
            </a:extLst>
          </p:cNvPr>
          <p:cNvGrpSpPr>
            <a:grpSpLocks noChangeAspect="1"/>
          </p:cNvGrpSpPr>
          <p:nvPr/>
        </p:nvGrpSpPr>
        <p:grpSpPr>
          <a:xfrm>
            <a:off x="2359061" y="1038776"/>
            <a:ext cx="7473878" cy="5109241"/>
            <a:chOff x="3720251" y="1188760"/>
            <a:chExt cx="7484608" cy="5116576"/>
          </a:xfrm>
        </p:grpSpPr>
        <p:sp>
          <p:nvSpPr>
            <p:cNvPr id="23" name="Freeform: Shape 129">
              <a:extLst>
                <a:ext uri="{FF2B5EF4-FFF2-40B4-BE49-F238E27FC236}">
                  <a16:creationId xmlns:a16="http://schemas.microsoft.com/office/drawing/2014/main" id="{E39D7CAC-3699-EF65-3876-294452B62951}"/>
                </a:ext>
              </a:extLst>
            </p:cNvPr>
            <p:cNvSpPr>
              <a:spLocks noChangeAspect="1"/>
            </p:cNvSpPr>
            <p:nvPr/>
          </p:nvSpPr>
          <p:spPr>
            <a:xfrm>
              <a:off x="10662507" y="118876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ME</a:t>
              </a:r>
            </a:p>
          </p:txBody>
        </p:sp>
        <p:sp>
          <p:nvSpPr>
            <p:cNvPr id="24" name="Freeform: Shape 131">
              <a:extLst>
                <a:ext uri="{FF2B5EF4-FFF2-40B4-BE49-F238E27FC236}">
                  <a16:creationId xmlns:a16="http://schemas.microsoft.com/office/drawing/2014/main" id="{1C2D8818-0301-E44D-4AD9-C361138C4B99}"/>
                </a:ext>
              </a:extLst>
            </p:cNvPr>
            <p:cNvSpPr>
              <a:spLocks noChangeAspect="1"/>
            </p:cNvSpPr>
            <p:nvPr/>
          </p:nvSpPr>
          <p:spPr>
            <a:xfrm>
              <a:off x="372025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AK</a:t>
              </a:r>
            </a:p>
          </p:txBody>
        </p:sp>
        <p:sp>
          <p:nvSpPr>
            <p:cNvPr id="25" name="Freeform: Shape 132">
              <a:extLst>
                <a:ext uri="{FF2B5EF4-FFF2-40B4-BE49-F238E27FC236}">
                  <a16:creationId xmlns:a16="http://schemas.microsoft.com/office/drawing/2014/main" id="{350A55DC-BB7B-5AC2-68EF-FC1AF1749430}"/>
                </a:ext>
              </a:extLst>
            </p:cNvPr>
            <p:cNvSpPr>
              <a:spLocks noChangeAspect="1"/>
            </p:cNvSpPr>
            <p:nvPr/>
          </p:nvSpPr>
          <p:spPr>
            <a:xfrm>
              <a:off x="10359423"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NH</a:t>
              </a:r>
            </a:p>
          </p:txBody>
        </p:sp>
        <p:sp>
          <p:nvSpPr>
            <p:cNvPr id="26" name="Freeform: Shape 133">
              <a:extLst>
                <a:ext uri="{FF2B5EF4-FFF2-40B4-BE49-F238E27FC236}">
                  <a16:creationId xmlns:a16="http://schemas.microsoft.com/office/drawing/2014/main" id="{80486DA9-458B-2F55-5DAA-99DBCB0FA4CB}"/>
                </a:ext>
              </a:extLst>
            </p:cNvPr>
            <p:cNvSpPr>
              <a:spLocks noChangeAspect="1"/>
            </p:cNvSpPr>
            <p:nvPr/>
          </p:nvSpPr>
          <p:spPr>
            <a:xfrm>
              <a:off x="975586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VT</a:t>
              </a:r>
            </a:p>
          </p:txBody>
        </p:sp>
        <p:sp>
          <p:nvSpPr>
            <p:cNvPr id="27" name="Freeform: Shape 134">
              <a:extLst>
                <a:ext uri="{FF2B5EF4-FFF2-40B4-BE49-F238E27FC236}">
                  <a16:creationId xmlns:a16="http://schemas.microsoft.com/office/drawing/2014/main" id="{175480D4-75B0-558E-CA21-7D1730C59F8F}"/>
                </a:ext>
              </a:extLst>
            </p:cNvPr>
            <p:cNvSpPr>
              <a:spLocks noChangeAspect="1"/>
            </p:cNvSpPr>
            <p:nvPr/>
          </p:nvSpPr>
          <p:spPr>
            <a:xfrm>
              <a:off x="462689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WA</a:t>
              </a:r>
            </a:p>
          </p:txBody>
        </p:sp>
        <p:sp>
          <p:nvSpPr>
            <p:cNvPr id="28" name="Freeform: Shape 135">
              <a:extLst>
                <a:ext uri="{FF2B5EF4-FFF2-40B4-BE49-F238E27FC236}">
                  <a16:creationId xmlns:a16="http://schemas.microsoft.com/office/drawing/2014/main" id="{8BF24C59-CC16-5DA8-79D5-E782876084FE}"/>
                </a:ext>
              </a:extLst>
            </p:cNvPr>
            <p:cNvSpPr>
              <a:spLocks noChangeAspect="1"/>
            </p:cNvSpPr>
            <p:nvPr/>
          </p:nvSpPr>
          <p:spPr>
            <a:xfrm>
              <a:off x="1066250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RI</a:t>
              </a:r>
            </a:p>
          </p:txBody>
        </p:sp>
        <p:sp>
          <p:nvSpPr>
            <p:cNvPr id="29" name="Freeform: Shape 136">
              <a:extLst>
                <a:ext uri="{FF2B5EF4-FFF2-40B4-BE49-F238E27FC236}">
                  <a16:creationId xmlns:a16="http://schemas.microsoft.com/office/drawing/2014/main" id="{F21EAD50-3B0D-896B-40C0-4FAF6AF07044}"/>
                </a:ext>
              </a:extLst>
            </p:cNvPr>
            <p:cNvSpPr>
              <a:spLocks noChangeAspect="1"/>
            </p:cNvSpPr>
            <p:nvPr/>
          </p:nvSpPr>
          <p:spPr>
            <a:xfrm>
              <a:off x="1005894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MA</a:t>
              </a:r>
            </a:p>
          </p:txBody>
        </p:sp>
        <p:sp>
          <p:nvSpPr>
            <p:cNvPr id="30" name="Freeform: Shape 137">
              <a:extLst>
                <a:ext uri="{FF2B5EF4-FFF2-40B4-BE49-F238E27FC236}">
                  <a16:creationId xmlns:a16="http://schemas.microsoft.com/office/drawing/2014/main" id="{1CE42BF2-7F6A-8B64-F7E8-FB894E53E24A}"/>
                </a:ext>
              </a:extLst>
            </p:cNvPr>
            <p:cNvSpPr>
              <a:spLocks noChangeAspect="1"/>
            </p:cNvSpPr>
            <p:nvPr/>
          </p:nvSpPr>
          <p:spPr>
            <a:xfrm>
              <a:off x="9455381"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NY</a:t>
              </a:r>
            </a:p>
          </p:txBody>
        </p:sp>
        <p:sp>
          <p:nvSpPr>
            <p:cNvPr id="31" name="Freeform: Shape 138">
              <a:extLst>
                <a:ext uri="{FF2B5EF4-FFF2-40B4-BE49-F238E27FC236}">
                  <a16:creationId xmlns:a16="http://schemas.microsoft.com/office/drawing/2014/main" id="{2B536D6B-9DBE-0C96-B480-B65A3117317F}"/>
                </a:ext>
              </a:extLst>
            </p:cNvPr>
            <p:cNvSpPr>
              <a:spLocks noChangeAspect="1"/>
            </p:cNvSpPr>
            <p:nvPr/>
          </p:nvSpPr>
          <p:spPr>
            <a:xfrm>
              <a:off x="8248259"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MI</a:t>
              </a:r>
            </a:p>
          </p:txBody>
        </p:sp>
        <p:sp>
          <p:nvSpPr>
            <p:cNvPr id="32" name="Freeform: Shape 139">
              <a:extLst>
                <a:ext uri="{FF2B5EF4-FFF2-40B4-BE49-F238E27FC236}">
                  <a16:creationId xmlns:a16="http://schemas.microsoft.com/office/drawing/2014/main" id="{BC110BF1-94E6-0EBB-1FE1-9CBAEB6AD05E}"/>
                </a:ext>
              </a:extLst>
            </p:cNvPr>
            <p:cNvSpPr>
              <a:spLocks noChangeAspect="1"/>
            </p:cNvSpPr>
            <p:nvPr/>
          </p:nvSpPr>
          <p:spPr>
            <a:xfrm>
              <a:off x="704113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WI</a:t>
              </a:r>
            </a:p>
          </p:txBody>
        </p:sp>
        <p:sp>
          <p:nvSpPr>
            <p:cNvPr id="33" name="Freeform: Shape 140">
              <a:extLst>
                <a:ext uri="{FF2B5EF4-FFF2-40B4-BE49-F238E27FC236}">
                  <a16:creationId xmlns:a16="http://schemas.microsoft.com/office/drawing/2014/main" id="{27A99D96-477D-35FC-1D9B-236DEE036293}"/>
                </a:ext>
              </a:extLst>
            </p:cNvPr>
            <p:cNvSpPr>
              <a:spLocks noChangeAspect="1"/>
            </p:cNvSpPr>
            <p:nvPr/>
          </p:nvSpPr>
          <p:spPr>
            <a:xfrm>
              <a:off x="6437576"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MN</a:t>
              </a:r>
            </a:p>
          </p:txBody>
        </p:sp>
        <p:sp>
          <p:nvSpPr>
            <p:cNvPr id="34" name="Freeform: Shape 141">
              <a:extLst>
                <a:ext uri="{FF2B5EF4-FFF2-40B4-BE49-F238E27FC236}">
                  <a16:creationId xmlns:a16="http://schemas.microsoft.com/office/drawing/2014/main" id="{AF3679B6-926A-C6E4-E17C-5D9F0C0BF910}"/>
                </a:ext>
              </a:extLst>
            </p:cNvPr>
            <p:cNvSpPr>
              <a:spLocks noChangeAspect="1"/>
            </p:cNvSpPr>
            <p:nvPr/>
          </p:nvSpPr>
          <p:spPr>
            <a:xfrm>
              <a:off x="583401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ND</a:t>
              </a:r>
            </a:p>
          </p:txBody>
        </p:sp>
        <p:sp>
          <p:nvSpPr>
            <p:cNvPr id="35" name="Freeform: Shape 142">
              <a:extLst>
                <a:ext uri="{FF2B5EF4-FFF2-40B4-BE49-F238E27FC236}">
                  <a16:creationId xmlns:a16="http://schemas.microsoft.com/office/drawing/2014/main" id="{70EF7F3B-00B7-1CB1-8384-1842FCB9B33E}"/>
                </a:ext>
              </a:extLst>
            </p:cNvPr>
            <p:cNvSpPr>
              <a:spLocks noChangeAspect="1"/>
            </p:cNvSpPr>
            <p:nvPr/>
          </p:nvSpPr>
          <p:spPr>
            <a:xfrm>
              <a:off x="523045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MT</a:t>
              </a:r>
            </a:p>
          </p:txBody>
        </p:sp>
        <p:sp>
          <p:nvSpPr>
            <p:cNvPr id="36" name="Freeform: Shape 149">
              <a:extLst>
                <a:ext uri="{FF2B5EF4-FFF2-40B4-BE49-F238E27FC236}">
                  <a16:creationId xmlns:a16="http://schemas.microsoft.com/office/drawing/2014/main" id="{33113E67-530F-45A9-E793-40EFE7C883D1}"/>
                </a:ext>
              </a:extLst>
            </p:cNvPr>
            <p:cNvSpPr>
              <a:spLocks noChangeAspect="1"/>
            </p:cNvSpPr>
            <p:nvPr/>
          </p:nvSpPr>
          <p:spPr>
            <a:xfrm>
              <a:off x="492737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ID</a:t>
              </a:r>
            </a:p>
          </p:txBody>
        </p:sp>
        <p:sp>
          <p:nvSpPr>
            <p:cNvPr id="37" name="Freeform: Shape 150">
              <a:extLst>
                <a:ext uri="{FF2B5EF4-FFF2-40B4-BE49-F238E27FC236}">
                  <a16:creationId xmlns:a16="http://schemas.microsoft.com/office/drawing/2014/main" id="{ED106424-ADBB-AB5F-B959-0D15F49E8851}"/>
                </a:ext>
              </a:extLst>
            </p:cNvPr>
            <p:cNvSpPr>
              <a:spLocks noChangeAspect="1"/>
            </p:cNvSpPr>
            <p:nvPr/>
          </p:nvSpPr>
          <p:spPr>
            <a:xfrm>
              <a:off x="1035942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CT</a:t>
              </a:r>
            </a:p>
          </p:txBody>
        </p:sp>
        <p:sp>
          <p:nvSpPr>
            <p:cNvPr id="38" name="Freeform: Shape 151">
              <a:extLst>
                <a:ext uri="{FF2B5EF4-FFF2-40B4-BE49-F238E27FC236}">
                  <a16:creationId xmlns:a16="http://schemas.microsoft.com/office/drawing/2014/main" id="{2B2F1B42-117E-D2B6-410E-782CE70506EC}"/>
                </a:ext>
              </a:extLst>
            </p:cNvPr>
            <p:cNvSpPr>
              <a:spLocks noChangeAspect="1"/>
            </p:cNvSpPr>
            <p:nvPr/>
          </p:nvSpPr>
          <p:spPr>
            <a:xfrm>
              <a:off x="9755861"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NJ</a:t>
              </a:r>
            </a:p>
          </p:txBody>
        </p:sp>
        <p:sp>
          <p:nvSpPr>
            <p:cNvPr id="39" name="Freeform: Shape 152">
              <a:extLst>
                <a:ext uri="{FF2B5EF4-FFF2-40B4-BE49-F238E27FC236}">
                  <a16:creationId xmlns:a16="http://schemas.microsoft.com/office/drawing/2014/main" id="{56EB97E1-4A51-6845-DF76-585DB1951BEC}"/>
                </a:ext>
              </a:extLst>
            </p:cNvPr>
            <p:cNvSpPr>
              <a:spLocks noChangeAspect="1"/>
            </p:cNvSpPr>
            <p:nvPr/>
          </p:nvSpPr>
          <p:spPr>
            <a:xfrm>
              <a:off x="9152300"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PA</a:t>
              </a:r>
            </a:p>
          </p:txBody>
        </p:sp>
        <p:sp>
          <p:nvSpPr>
            <p:cNvPr id="40" name="Freeform: Shape 157">
              <a:extLst>
                <a:ext uri="{FF2B5EF4-FFF2-40B4-BE49-F238E27FC236}">
                  <a16:creationId xmlns:a16="http://schemas.microsoft.com/office/drawing/2014/main" id="{82C0894A-94FB-09D8-8058-AB190A5ADD3E}"/>
                </a:ext>
              </a:extLst>
            </p:cNvPr>
            <p:cNvSpPr>
              <a:spLocks noChangeAspect="1"/>
            </p:cNvSpPr>
            <p:nvPr/>
          </p:nvSpPr>
          <p:spPr>
            <a:xfrm>
              <a:off x="854873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OH</a:t>
              </a:r>
            </a:p>
          </p:txBody>
        </p:sp>
        <p:sp>
          <p:nvSpPr>
            <p:cNvPr id="41" name="Freeform: Shape 158">
              <a:extLst>
                <a:ext uri="{FF2B5EF4-FFF2-40B4-BE49-F238E27FC236}">
                  <a16:creationId xmlns:a16="http://schemas.microsoft.com/office/drawing/2014/main" id="{10D1ACF0-72A3-7554-C882-3CD95358D91A}"/>
                </a:ext>
              </a:extLst>
            </p:cNvPr>
            <p:cNvSpPr>
              <a:spLocks noChangeAspect="1"/>
            </p:cNvSpPr>
            <p:nvPr/>
          </p:nvSpPr>
          <p:spPr>
            <a:xfrm>
              <a:off x="794517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IN</a:t>
              </a:r>
            </a:p>
          </p:txBody>
        </p:sp>
        <p:sp>
          <p:nvSpPr>
            <p:cNvPr id="42" name="Freeform: Shape 159">
              <a:extLst>
                <a:ext uri="{FF2B5EF4-FFF2-40B4-BE49-F238E27FC236}">
                  <a16:creationId xmlns:a16="http://schemas.microsoft.com/office/drawing/2014/main" id="{08247BFC-24A7-D271-E572-BBFCCE3B65C9}"/>
                </a:ext>
              </a:extLst>
            </p:cNvPr>
            <p:cNvSpPr>
              <a:spLocks noChangeAspect="1"/>
            </p:cNvSpPr>
            <p:nvPr/>
          </p:nvSpPr>
          <p:spPr>
            <a:xfrm>
              <a:off x="7341617"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IL</a:t>
              </a:r>
            </a:p>
          </p:txBody>
        </p:sp>
        <p:sp>
          <p:nvSpPr>
            <p:cNvPr id="43" name="Freeform: Shape 160">
              <a:extLst>
                <a:ext uri="{FF2B5EF4-FFF2-40B4-BE49-F238E27FC236}">
                  <a16:creationId xmlns:a16="http://schemas.microsoft.com/office/drawing/2014/main" id="{937747E1-B782-0027-EB0C-B6EFBC5E0599}"/>
                </a:ext>
              </a:extLst>
            </p:cNvPr>
            <p:cNvSpPr>
              <a:spLocks noChangeAspect="1"/>
            </p:cNvSpPr>
            <p:nvPr/>
          </p:nvSpPr>
          <p:spPr>
            <a:xfrm>
              <a:off x="6738056"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IA</a:t>
              </a:r>
            </a:p>
          </p:txBody>
        </p:sp>
        <p:sp>
          <p:nvSpPr>
            <p:cNvPr id="44" name="Freeform: Shape 161">
              <a:extLst>
                <a:ext uri="{FF2B5EF4-FFF2-40B4-BE49-F238E27FC236}">
                  <a16:creationId xmlns:a16="http://schemas.microsoft.com/office/drawing/2014/main" id="{2AD7916A-C6A0-31AB-4337-34381B764F09}"/>
                </a:ext>
              </a:extLst>
            </p:cNvPr>
            <p:cNvSpPr>
              <a:spLocks noChangeAspect="1"/>
            </p:cNvSpPr>
            <p:nvPr/>
          </p:nvSpPr>
          <p:spPr>
            <a:xfrm>
              <a:off x="613449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SD</a:t>
              </a:r>
            </a:p>
          </p:txBody>
        </p:sp>
        <p:sp>
          <p:nvSpPr>
            <p:cNvPr id="45" name="Freeform: Shape 162">
              <a:extLst>
                <a:ext uri="{FF2B5EF4-FFF2-40B4-BE49-F238E27FC236}">
                  <a16:creationId xmlns:a16="http://schemas.microsoft.com/office/drawing/2014/main" id="{702A153B-831D-F084-591B-DB76846ED760}"/>
                </a:ext>
              </a:extLst>
            </p:cNvPr>
            <p:cNvSpPr>
              <a:spLocks noChangeAspect="1"/>
            </p:cNvSpPr>
            <p:nvPr/>
          </p:nvSpPr>
          <p:spPr>
            <a:xfrm>
              <a:off x="553093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WY</a:t>
              </a:r>
            </a:p>
          </p:txBody>
        </p:sp>
        <p:sp>
          <p:nvSpPr>
            <p:cNvPr id="46" name="Freeform: Shape 163">
              <a:extLst>
                <a:ext uri="{FF2B5EF4-FFF2-40B4-BE49-F238E27FC236}">
                  <a16:creationId xmlns:a16="http://schemas.microsoft.com/office/drawing/2014/main" id="{1369630F-CFDB-9237-76CC-05995BA07A2B}"/>
                </a:ext>
              </a:extLst>
            </p:cNvPr>
            <p:cNvSpPr>
              <a:spLocks noChangeAspect="1"/>
            </p:cNvSpPr>
            <p:nvPr/>
          </p:nvSpPr>
          <p:spPr>
            <a:xfrm>
              <a:off x="462689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OR</a:t>
              </a:r>
            </a:p>
          </p:txBody>
        </p:sp>
        <p:sp>
          <p:nvSpPr>
            <p:cNvPr id="47" name="Freeform: Shape 164">
              <a:extLst>
                <a:ext uri="{FF2B5EF4-FFF2-40B4-BE49-F238E27FC236}">
                  <a16:creationId xmlns:a16="http://schemas.microsoft.com/office/drawing/2014/main" id="{F61177BE-8789-89EB-8E14-618AA270B3F0}"/>
                </a:ext>
              </a:extLst>
            </p:cNvPr>
            <p:cNvSpPr>
              <a:spLocks noChangeAspect="1"/>
            </p:cNvSpPr>
            <p:nvPr/>
          </p:nvSpPr>
          <p:spPr>
            <a:xfrm>
              <a:off x="1005894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DE</a:t>
              </a:r>
            </a:p>
          </p:txBody>
        </p:sp>
        <p:sp>
          <p:nvSpPr>
            <p:cNvPr id="48" name="Freeform: Shape 165">
              <a:extLst>
                <a:ext uri="{FF2B5EF4-FFF2-40B4-BE49-F238E27FC236}">
                  <a16:creationId xmlns:a16="http://schemas.microsoft.com/office/drawing/2014/main" id="{4A5205D9-D294-63EF-090F-C7DDB748A73C}"/>
                </a:ext>
              </a:extLst>
            </p:cNvPr>
            <p:cNvSpPr>
              <a:spLocks noChangeAspect="1"/>
            </p:cNvSpPr>
            <p:nvPr/>
          </p:nvSpPr>
          <p:spPr>
            <a:xfrm>
              <a:off x="9455381"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DC</a:t>
              </a:r>
            </a:p>
          </p:txBody>
        </p:sp>
        <p:sp>
          <p:nvSpPr>
            <p:cNvPr id="49" name="Freeform: Shape 166">
              <a:extLst>
                <a:ext uri="{FF2B5EF4-FFF2-40B4-BE49-F238E27FC236}">
                  <a16:creationId xmlns:a16="http://schemas.microsoft.com/office/drawing/2014/main" id="{E19795F7-D3BA-F2DB-8186-862C2607A7AB}"/>
                </a:ext>
              </a:extLst>
            </p:cNvPr>
            <p:cNvSpPr>
              <a:spLocks noChangeAspect="1"/>
            </p:cNvSpPr>
            <p:nvPr/>
          </p:nvSpPr>
          <p:spPr>
            <a:xfrm>
              <a:off x="8851820"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VA</a:t>
              </a:r>
            </a:p>
          </p:txBody>
        </p:sp>
        <p:sp>
          <p:nvSpPr>
            <p:cNvPr id="50" name="Freeform: Shape 167">
              <a:extLst>
                <a:ext uri="{FF2B5EF4-FFF2-40B4-BE49-F238E27FC236}">
                  <a16:creationId xmlns:a16="http://schemas.microsoft.com/office/drawing/2014/main" id="{69F26246-2FB2-478E-105D-1C732CEBA540}"/>
                </a:ext>
              </a:extLst>
            </p:cNvPr>
            <p:cNvSpPr>
              <a:spLocks noChangeAspect="1"/>
            </p:cNvSpPr>
            <p:nvPr/>
          </p:nvSpPr>
          <p:spPr>
            <a:xfrm>
              <a:off x="8248259"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WV</a:t>
              </a:r>
            </a:p>
          </p:txBody>
        </p:sp>
        <p:sp>
          <p:nvSpPr>
            <p:cNvPr id="51" name="Freeform: Shape 168">
              <a:extLst>
                <a:ext uri="{FF2B5EF4-FFF2-40B4-BE49-F238E27FC236}">
                  <a16:creationId xmlns:a16="http://schemas.microsoft.com/office/drawing/2014/main" id="{0CA10DC4-440E-8FC0-28E2-516DC54CC9F6}"/>
                </a:ext>
              </a:extLst>
            </p:cNvPr>
            <p:cNvSpPr>
              <a:spLocks noChangeAspect="1"/>
            </p:cNvSpPr>
            <p:nvPr/>
          </p:nvSpPr>
          <p:spPr>
            <a:xfrm>
              <a:off x="7644699"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KY</a:t>
              </a:r>
            </a:p>
          </p:txBody>
        </p:sp>
        <p:sp>
          <p:nvSpPr>
            <p:cNvPr id="52" name="Freeform: Shape 169">
              <a:extLst>
                <a:ext uri="{FF2B5EF4-FFF2-40B4-BE49-F238E27FC236}">
                  <a16:creationId xmlns:a16="http://schemas.microsoft.com/office/drawing/2014/main" id="{8D719910-7A37-B535-4EC7-F1E1B8875586}"/>
                </a:ext>
              </a:extLst>
            </p:cNvPr>
            <p:cNvSpPr>
              <a:spLocks noChangeAspect="1"/>
            </p:cNvSpPr>
            <p:nvPr/>
          </p:nvSpPr>
          <p:spPr>
            <a:xfrm>
              <a:off x="7041137"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MO</a:t>
              </a:r>
            </a:p>
          </p:txBody>
        </p:sp>
        <p:sp>
          <p:nvSpPr>
            <p:cNvPr id="53" name="Freeform: Shape 170">
              <a:extLst>
                <a:ext uri="{FF2B5EF4-FFF2-40B4-BE49-F238E27FC236}">
                  <a16:creationId xmlns:a16="http://schemas.microsoft.com/office/drawing/2014/main" id="{BB9D5740-B008-7948-2218-A7406D670C85}"/>
                </a:ext>
              </a:extLst>
            </p:cNvPr>
            <p:cNvSpPr>
              <a:spLocks noChangeAspect="1"/>
            </p:cNvSpPr>
            <p:nvPr/>
          </p:nvSpPr>
          <p:spPr>
            <a:xfrm>
              <a:off x="6437576"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NE</a:t>
              </a:r>
            </a:p>
          </p:txBody>
        </p:sp>
        <p:sp>
          <p:nvSpPr>
            <p:cNvPr id="54" name="Freeform: Shape 171">
              <a:extLst>
                <a:ext uri="{FF2B5EF4-FFF2-40B4-BE49-F238E27FC236}">
                  <a16:creationId xmlns:a16="http://schemas.microsoft.com/office/drawing/2014/main" id="{2C1DC627-5A8D-EE1F-4A9E-5D1F7B4E38D9}"/>
                </a:ext>
              </a:extLst>
            </p:cNvPr>
            <p:cNvSpPr>
              <a:spLocks noChangeAspect="1"/>
            </p:cNvSpPr>
            <p:nvPr/>
          </p:nvSpPr>
          <p:spPr>
            <a:xfrm>
              <a:off x="583401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CO</a:t>
              </a:r>
            </a:p>
          </p:txBody>
        </p:sp>
        <p:sp>
          <p:nvSpPr>
            <p:cNvPr id="55" name="Freeform: Shape 172">
              <a:extLst>
                <a:ext uri="{FF2B5EF4-FFF2-40B4-BE49-F238E27FC236}">
                  <a16:creationId xmlns:a16="http://schemas.microsoft.com/office/drawing/2014/main" id="{D15011C8-9784-FF18-218B-EF94AEA50625}"/>
                </a:ext>
              </a:extLst>
            </p:cNvPr>
            <p:cNvSpPr>
              <a:spLocks noChangeAspect="1"/>
            </p:cNvSpPr>
            <p:nvPr/>
          </p:nvSpPr>
          <p:spPr>
            <a:xfrm>
              <a:off x="523045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NV</a:t>
              </a:r>
            </a:p>
          </p:txBody>
        </p:sp>
        <p:sp>
          <p:nvSpPr>
            <p:cNvPr id="56" name="Freeform: Shape 173">
              <a:extLst>
                <a:ext uri="{FF2B5EF4-FFF2-40B4-BE49-F238E27FC236}">
                  <a16:creationId xmlns:a16="http://schemas.microsoft.com/office/drawing/2014/main" id="{EA7EE140-1775-45FA-88E3-B2711897023C}"/>
                </a:ext>
              </a:extLst>
            </p:cNvPr>
            <p:cNvSpPr>
              <a:spLocks noChangeAspect="1"/>
            </p:cNvSpPr>
            <p:nvPr/>
          </p:nvSpPr>
          <p:spPr>
            <a:xfrm>
              <a:off x="4927373"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CA</a:t>
              </a:r>
            </a:p>
          </p:txBody>
        </p:sp>
        <p:sp>
          <p:nvSpPr>
            <p:cNvPr id="57" name="Freeform: Shape 174">
              <a:extLst>
                <a:ext uri="{FF2B5EF4-FFF2-40B4-BE49-F238E27FC236}">
                  <a16:creationId xmlns:a16="http://schemas.microsoft.com/office/drawing/2014/main" id="{BD30B71E-CFEF-4916-C287-142E5EE3D7DF}"/>
                </a:ext>
              </a:extLst>
            </p:cNvPr>
            <p:cNvSpPr>
              <a:spLocks noChangeAspect="1"/>
            </p:cNvSpPr>
            <p:nvPr/>
          </p:nvSpPr>
          <p:spPr>
            <a:xfrm>
              <a:off x="372025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HI</a:t>
              </a:r>
            </a:p>
          </p:txBody>
        </p:sp>
        <p:sp>
          <p:nvSpPr>
            <p:cNvPr id="58" name="Freeform: Shape 175">
              <a:extLst>
                <a:ext uri="{FF2B5EF4-FFF2-40B4-BE49-F238E27FC236}">
                  <a16:creationId xmlns:a16="http://schemas.microsoft.com/office/drawing/2014/main" id="{C01B16C9-F76A-AE82-A76B-455C827CAE89}"/>
                </a:ext>
              </a:extLst>
            </p:cNvPr>
            <p:cNvSpPr>
              <a:spLocks noChangeAspect="1"/>
            </p:cNvSpPr>
            <p:nvPr/>
          </p:nvSpPr>
          <p:spPr>
            <a:xfrm>
              <a:off x="975586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MD</a:t>
              </a:r>
            </a:p>
          </p:txBody>
        </p:sp>
        <p:sp>
          <p:nvSpPr>
            <p:cNvPr id="59" name="Freeform: Shape 176">
              <a:extLst>
                <a:ext uri="{FF2B5EF4-FFF2-40B4-BE49-F238E27FC236}">
                  <a16:creationId xmlns:a16="http://schemas.microsoft.com/office/drawing/2014/main" id="{3C9FF957-CE67-D822-0741-80CF2D9DBBB0}"/>
                </a:ext>
              </a:extLst>
            </p:cNvPr>
            <p:cNvSpPr>
              <a:spLocks noChangeAspect="1"/>
            </p:cNvSpPr>
            <p:nvPr/>
          </p:nvSpPr>
          <p:spPr>
            <a:xfrm>
              <a:off x="9152300"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SC</a:t>
              </a:r>
            </a:p>
          </p:txBody>
        </p:sp>
        <p:sp>
          <p:nvSpPr>
            <p:cNvPr id="60" name="Freeform: Shape 177">
              <a:extLst>
                <a:ext uri="{FF2B5EF4-FFF2-40B4-BE49-F238E27FC236}">
                  <a16:creationId xmlns:a16="http://schemas.microsoft.com/office/drawing/2014/main" id="{256CBCDB-E646-4E07-1BD5-56B29567D7E0}"/>
                </a:ext>
              </a:extLst>
            </p:cNvPr>
            <p:cNvSpPr>
              <a:spLocks noChangeAspect="1"/>
            </p:cNvSpPr>
            <p:nvPr/>
          </p:nvSpPr>
          <p:spPr>
            <a:xfrm>
              <a:off x="854873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NC</a:t>
              </a:r>
            </a:p>
          </p:txBody>
        </p:sp>
        <p:sp>
          <p:nvSpPr>
            <p:cNvPr id="61" name="Freeform: Shape 178">
              <a:extLst>
                <a:ext uri="{FF2B5EF4-FFF2-40B4-BE49-F238E27FC236}">
                  <a16:creationId xmlns:a16="http://schemas.microsoft.com/office/drawing/2014/main" id="{11304EC5-CD55-0079-B31A-DD0B18ABF90A}"/>
                </a:ext>
              </a:extLst>
            </p:cNvPr>
            <p:cNvSpPr>
              <a:spLocks noChangeAspect="1"/>
            </p:cNvSpPr>
            <p:nvPr/>
          </p:nvSpPr>
          <p:spPr>
            <a:xfrm>
              <a:off x="794517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TN</a:t>
              </a:r>
            </a:p>
          </p:txBody>
        </p:sp>
        <p:sp>
          <p:nvSpPr>
            <p:cNvPr id="62" name="Freeform: Shape 179">
              <a:extLst>
                <a:ext uri="{FF2B5EF4-FFF2-40B4-BE49-F238E27FC236}">
                  <a16:creationId xmlns:a16="http://schemas.microsoft.com/office/drawing/2014/main" id="{4DF4C1DF-1F92-BE8F-1B43-043C060728F7}"/>
                </a:ext>
              </a:extLst>
            </p:cNvPr>
            <p:cNvSpPr>
              <a:spLocks noChangeAspect="1"/>
            </p:cNvSpPr>
            <p:nvPr/>
          </p:nvSpPr>
          <p:spPr>
            <a:xfrm>
              <a:off x="7341617"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AR</a:t>
              </a:r>
            </a:p>
          </p:txBody>
        </p:sp>
        <p:sp>
          <p:nvSpPr>
            <p:cNvPr id="63" name="Freeform: Shape 180">
              <a:extLst>
                <a:ext uri="{FF2B5EF4-FFF2-40B4-BE49-F238E27FC236}">
                  <a16:creationId xmlns:a16="http://schemas.microsoft.com/office/drawing/2014/main" id="{DD180233-6D56-D107-9600-0FE7F83DC4BB}"/>
                </a:ext>
              </a:extLst>
            </p:cNvPr>
            <p:cNvSpPr>
              <a:spLocks noChangeAspect="1"/>
            </p:cNvSpPr>
            <p:nvPr/>
          </p:nvSpPr>
          <p:spPr>
            <a:xfrm>
              <a:off x="6738056"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KS</a:t>
              </a:r>
            </a:p>
          </p:txBody>
        </p:sp>
        <p:sp>
          <p:nvSpPr>
            <p:cNvPr id="64" name="Freeform: Shape 181">
              <a:extLst>
                <a:ext uri="{FF2B5EF4-FFF2-40B4-BE49-F238E27FC236}">
                  <a16:creationId xmlns:a16="http://schemas.microsoft.com/office/drawing/2014/main" id="{19EC1FB1-5E29-382F-DE0B-E644314B027D}"/>
                </a:ext>
              </a:extLst>
            </p:cNvPr>
            <p:cNvSpPr>
              <a:spLocks noChangeAspect="1"/>
            </p:cNvSpPr>
            <p:nvPr/>
          </p:nvSpPr>
          <p:spPr>
            <a:xfrm>
              <a:off x="613449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NM</a:t>
              </a:r>
            </a:p>
          </p:txBody>
        </p:sp>
        <p:sp>
          <p:nvSpPr>
            <p:cNvPr id="65" name="Freeform: Shape 182">
              <a:extLst>
                <a:ext uri="{FF2B5EF4-FFF2-40B4-BE49-F238E27FC236}">
                  <a16:creationId xmlns:a16="http://schemas.microsoft.com/office/drawing/2014/main" id="{5A802390-17F5-C514-20B1-E218325D55BF}"/>
                </a:ext>
              </a:extLst>
            </p:cNvPr>
            <p:cNvSpPr>
              <a:spLocks noChangeAspect="1"/>
            </p:cNvSpPr>
            <p:nvPr/>
          </p:nvSpPr>
          <p:spPr>
            <a:xfrm>
              <a:off x="553093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UT</a:t>
              </a:r>
            </a:p>
          </p:txBody>
        </p:sp>
        <p:sp>
          <p:nvSpPr>
            <p:cNvPr id="66" name="Freeform: Shape 183">
              <a:extLst>
                <a:ext uri="{FF2B5EF4-FFF2-40B4-BE49-F238E27FC236}">
                  <a16:creationId xmlns:a16="http://schemas.microsoft.com/office/drawing/2014/main" id="{9901BD21-2618-57BF-3458-098ADF65D001}"/>
                </a:ext>
              </a:extLst>
            </p:cNvPr>
            <p:cNvSpPr>
              <a:spLocks noChangeAspect="1"/>
            </p:cNvSpPr>
            <p:nvPr/>
          </p:nvSpPr>
          <p:spPr>
            <a:xfrm>
              <a:off x="8851820"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GA</a:t>
              </a:r>
            </a:p>
          </p:txBody>
        </p:sp>
        <p:sp>
          <p:nvSpPr>
            <p:cNvPr id="67" name="Freeform: Shape 184">
              <a:extLst>
                <a:ext uri="{FF2B5EF4-FFF2-40B4-BE49-F238E27FC236}">
                  <a16:creationId xmlns:a16="http://schemas.microsoft.com/office/drawing/2014/main" id="{5BC3CB55-A476-82B6-2CAC-89368BADDF4A}"/>
                </a:ext>
              </a:extLst>
            </p:cNvPr>
            <p:cNvSpPr>
              <a:spLocks noChangeAspect="1"/>
            </p:cNvSpPr>
            <p:nvPr/>
          </p:nvSpPr>
          <p:spPr>
            <a:xfrm>
              <a:off x="824825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AL</a:t>
              </a:r>
            </a:p>
          </p:txBody>
        </p:sp>
        <p:sp>
          <p:nvSpPr>
            <p:cNvPr id="68" name="Freeform: Shape 185">
              <a:extLst>
                <a:ext uri="{FF2B5EF4-FFF2-40B4-BE49-F238E27FC236}">
                  <a16:creationId xmlns:a16="http://schemas.microsoft.com/office/drawing/2014/main" id="{AC3DB48C-4393-1B67-5C4B-43FD00D0B28E}"/>
                </a:ext>
              </a:extLst>
            </p:cNvPr>
            <p:cNvSpPr>
              <a:spLocks noChangeAspect="1"/>
            </p:cNvSpPr>
            <p:nvPr/>
          </p:nvSpPr>
          <p:spPr>
            <a:xfrm>
              <a:off x="764469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MS</a:t>
              </a:r>
            </a:p>
          </p:txBody>
        </p:sp>
        <p:sp>
          <p:nvSpPr>
            <p:cNvPr id="69" name="Freeform: Shape 186">
              <a:extLst>
                <a:ext uri="{FF2B5EF4-FFF2-40B4-BE49-F238E27FC236}">
                  <a16:creationId xmlns:a16="http://schemas.microsoft.com/office/drawing/2014/main" id="{EFD20557-7E49-0412-2015-881875A2608F}"/>
                </a:ext>
              </a:extLst>
            </p:cNvPr>
            <p:cNvSpPr>
              <a:spLocks noChangeAspect="1"/>
            </p:cNvSpPr>
            <p:nvPr/>
          </p:nvSpPr>
          <p:spPr>
            <a:xfrm>
              <a:off x="7041137"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LA</a:t>
              </a:r>
            </a:p>
          </p:txBody>
        </p:sp>
        <p:sp>
          <p:nvSpPr>
            <p:cNvPr id="70" name="Freeform: Shape 187">
              <a:extLst>
                <a:ext uri="{FF2B5EF4-FFF2-40B4-BE49-F238E27FC236}">
                  <a16:creationId xmlns:a16="http://schemas.microsoft.com/office/drawing/2014/main" id="{F766993F-8C67-2A3F-19D8-37D657B4AAA1}"/>
                </a:ext>
              </a:extLst>
            </p:cNvPr>
            <p:cNvSpPr>
              <a:spLocks noChangeAspect="1"/>
            </p:cNvSpPr>
            <p:nvPr/>
          </p:nvSpPr>
          <p:spPr>
            <a:xfrm>
              <a:off x="6437576"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OK</a:t>
              </a:r>
            </a:p>
          </p:txBody>
        </p:sp>
        <p:sp>
          <p:nvSpPr>
            <p:cNvPr id="71" name="Freeform: Shape 188">
              <a:extLst>
                <a:ext uri="{FF2B5EF4-FFF2-40B4-BE49-F238E27FC236}">
                  <a16:creationId xmlns:a16="http://schemas.microsoft.com/office/drawing/2014/main" id="{DB408082-8593-DAE5-15D4-E140284E7A75}"/>
                </a:ext>
              </a:extLst>
            </p:cNvPr>
            <p:cNvSpPr>
              <a:spLocks noChangeAspect="1"/>
            </p:cNvSpPr>
            <p:nvPr/>
          </p:nvSpPr>
          <p:spPr>
            <a:xfrm>
              <a:off x="5834015"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AZ</a:t>
              </a:r>
            </a:p>
          </p:txBody>
        </p:sp>
        <p:sp>
          <p:nvSpPr>
            <p:cNvPr id="72" name="Freeform: Shape 189">
              <a:extLst>
                <a:ext uri="{FF2B5EF4-FFF2-40B4-BE49-F238E27FC236}">
                  <a16:creationId xmlns:a16="http://schemas.microsoft.com/office/drawing/2014/main" id="{6ABD816A-82BF-6499-DE7A-7CCAAE45330B}"/>
                </a:ext>
              </a:extLst>
            </p:cNvPr>
            <p:cNvSpPr>
              <a:spLocks noChangeAspect="1"/>
            </p:cNvSpPr>
            <p:nvPr/>
          </p:nvSpPr>
          <p:spPr>
            <a:xfrm>
              <a:off x="8548739"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FL</a:t>
              </a:r>
            </a:p>
          </p:txBody>
        </p:sp>
        <p:sp>
          <p:nvSpPr>
            <p:cNvPr id="73" name="Freeform: Shape 190">
              <a:extLst>
                <a:ext uri="{FF2B5EF4-FFF2-40B4-BE49-F238E27FC236}">
                  <a16:creationId xmlns:a16="http://schemas.microsoft.com/office/drawing/2014/main" id="{D9E5F319-9394-C2D8-532E-45BCFD415098}"/>
                </a:ext>
              </a:extLst>
            </p:cNvPr>
            <p:cNvSpPr>
              <a:spLocks noChangeAspect="1"/>
            </p:cNvSpPr>
            <p:nvPr/>
          </p:nvSpPr>
          <p:spPr>
            <a:xfrm>
              <a:off x="6738056"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TX</a:t>
              </a:r>
            </a:p>
          </p:txBody>
        </p:sp>
        <p:sp>
          <p:nvSpPr>
            <p:cNvPr id="74" name="Freeform: Shape 191">
              <a:extLst>
                <a:ext uri="{FF2B5EF4-FFF2-40B4-BE49-F238E27FC236}">
                  <a16:creationId xmlns:a16="http://schemas.microsoft.com/office/drawing/2014/main" id="{79C11E6E-1943-7CA2-1E1F-8A1B7DFAFE80}"/>
                </a:ext>
              </a:extLst>
            </p:cNvPr>
            <p:cNvSpPr>
              <a:spLocks noChangeAspect="1"/>
            </p:cNvSpPr>
            <p:nvPr/>
          </p:nvSpPr>
          <p:spPr>
            <a:xfrm>
              <a:off x="10058945"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VI</a:t>
              </a:r>
            </a:p>
          </p:txBody>
        </p:sp>
        <p:sp>
          <p:nvSpPr>
            <p:cNvPr id="75" name="Freeform: Shape 192">
              <a:extLst>
                <a:ext uri="{FF2B5EF4-FFF2-40B4-BE49-F238E27FC236}">
                  <a16:creationId xmlns:a16="http://schemas.microsoft.com/office/drawing/2014/main" id="{666FCF75-06EC-B6BF-F3F4-2750998E7B7F}"/>
                </a:ext>
              </a:extLst>
            </p:cNvPr>
            <p:cNvSpPr>
              <a:spLocks noChangeAspect="1"/>
            </p:cNvSpPr>
            <p:nvPr/>
          </p:nvSpPr>
          <p:spPr>
            <a:xfrm>
              <a:off x="9455381"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PR</a:t>
              </a:r>
            </a:p>
          </p:txBody>
        </p:sp>
        <p:sp>
          <p:nvSpPr>
            <p:cNvPr id="76" name="Freeform: Shape 193">
              <a:extLst>
                <a:ext uri="{FF2B5EF4-FFF2-40B4-BE49-F238E27FC236}">
                  <a16:creationId xmlns:a16="http://schemas.microsoft.com/office/drawing/2014/main" id="{C4C74E33-2962-5542-0631-C24B84F92AA1}"/>
                </a:ext>
              </a:extLst>
            </p:cNvPr>
            <p:cNvSpPr>
              <a:spLocks noChangeAspect="1"/>
            </p:cNvSpPr>
            <p:nvPr/>
          </p:nvSpPr>
          <p:spPr>
            <a:xfrm>
              <a:off x="8851820"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MP</a:t>
              </a:r>
            </a:p>
          </p:txBody>
        </p:sp>
        <p:sp>
          <p:nvSpPr>
            <p:cNvPr id="77" name="Freeform: Shape 194">
              <a:extLst>
                <a:ext uri="{FF2B5EF4-FFF2-40B4-BE49-F238E27FC236}">
                  <a16:creationId xmlns:a16="http://schemas.microsoft.com/office/drawing/2014/main" id="{1BD08A2D-B836-37C6-F0FA-BB79279F2395}"/>
                </a:ext>
              </a:extLst>
            </p:cNvPr>
            <p:cNvSpPr>
              <a:spLocks noChangeAspect="1"/>
            </p:cNvSpPr>
            <p:nvPr/>
          </p:nvSpPr>
          <p:spPr>
            <a:xfrm>
              <a:off x="824825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GU</a:t>
              </a:r>
            </a:p>
          </p:txBody>
        </p:sp>
        <p:sp>
          <p:nvSpPr>
            <p:cNvPr id="78" name="Freeform: Shape 195">
              <a:extLst>
                <a:ext uri="{FF2B5EF4-FFF2-40B4-BE49-F238E27FC236}">
                  <a16:creationId xmlns:a16="http://schemas.microsoft.com/office/drawing/2014/main" id="{D8C40343-EB58-32AC-D3A1-303AB4A58001}"/>
                </a:ext>
              </a:extLst>
            </p:cNvPr>
            <p:cNvSpPr>
              <a:spLocks noChangeAspect="1"/>
            </p:cNvSpPr>
            <p:nvPr/>
          </p:nvSpPr>
          <p:spPr>
            <a:xfrm>
              <a:off x="764469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AS</a:t>
              </a:r>
            </a:p>
          </p:txBody>
        </p:sp>
      </p:grpSp>
    </p:spTree>
    <p:extLst>
      <p:ext uri="{BB962C8B-B14F-4D97-AF65-F5344CB8AC3E}">
        <p14:creationId xmlns:p14="http://schemas.microsoft.com/office/powerpoint/2010/main" val="144330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5A97E2-BF02-9CD9-563A-2865C4F317B3}"/>
              </a:ext>
            </a:extLst>
          </p:cNvPr>
          <p:cNvGrpSpPr>
            <a:grpSpLocks noChangeAspect="1"/>
          </p:cNvGrpSpPr>
          <p:nvPr/>
        </p:nvGrpSpPr>
        <p:grpSpPr>
          <a:xfrm>
            <a:off x="239114" y="1555199"/>
            <a:ext cx="5482048" cy="3747602"/>
            <a:chOff x="3720251" y="1188760"/>
            <a:chExt cx="7484608" cy="5116576"/>
          </a:xfrm>
        </p:grpSpPr>
        <p:sp>
          <p:nvSpPr>
            <p:cNvPr id="23" name="Freeform: Shape 129">
              <a:extLst>
                <a:ext uri="{FF2B5EF4-FFF2-40B4-BE49-F238E27FC236}">
                  <a16:creationId xmlns:a16="http://schemas.microsoft.com/office/drawing/2014/main" id="{E39D7CAC-3699-EF65-3876-294452B62951}"/>
                </a:ext>
              </a:extLst>
            </p:cNvPr>
            <p:cNvSpPr>
              <a:spLocks noChangeAspect="1"/>
            </p:cNvSpPr>
            <p:nvPr/>
          </p:nvSpPr>
          <p:spPr>
            <a:xfrm>
              <a:off x="10662507" y="118876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tx2">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ME</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24" name="Freeform: Shape 131">
              <a:extLst>
                <a:ext uri="{FF2B5EF4-FFF2-40B4-BE49-F238E27FC236}">
                  <a16:creationId xmlns:a16="http://schemas.microsoft.com/office/drawing/2014/main" id="{1C2D8818-0301-E44D-4AD9-C361138C4B99}"/>
                </a:ext>
              </a:extLst>
            </p:cNvPr>
            <p:cNvSpPr>
              <a:spLocks noChangeAspect="1"/>
            </p:cNvSpPr>
            <p:nvPr/>
          </p:nvSpPr>
          <p:spPr>
            <a:xfrm>
              <a:off x="372025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AK</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25" name="Freeform: Shape 132">
              <a:extLst>
                <a:ext uri="{FF2B5EF4-FFF2-40B4-BE49-F238E27FC236}">
                  <a16:creationId xmlns:a16="http://schemas.microsoft.com/office/drawing/2014/main" id="{350A55DC-BB7B-5AC2-68EF-FC1AF1749430}"/>
                </a:ext>
              </a:extLst>
            </p:cNvPr>
            <p:cNvSpPr>
              <a:spLocks noChangeAspect="1"/>
            </p:cNvSpPr>
            <p:nvPr/>
          </p:nvSpPr>
          <p:spPr>
            <a:xfrm>
              <a:off x="10359423"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NH</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26" name="Freeform: Shape 133">
              <a:extLst>
                <a:ext uri="{FF2B5EF4-FFF2-40B4-BE49-F238E27FC236}">
                  <a16:creationId xmlns:a16="http://schemas.microsoft.com/office/drawing/2014/main" id="{80486DA9-458B-2F55-5DAA-99DBCB0FA4CB}"/>
                </a:ext>
              </a:extLst>
            </p:cNvPr>
            <p:cNvSpPr>
              <a:spLocks noChangeAspect="1"/>
            </p:cNvSpPr>
            <p:nvPr/>
          </p:nvSpPr>
          <p:spPr>
            <a:xfrm>
              <a:off x="975586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VT</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27" name="Freeform: Shape 134">
              <a:extLst>
                <a:ext uri="{FF2B5EF4-FFF2-40B4-BE49-F238E27FC236}">
                  <a16:creationId xmlns:a16="http://schemas.microsoft.com/office/drawing/2014/main" id="{175480D4-75B0-558E-CA21-7D1730C59F8F}"/>
                </a:ext>
              </a:extLst>
            </p:cNvPr>
            <p:cNvSpPr>
              <a:spLocks noChangeAspect="1"/>
            </p:cNvSpPr>
            <p:nvPr/>
          </p:nvSpPr>
          <p:spPr>
            <a:xfrm>
              <a:off x="462689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WA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28" name="Freeform: Shape 135">
              <a:extLst>
                <a:ext uri="{FF2B5EF4-FFF2-40B4-BE49-F238E27FC236}">
                  <a16:creationId xmlns:a16="http://schemas.microsoft.com/office/drawing/2014/main" id="{8BF24C59-CC16-5DA8-79D5-E782876084FE}"/>
                </a:ext>
              </a:extLst>
            </p:cNvPr>
            <p:cNvSpPr>
              <a:spLocks noChangeAspect="1"/>
            </p:cNvSpPr>
            <p:nvPr/>
          </p:nvSpPr>
          <p:spPr>
            <a:xfrm>
              <a:off x="1066250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RI</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29" name="Freeform: Shape 136">
              <a:extLst>
                <a:ext uri="{FF2B5EF4-FFF2-40B4-BE49-F238E27FC236}">
                  <a16:creationId xmlns:a16="http://schemas.microsoft.com/office/drawing/2014/main" id="{F21EAD50-3B0D-896B-40C0-4FAF6AF07044}"/>
                </a:ext>
              </a:extLst>
            </p:cNvPr>
            <p:cNvSpPr>
              <a:spLocks noChangeAspect="1"/>
            </p:cNvSpPr>
            <p:nvPr/>
          </p:nvSpPr>
          <p:spPr>
            <a:xfrm>
              <a:off x="1005894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0" name="Freeform: Shape 137">
              <a:extLst>
                <a:ext uri="{FF2B5EF4-FFF2-40B4-BE49-F238E27FC236}">
                  <a16:creationId xmlns:a16="http://schemas.microsoft.com/office/drawing/2014/main" id="{1CE42BF2-7F6A-8B64-F7E8-FB894E53E24A}"/>
                </a:ext>
              </a:extLst>
            </p:cNvPr>
            <p:cNvSpPr>
              <a:spLocks noChangeAspect="1"/>
            </p:cNvSpPr>
            <p:nvPr/>
          </p:nvSpPr>
          <p:spPr>
            <a:xfrm>
              <a:off x="9455381"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NY</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1" name="Freeform: Shape 138">
              <a:extLst>
                <a:ext uri="{FF2B5EF4-FFF2-40B4-BE49-F238E27FC236}">
                  <a16:creationId xmlns:a16="http://schemas.microsoft.com/office/drawing/2014/main" id="{2B536D6B-9DBE-0C96-B480-B65A3117317F}"/>
                </a:ext>
              </a:extLst>
            </p:cNvPr>
            <p:cNvSpPr>
              <a:spLocks noChangeAspect="1"/>
            </p:cNvSpPr>
            <p:nvPr/>
          </p:nvSpPr>
          <p:spPr>
            <a:xfrm>
              <a:off x="8248259"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MI</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2" name="Freeform: Shape 139">
              <a:extLst>
                <a:ext uri="{FF2B5EF4-FFF2-40B4-BE49-F238E27FC236}">
                  <a16:creationId xmlns:a16="http://schemas.microsoft.com/office/drawing/2014/main" id="{BC110BF1-94E6-0EBB-1FE1-9CBAEB6AD05E}"/>
                </a:ext>
              </a:extLst>
            </p:cNvPr>
            <p:cNvSpPr>
              <a:spLocks noChangeAspect="1"/>
            </p:cNvSpPr>
            <p:nvPr/>
          </p:nvSpPr>
          <p:spPr>
            <a:xfrm>
              <a:off x="704113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WI</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3" name="Freeform: Shape 140">
              <a:extLst>
                <a:ext uri="{FF2B5EF4-FFF2-40B4-BE49-F238E27FC236}">
                  <a16:creationId xmlns:a16="http://schemas.microsoft.com/office/drawing/2014/main" id="{27A99D96-477D-35FC-1D9B-236DEE036293}"/>
                </a:ext>
              </a:extLst>
            </p:cNvPr>
            <p:cNvSpPr>
              <a:spLocks noChangeAspect="1"/>
            </p:cNvSpPr>
            <p:nvPr/>
          </p:nvSpPr>
          <p:spPr>
            <a:xfrm>
              <a:off x="6437576"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MN</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4" name="Freeform: Shape 141">
              <a:extLst>
                <a:ext uri="{FF2B5EF4-FFF2-40B4-BE49-F238E27FC236}">
                  <a16:creationId xmlns:a16="http://schemas.microsoft.com/office/drawing/2014/main" id="{AF3679B6-926A-C6E4-E17C-5D9F0C0BF910}"/>
                </a:ext>
              </a:extLst>
            </p:cNvPr>
            <p:cNvSpPr>
              <a:spLocks noChangeAspect="1"/>
            </p:cNvSpPr>
            <p:nvPr/>
          </p:nvSpPr>
          <p:spPr>
            <a:xfrm>
              <a:off x="583401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ND</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5" name="Freeform: Shape 142">
              <a:extLst>
                <a:ext uri="{FF2B5EF4-FFF2-40B4-BE49-F238E27FC236}">
                  <a16:creationId xmlns:a16="http://schemas.microsoft.com/office/drawing/2014/main" id="{70EF7F3B-00B7-1CB1-8384-1842FCB9B33E}"/>
                </a:ext>
              </a:extLst>
            </p:cNvPr>
            <p:cNvSpPr>
              <a:spLocks noChangeAspect="1"/>
            </p:cNvSpPr>
            <p:nvPr/>
          </p:nvSpPr>
          <p:spPr>
            <a:xfrm>
              <a:off x="523045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MT</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6" name="Freeform: Shape 149">
              <a:extLst>
                <a:ext uri="{FF2B5EF4-FFF2-40B4-BE49-F238E27FC236}">
                  <a16:creationId xmlns:a16="http://schemas.microsoft.com/office/drawing/2014/main" id="{33113E67-530F-45A9-E793-40EFE7C883D1}"/>
                </a:ext>
              </a:extLst>
            </p:cNvPr>
            <p:cNvSpPr>
              <a:spLocks noChangeAspect="1"/>
            </p:cNvSpPr>
            <p:nvPr/>
          </p:nvSpPr>
          <p:spPr>
            <a:xfrm>
              <a:off x="492737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ID</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7" name="Freeform: Shape 150">
              <a:extLst>
                <a:ext uri="{FF2B5EF4-FFF2-40B4-BE49-F238E27FC236}">
                  <a16:creationId xmlns:a16="http://schemas.microsoft.com/office/drawing/2014/main" id="{ED106424-ADBB-AB5F-B959-0D15F49E8851}"/>
                </a:ext>
              </a:extLst>
            </p:cNvPr>
            <p:cNvSpPr>
              <a:spLocks noChangeAspect="1"/>
            </p:cNvSpPr>
            <p:nvPr/>
          </p:nvSpPr>
          <p:spPr>
            <a:xfrm>
              <a:off x="1035942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CT</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8" name="Freeform: Shape 151">
              <a:extLst>
                <a:ext uri="{FF2B5EF4-FFF2-40B4-BE49-F238E27FC236}">
                  <a16:creationId xmlns:a16="http://schemas.microsoft.com/office/drawing/2014/main" id="{2B2F1B42-117E-D2B6-410E-782CE70506EC}"/>
                </a:ext>
              </a:extLst>
            </p:cNvPr>
            <p:cNvSpPr>
              <a:spLocks noChangeAspect="1"/>
            </p:cNvSpPr>
            <p:nvPr/>
          </p:nvSpPr>
          <p:spPr>
            <a:xfrm>
              <a:off x="9755861"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NJ</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39" name="Freeform: Shape 152">
              <a:extLst>
                <a:ext uri="{FF2B5EF4-FFF2-40B4-BE49-F238E27FC236}">
                  <a16:creationId xmlns:a16="http://schemas.microsoft.com/office/drawing/2014/main" id="{56EB97E1-4A51-6845-DF76-585DB1951BEC}"/>
                </a:ext>
              </a:extLst>
            </p:cNvPr>
            <p:cNvSpPr>
              <a:spLocks noChangeAspect="1"/>
            </p:cNvSpPr>
            <p:nvPr/>
          </p:nvSpPr>
          <p:spPr>
            <a:xfrm>
              <a:off x="9152300"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PA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0" name="Freeform: Shape 157">
              <a:extLst>
                <a:ext uri="{FF2B5EF4-FFF2-40B4-BE49-F238E27FC236}">
                  <a16:creationId xmlns:a16="http://schemas.microsoft.com/office/drawing/2014/main" id="{82C0894A-94FB-09D8-8058-AB190A5ADD3E}"/>
                </a:ext>
              </a:extLst>
            </p:cNvPr>
            <p:cNvSpPr>
              <a:spLocks noChangeAspect="1"/>
            </p:cNvSpPr>
            <p:nvPr/>
          </p:nvSpPr>
          <p:spPr>
            <a:xfrm>
              <a:off x="854873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OH</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1" name="Freeform: Shape 158">
              <a:extLst>
                <a:ext uri="{FF2B5EF4-FFF2-40B4-BE49-F238E27FC236}">
                  <a16:creationId xmlns:a16="http://schemas.microsoft.com/office/drawing/2014/main" id="{10D1ACF0-72A3-7554-C882-3CD95358D91A}"/>
                </a:ext>
              </a:extLst>
            </p:cNvPr>
            <p:cNvSpPr>
              <a:spLocks noChangeAspect="1"/>
            </p:cNvSpPr>
            <p:nvPr/>
          </p:nvSpPr>
          <p:spPr>
            <a:xfrm>
              <a:off x="794517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IN</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2" name="Freeform: Shape 159">
              <a:extLst>
                <a:ext uri="{FF2B5EF4-FFF2-40B4-BE49-F238E27FC236}">
                  <a16:creationId xmlns:a16="http://schemas.microsoft.com/office/drawing/2014/main" id="{08247BFC-24A7-D271-E572-BBFCCE3B65C9}"/>
                </a:ext>
              </a:extLst>
            </p:cNvPr>
            <p:cNvSpPr>
              <a:spLocks noChangeAspect="1"/>
            </p:cNvSpPr>
            <p:nvPr/>
          </p:nvSpPr>
          <p:spPr>
            <a:xfrm>
              <a:off x="7341617"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IL</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3" name="Freeform: Shape 160">
              <a:extLst>
                <a:ext uri="{FF2B5EF4-FFF2-40B4-BE49-F238E27FC236}">
                  <a16:creationId xmlns:a16="http://schemas.microsoft.com/office/drawing/2014/main" id="{937747E1-B782-0027-EB0C-B6EFBC5E0599}"/>
                </a:ext>
              </a:extLst>
            </p:cNvPr>
            <p:cNvSpPr>
              <a:spLocks noChangeAspect="1"/>
            </p:cNvSpPr>
            <p:nvPr/>
          </p:nvSpPr>
          <p:spPr>
            <a:xfrm>
              <a:off x="6738056"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IA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4" name="Freeform: Shape 161">
              <a:extLst>
                <a:ext uri="{FF2B5EF4-FFF2-40B4-BE49-F238E27FC236}">
                  <a16:creationId xmlns:a16="http://schemas.microsoft.com/office/drawing/2014/main" id="{2AD7916A-C6A0-31AB-4337-34381B764F09}"/>
                </a:ext>
              </a:extLst>
            </p:cNvPr>
            <p:cNvSpPr>
              <a:spLocks noChangeAspect="1"/>
            </p:cNvSpPr>
            <p:nvPr/>
          </p:nvSpPr>
          <p:spPr>
            <a:xfrm>
              <a:off x="613449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SD</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5" name="Freeform: Shape 162">
              <a:extLst>
                <a:ext uri="{FF2B5EF4-FFF2-40B4-BE49-F238E27FC236}">
                  <a16:creationId xmlns:a16="http://schemas.microsoft.com/office/drawing/2014/main" id="{702A153B-831D-F084-591B-DB76846ED760}"/>
                </a:ext>
              </a:extLst>
            </p:cNvPr>
            <p:cNvSpPr>
              <a:spLocks noChangeAspect="1"/>
            </p:cNvSpPr>
            <p:nvPr/>
          </p:nvSpPr>
          <p:spPr>
            <a:xfrm>
              <a:off x="553093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WY</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6" name="Freeform: Shape 163">
              <a:extLst>
                <a:ext uri="{FF2B5EF4-FFF2-40B4-BE49-F238E27FC236}">
                  <a16:creationId xmlns:a16="http://schemas.microsoft.com/office/drawing/2014/main" id="{1369630F-CFDB-9237-76CC-05995BA07A2B}"/>
                </a:ext>
              </a:extLst>
            </p:cNvPr>
            <p:cNvSpPr>
              <a:spLocks noChangeAspect="1"/>
            </p:cNvSpPr>
            <p:nvPr/>
          </p:nvSpPr>
          <p:spPr>
            <a:xfrm>
              <a:off x="462689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OR</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7" name="Freeform: Shape 164">
              <a:extLst>
                <a:ext uri="{FF2B5EF4-FFF2-40B4-BE49-F238E27FC236}">
                  <a16:creationId xmlns:a16="http://schemas.microsoft.com/office/drawing/2014/main" id="{F61177BE-8789-89EB-8E14-618AA270B3F0}"/>
                </a:ext>
              </a:extLst>
            </p:cNvPr>
            <p:cNvSpPr>
              <a:spLocks noChangeAspect="1"/>
            </p:cNvSpPr>
            <p:nvPr/>
          </p:nvSpPr>
          <p:spPr>
            <a:xfrm>
              <a:off x="1005894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DE</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8" name="Freeform: Shape 165">
              <a:extLst>
                <a:ext uri="{FF2B5EF4-FFF2-40B4-BE49-F238E27FC236}">
                  <a16:creationId xmlns:a16="http://schemas.microsoft.com/office/drawing/2014/main" id="{4A5205D9-D294-63EF-090F-C7DDB748A73C}"/>
                </a:ext>
              </a:extLst>
            </p:cNvPr>
            <p:cNvSpPr>
              <a:spLocks noChangeAspect="1"/>
            </p:cNvSpPr>
            <p:nvPr/>
          </p:nvSpPr>
          <p:spPr>
            <a:xfrm>
              <a:off x="9455381"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DC</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49" name="Freeform: Shape 166">
              <a:extLst>
                <a:ext uri="{FF2B5EF4-FFF2-40B4-BE49-F238E27FC236}">
                  <a16:creationId xmlns:a16="http://schemas.microsoft.com/office/drawing/2014/main" id="{E19795F7-D3BA-F2DB-8186-862C2607A7AB}"/>
                </a:ext>
              </a:extLst>
            </p:cNvPr>
            <p:cNvSpPr>
              <a:spLocks noChangeAspect="1"/>
            </p:cNvSpPr>
            <p:nvPr/>
          </p:nvSpPr>
          <p:spPr>
            <a:xfrm>
              <a:off x="8851820"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VA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0" name="Freeform: Shape 167">
              <a:extLst>
                <a:ext uri="{FF2B5EF4-FFF2-40B4-BE49-F238E27FC236}">
                  <a16:creationId xmlns:a16="http://schemas.microsoft.com/office/drawing/2014/main" id="{69F26246-2FB2-478E-105D-1C732CEBA540}"/>
                </a:ext>
              </a:extLst>
            </p:cNvPr>
            <p:cNvSpPr>
              <a:spLocks noChangeAspect="1"/>
            </p:cNvSpPr>
            <p:nvPr/>
          </p:nvSpPr>
          <p:spPr>
            <a:xfrm>
              <a:off x="8248259"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WV</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1" name="Freeform: Shape 168">
              <a:extLst>
                <a:ext uri="{FF2B5EF4-FFF2-40B4-BE49-F238E27FC236}">
                  <a16:creationId xmlns:a16="http://schemas.microsoft.com/office/drawing/2014/main" id="{0CA10DC4-440E-8FC0-28E2-516DC54CC9F6}"/>
                </a:ext>
              </a:extLst>
            </p:cNvPr>
            <p:cNvSpPr>
              <a:spLocks noChangeAspect="1"/>
            </p:cNvSpPr>
            <p:nvPr/>
          </p:nvSpPr>
          <p:spPr>
            <a:xfrm>
              <a:off x="7644699" y="32459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KY</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2" name="Freeform: Shape 169">
              <a:extLst>
                <a:ext uri="{FF2B5EF4-FFF2-40B4-BE49-F238E27FC236}">
                  <a16:creationId xmlns:a16="http://schemas.microsoft.com/office/drawing/2014/main" id="{8D719910-7A37-B535-4EC7-F1E1B8875586}"/>
                </a:ext>
              </a:extLst>
            </p:cNvPr>
            <p:cNvSpPr>
              <a:spLocks noChangeAspect="1"/>
            </p:cNvSpPr>
            <p:nvPr/>
          </p:nvSpPr>
          <p:spPr>
            <a:xfrm>
              <a:off x="7041137"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MO</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3" name="Freeform: Shape 170">
              <a:extLst>
                <a:ext uri="{FF2B5EF4-FFF2-40B4-BE49-F238E27FC236}">
                  <a16:creationId xmlns:a16="http://schemas.microsoft.com/office/drawing/2014/main" id="{BB9D5740-B008-7948-2218-A7406D670C85}"/>
                </a:ext>
              </a:extLst>
            </p:cNvPr>
            <p:cNvSpPr>
              <a:spLocks noChangeAspect="1"/>
            </p:cNvSpPr>
            <p:nvPr/>
          </p:nvSpPr>
          <p:spPr>
            <a:xfrm>
              <a:off x="6437576"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NE</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4" name="Freeform: Shape 171">
              <a:extLst>
                <a:ext uri="{FF2B5EF4-FFF2-40B4-BE49-F238E27FC236}">
                  <a16:creationId xmlns:a16="http://schemas.microsoft.com/office/drawing/2014/main" id="{2C1DC627-5A8D-EE1F-4A9E-5D1F7B4E38D9}"/>
                </a:ext>
              </a:extLst>
            </p:cNvPr>
            <p:cNvSpPr>
              <a:spLocks noChangeAspect="1"/>
            </p:cNvSpPr>
            <p:nvPr/>
          </p:nvSpPr>
          <p:spPr>
            <a:xfrm>
              <a:off x="583401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CO</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5" name="Freeform: Shape 172">
              <a:extLst>
                <a:ext uri="{FF2B5EF4-FFF2-40B4-BE49-F238E27FC236}">
                  <a16:creationId xmlns:a16="http://schemas.microsoft.com/office/drawing/2014/main" id="{D15011C8-9784-FF18-218B-EF94AEA50625}"/>
                </a:ext>
              </a:extLst>
            </p:cNvPr>
            <p:cNvSpPr>
              <a:spLocks noChangeAspect="1"/>
            </p:cNvSpPr>
            <p:nvPr/>
          </p:nvSpPr>
          <p:spPr>
            <a:xfrm>
              <a:off x="523045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NV</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6" name="Freeform: Shape 173">
              <a:extLst>
                <a:ext uri="{FF2B5EF4-FFF2-40B4-BE49-F238E27FC236}">
                  <a16:creationId xmlns:a16="http://schemas.microsoft.com/office/drawing/2014/main" id="{EA7EE140-1775-45FA-88E3-B2711897023C}"/>
                </a:ext>
              </a:extLst>
            </p:cNvPr>
            <p:cNvSpPr>
              <a:spLocks noChangeAspect="1"/>
            </p:cNvSpPr>
            <p:nvPr/>
          </p:nvSpPr>
          <p:spPr>
            <a:xfrm>
              <a:off x="4927373"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CA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7" name="Freeform: Shape 174">
              <a:extLst>
                <a:ext uri="{FF2B5EF4-FFF2-40B4-BE49-F238E27FC236}">
                  <a16:creationId xmlns:a16="http://schemas.microsoft.com/office/drawing/2014/main" id="{BD30B71E-CFEF-4916-C287-142E5EE3D7DF}"/>
                </a:ext>
              </a:extLst>
            </p:cNvPr>
            <p:cNvSpPr>
              <a:spLocks noChangeAspect="1"/>
            </p:cNvSpPr>
            <p:nvPr/>
          </p:nvSpPr>
          <p:spPr>
            <a:xfrm>
              <a:off x="372025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HI</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8" name="Freeform: Shape 175">
              <a:extLst>
                <a:ext uri="{FF2B5EF4-FFF2-40B4-BE49-F238E27FC236}">
                  <a16:creationId xmlns:a16="http://schemas.microsoft.com/office/drawing/2014/main" id="{C01B16C9-F76A-AE82-A76B-455C827CAE89}"/>
                </a:ext>
              </a:extLst>
            </p:cNvPr>
            <p:cNvSpPr>
              <a:spLocks noChangeAspect="1"/>
            </p:cNvSpPr>
            <p:nvPr/>
          </p:nvSpPr>
          <p:spPr>
            <a:xfrm>
              <a:off x="975586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tx2">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MD</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59" name="Freeform: Shape 176">
              <a:extLst>
                <a:ext uri="{FF2B5EF4-FFF2-40B4-BE49-F238E27FC236}">
                  <a16:creationId xmlns:a16="http://schemas.microsoft.com/office/drawing/2014/main" id="{3C9FF957-CE67-D822-0741-80CF2D9DBBB0}"/>
                </a:ext>
              </a:extLst>
            </p:cNvPr>
            <p:cNvSpPr>
              <a:spLocks noChangeAspect="1"/>
            </p:cNvSpPr>
            <p:nvPr/>
          </p:nvSpPr>
          <p:spPr>
            <a:xfrm>
              <a:off x="9152300"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SC</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0" name="Freeform: Shape 177">
              <a:extLst>
                <a:ext uri="{FF2B5EF4-FFF2-40B4-BE49-F238E27FC236}">
                  <a16:creationId xmlns:a16="http://schemas.microsoft.com/office/drawing/2014/main" id="{256CBCDB-E646-4E07-1BD5-56B29567D7E0}"/>
                </a:ext>
              </a:extLst>
            </p:cNvPr>
            <p:cNvSpPr>
              <a:spLocks noChangeAspect="1"/>
            </p:cNvSpPr>
            <p:nvPr/>
          </p:nvSpPr>
          <p:spPr>
            <a:xfrm>
              <a:off x="854873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NC</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1" name="Freeform: Shape 178">
              <a:extLst>
                <a:ext uri="{FF2B5EF4-FFF2-40B4-BE49-F238E27FC236}">
                  <a16:creationId xmlns:a16="http://schemas.microsoft.com/office/drawing/2014/main" id="{11304EC5-CD55-0079-B31A-DD0B18ABF90A}"/>
                </a:ext>
              </a:extLst>
            </p:cNvPr>
            <p:cNvSpPr>
              <a:spLocks noChangeAspect="1"/>
            </p:cNvSpPr>
            <p:nvPr/>
          </p:nvSpPr>
          <p:spPr>
            <a:xfrm>
              <a:off x="794517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TN</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2" name="Freeform: Shape 179">
              <a:extLst>
                <a:ext uri="{FF2B5EF4-FFF2-40B4-BE49-F238E27FC236}">
                  <a16:creationId xmlns:a16="http://schemas.microsoft.com/office/drawing/2014/main" id="{4DF4C1DF-1F92-BE8F-1B43-043C060728F7}"/>
                </a:ext>
              </a:extLst>
            </p:cNvPr>
            <p:cNvSpPr>
              <a:spLocks noChangeAspect="1"/>
            </p:cNvSpPr>
            <p:nvPr/>
          </p:nvSpPr>
          <p:spPr>
            <a:xfrm>
              <a:off x="7341617"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AR</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3" name="Freeform: Shape 180">
              <a:extLst>
                <a:ext uri="{FF2B5EF4-FFF2-40B4-BE49-F238E27FC236}">
                  <a16:creationId xmlns:a16="http://schemas.microsoft.com/office/drawing/2014/main" id="{DD180233-6D56-D107-9600-0FE7F83DC4BB}"/>
                </a:ext>
              </a:extLst>
            </p:cNvPr>
            <p:cNvSpPr>
              <a:spLocks noChangeAspect="1"/>
            </p:cNvSpPr>
            <p:nvPr/>
          </p:nvSpPr>
          <p:spPr>
            <a:xfrm>
              <a:off x="6738056"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KS</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4" name="Freeform: Shape 181">
              <a:extLst>
                <a:ext uri="{FF2B5EF4-FFF2-40B4-BE49-F238E27FC236}">
                  <a16:creationId xmlns:a16="http://schemas.microsoft.com/office/drawing/2014/main" id="{19EC1FB1-5E29-382F-DE0B-E644314B027D}"/>
                </a:ext>
              </a:extLst>
            </p:cNvPr>
            <p:cNvSpPr>
              <a:spLocks noChangeAspect="1"/>
            </p:cNvSpPr>
            <p:nvPr/>
          </p:nvSpPr>
          <p:spPr>
            <a:xfrm>
              <a:off x="613449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NM</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5" name="Freeform: Shape 182">
              <a:extLst>
                <a:ext uri="{FF2B5EF4-FFF2-40B4-BE49-F238E27FC236}">
                  <a16:creationId xmlns:a16="http://schemas.microsoft.com/office/drawing/2014/main" id="{5A802390-17F5-C514-20B1-E218325D55BF}"/>
                </a:ext>
              </a:extLst>
            </p:cNvPr>
            <p:cNvSpPr>
              <a:spLocks noChangeAspect="1"/>
            </p:cNvSpPr>
            <p:nvPr/>
          </p:nvSpPr>
          <p:spPr>
            <a:xfrm>
              <a:off x="553093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UT</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6" name="Freeform: Shape 183">
              <a:extLst>
                <a:ext uri="{FF2B5EF4-FFF2-40B4-BE49-F238E27FC236}">
                  <a16:creationId xmlns:a16="http://schemas.microsoft.com/office/drawing/2014/main" id="{9901BD21-2618-57BF-3458-098ADF65D001}"/>
                </a:ext>
              </a:extLst>
            </p:cNvPr>
            <p:cNvSpPr>
              <a:spLocks noChangeAspect="1"/>
            </p:cNvSpPr>
            <p:nvPr/>
          </p:nvSpPr>
          <p:spPr>
            <a:xfrm>
              <a:off x="8851820"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GA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7" name="Freeform: Shape 184">
              <a:extLst>
                <a:ext uri="{FF2B5EF4-FFF2-40B4-BE49-F238E27FC236}">
                  <a16:creationId xmlns:a16="http://schemas.microsoft.com/office/drawing/2014/main" id="{5BC3CB55-A476-82B6-2CAC-89368BADDF4A}"/>
                </a:ext>
              </a:extLst>
            </p:cNvPr>
            <p:cNvSpPr>
              <a:spLocks noChangeAspect="1"/>
            </p:cNvSpPr>
            <p:nvPr/>
          </p:nvSpPr>
          <p:spPr>
            <a:xfrm>
              <a:off x="824825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AL</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8" name="Freeform: Shape 185">
              <a:extLst>
                <a:ext uri="{FF2B5EF4-FFF2-40B4-BE49-F238E27FC236}">
                  <a16:creationId xmlns:a16="http://schemas.microsoft.com/office/drawing/2014/main" id="{AC3DB48C-4393-1B67-5C4B-43FD00D0B28E}"/>
                </a:ext>
              </a:extLst>
            </p:cNvPr>
            <p:cNvSpPr>
              <a:spLocks noChangeAspect="1"/>
            </p:cNvSpPr>
            <p:nvPr/>
          </p:nvSpPr>
          <p:spPr>
            <a:xfrm>
              <a:off x="764469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MS</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69" name="Freeform: Shape 186">
              <a:extLst>
                <a:ext uri="{FF2B5EF4-FFF2-40B4-BE49-F238E27FC236}">
                  <a16:creationId xmlns:a16="http://schemas.microsoft.com/office/drawing/2014/main" id="{EFD20557-7E49-0412-2015-881875A2608F}"/>
                </a:ext>
              </a:extLst>
            </p:cNvPr>
            <p:cNvSpPr>
              <a:spLocks noChangeAspect="1"/>
            </p:cNvSpPr>
            <p:nvPr/>
          </p:nvSpPr>
          <p:spPr>
            <a:xfrm>
              <a:off x="7041137"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LA</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0" name="Freeform: Shape 187">
              <a:extLst>
                <a:ext uri="{FF2B5EF4-FFF2-40B4-BE49-F238E27FC236}">
                  <a16:creationId xmlns:a16="http://schemas.microsoft.com/office/drawing/2014/main" id="{F766993F-8C67-2A3F-19D8-37D657B4AAA1}"/>
                </a:ext>
              </a:extLst>
            </p:cNvPr>
            <p:cNvSpPr>
              <a:spLocks noChangeAspect="1"/>
            </p:cNvSpPr>
            <p:nvPr/>
          </p:nvSpPr>
          <p:spPr>
            <a:xfrm>
              <a:off x="6437576"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40000"/>
                <a:lumOff val="6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OK</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1" name="Freeform: Shape 188">
              <a:extLst>
                <a:ext uri="{FF2B5EF4-FFF2-40B4-BE49-F238E27FC236}">
                  <a16:creationId xmlns:a16="http://schemas.microsoft.com/office/drawing/2014/main" id="{DB408082-8593-DAE5-15D4-E140284E7A75}"/>
                </a:ext>
              </a:extLst>
            </p:cNvPr>
            <p:cNvSpPr>
              <a:spLocks noChangeAspect="1"/>
            </p:cNvSpPr>
            <p:nvPr/>
          </p:nvSpPr>
          <p:spPr>
            <a:xfrm>
              <a:off x="5834015"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AZ</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2" name="Freeform: Shape 189">
              <a:extLst>
                <a:ext uri="{FF2B5EF4-FFF2-40B4-BE49-F238E27FC236}">
                  <a16:creationId xmlns:a16="http://schemas.microsoft.com/office/drawing/2014/main" id="{6ABD816A-82BF-6499-DE7A-7CCAAE45330B}"/>
                </a:ext>
              </a:extLst>
            </p:cNvPr>
            <p:cNvSpPr>
              <a:spLocks noChangeAspect="1"/>
            </p:cNvSpPr>
            <p:nvPr/>
          </p:nvSpPr>
          <p:spPr>
            <a:xfrm>
              <a:off x="8548739"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lumMod val="5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FL</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3" name="Freeform: Shape 190">
              <a:extLst>
                <a:ext uri="{FF2B5EF4-FFF2-40B4-BE49-F238E27FC236}">
                  <a16:creationId xmlns:a16="http://schemas.microsoft.com/office/drawing/2014/main" id="{D9E5F319-9394-C2D8-532E-45BCFD415098}"/>
                </a:ext>
              </a:extLst>
            </p:cNvPr>
            <p:cNvSpPr>
              <a:spLocks noChangeAspect="1"/>
            </p:cNvSpPr>
            <p:nvPr/>
          </p:nvSpPr>
          <p:spPr>
            <a:xfrm>
              <a:off x="6738056"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TX</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4" name="Freeform: Shape 191">
              <a:extLst>
                <a:ext uri="{FF2B5EF4-FFF2-40B4-BE49-F238E27FC236}">
                  <a16:creationId xmlns:a16="http://schemas.microsoft.com/office/drawing/2014/main" id="{79C11E6E-1943-7CA2-1E1F-8A1B7DFAFE80}"/>
                </a:ext>
              </a:extLst>
            </p:cNvPr>
            <p:cNvSpPr>
              <a:spLocks noChangeAspect="1"/>
            </p:cNvSpPr>
            <p:nvPr/>
          </p:nvSpPr>
          <p:spPr>
            <a:xfrm>
              <a:off x="10058945"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VI</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5" name="Freeform: Shape 192">
              <a:extLst>
                <a:ext uri="{FF2B5EF4-FFF2-40B4-BE49-F238E27FC236}">
                  <a16:creationId xmlns:a16="http://schemas.microsoft.com/office/drawing/2014/main" id="{666FCF75-06EC-B6BF-F3F4-2750998E7B7F}"/>
                </a:ext>
              </a:extLst>
            </p:cNvPr>
            <p:cNvSpPr>
              <a:spLocks noChangeAspect="1"/>
            </p:cNvSpPr>
            <p:nvPr/>
          </p:nvSpPr>
          <p:spPr>
            <a:xfrm>
              <a:off x="9455381"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PR</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6" name="Freeform: Shape 193">
              <a:extLst>
                <a:ext uri="{FF2B5EF4-FFF2-40B4-BE49-F238E27FC236}">
                  <a16:creationId xmlns:a16="http://schemas.microsoft.com/office/drawing/2014/main" id="{C4C74E33-2962-5542-0631-C24B84F92AA1}"/>
                </a:ext>
              </a:extLst>
            </p:cNvPr>
            <p:cNvSpPr>
              <a:spLocks noChangeAspect="1"/>
            </p:cNvSpPr>
            <p:nvPr/>
          </p:nvSpPr>
          <p:spPr>
            <a:xfrm>
              <a:off x="8851820"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1"/>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MP</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7" name="Freeform: Shape 194">
              <a:extLst>
                <a:ext uri="{FF2B5EF4-FFF2-40B4-BE49-F238E27FC236}">
                  <a16:creationId xmlns:a16="http://schemas.microsoft.com/office/drawing/2014/main" id="{1BD08A2D-B836-37C6-F0FA-BB79279F2395}"/>
                </a:ext>
              </a:extLst>
            </p:cNvPr>
            <p:cNvSpPr>
              <a:spLocks noChangeAspect="1"/>
            </p:cNvSpPr>
            <p:nvPr/>
          </p:nvSpPr>
          <p:spPr>
            <a:xfrm>
              <a:off x="824825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2"/>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GU</a:t>
              </a:r>
              <a:endParaRPr lang="en-US" sz="1000">
                <a:solidFill>
                  <a:schemeClr val="bg1">
                    <a:lumMod val="95000"/>
                  </a:schemeClr>
                </a:solidFill>
                <a:latin typeface="Arial" panose="020B0604020202020204" pitchFamily="34" charset="0"/>
                <a:cs typeface="Arial" panose="020B0604020202020204" pitchFamily="34" charset="0"/>
              </a:endParaRPr>
            </a:p>
          </p:txBody>
        </p:sp>
        <p:sp>
          <p:nvSpPr>
            <p:cNvPr id="78" name="Freeform: Shape 195">
              <a:extLst>
                <a:ext uri="{FF2B5EF4-FFF2-40B4-BE49-F238E27FC236}">
                  <a16:creationId xmlns:a16="http://schemas.microsoft.com/office/drawing/2014/main" id="{D8C40343-EB58-32AC-D3A1-303AB4A58001}"/>
                </a:ext>
              </a:extLst>
            </p:cNvPr>
            <p:cNvSpPr>
              <a:spLocks noChangeAspect="1"/>
            </p:cNvSpPr>
            <p:nvPr/>
          </p:nvSpPr>
          <p:spPr>
            <a:xfrm>
              <a:off x="764469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tx1">
                <a:lumMod val="10000"/>
                <a:lumOff val="90000"/>
              </a:schemeClr>
            </a:solidFill>
            <a:ln w="57150" cap="flat" cmpd="sng">
              <a:noFill/>
              <a:prstDash val="solid"/>
              <a:miter/>
            </a:ln>
          </p:spPr>
          <p:txBody>
            <a:bodyPr rtlCol="0" anchor="ctr"/>
            <a:lstStyle/>
            <a:p>
              <a:pPr algn="ctr" defTabSz="566928">
                <a:spcAft>
                  <a:spcPts val="600"/>
                </a:spcAft>
              </a:pPr>
              <a:r>
                <a:rPr lang="en-US" sz="620" kern="1200">
                  <a:solidFill>
                    <a:schemeClr val="bg1">
                      <a:lumMod val="95000"/>
                    </a:schemeClr>
                  </a:solidFill>
                  <a:latin typeface="Arial" panose="020B0604020202020204" pitchFamily="34" charset="0"/>
                  <a:ea typeface="+mn-ea"/>
                  <a:cs typeface="Arial" panose="020B0604020202020204" pitchFamily="34" charset="0"/>
                </a:rPr>
                <a:t>AS</a:t>
              </a:r>
              <a:endParaRPr lang="en-US" sz="1000">
                <a:solidFill>
                  <a:schemeClr val="bg1">
                    <a:lumMod val="95000"/>
                  </a:schemeClr>
                </a:solidFill>
                <a:latin typeface="Arial" panose="020B0604020202020204" pitchFamily="34" charset="0"/>
                <a:cs typeface="Arial" panose="020B0604020202020204" pitchFamily="34" charset="0"/>
              </a:endParaRPr>
            </a:p>
          </p:txBody>
        </p:sp>
      </p:grpSp>
      <p:grpSp>
        <p:nvGrpSpPr>
          <p:cNvPr id="158" name="Group 157">
            <a:extLst>
              <a:ext uri="{FF2B5EF4-FFF2-40B4-BE49-F238E27FC236}">
                <a16:creationId xmlns:a16="http://schemas.microsoft.com/office/drawing/2014/main" id="{93BCAA3F-EC00-D748-A4CF-C72440069408}"/>
              </a:ext>
            </a:extLst>
          </p:cNvPr>
          <p:cNvGrpSpPr>
            <a:grpSpLocks noChangeAspect="1"/>
          </p:cNvGrpSpPr>
          <p:nvPr/>
        </p:nvGrpSpPr>
        <p:grpSpPr>
          <a:xfrm>
            <a:off x="5986075" y="1122772"/>
            <a:ext cx="6114611" cy="4180029"/>
            <a:chOff x="3720251" y="1188760"/>
            <a:chExt cx="7484608" cy="5116576"/>
          </a:xfrm>
        </p:grpSpPr>
        <p:sp>
          <p:nvSpPr>
            <p:cNvPr id="159" name="Freeform: Shape 129">
              <a:extLst>
                <a:ext uri="{FF2B5EF4-FFF2-40B4-BE49-F238E27FC236}">
                  <a16:creationId xmlns:a16="http://schemas.microsoft.com/office/drawing/2014/main" id="{541AFAA7-344C-B532-A7DA-554B5D5678E5}"/>
                </a:ext>
              </a:extLst>
            </p:cNvPr>
            <p:cNvSpPr>
              <a:spLocks noChangeAspect="1"/>
            </p:cNvSpPr>
            <p:nvPr/>
          </p:nvSpPr>
          <p:spPr>
            <a:xfrm>
              <a:off x="10662507" y="118876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ME</a:t>
              </a:r>
            </a:p>
          </p:txBody>
        </p:sp>
        <p:sp>
          <p:nvSpPr>
            <p:cNvPr id="160" name="Freeform: Shape 131">
              <a:extLst>
                <a:ext uri="{FF2B5EF4-FFF2-40B4-BE49-F238E27FC236}">
                  <a16:creationId xmlns:a16="http://schemas.microsoft.com/office/drawing/2014/main" id="{3189D734-50B9-F56C-F91B-C5C689BAD166}"/>
                </a:ext>
              </a:extLst>
            </p:cNvPr>
            <p:cNvSpPr>
              <a:spLocks noChangeAspect="1"/>
            </p:cNvSpPr>
            <p:nvPr/>
          </p:nvSpPr>
          <p:spPr>
            <a:xfrm>
              <a:off x="372025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AK</a:t>
              </a:r>
            </a:p>
          </p:txBody>
        </p:sp>
        <p:sp>
          <p:nvSpPr>
            <p:cNvPr id="161" name="Freeform: Shape 132">
              <a:extLst>
                <a:ext uri="{FF2B5EF4-FFF2-40B4-BE49-F238E27FC236}">
                  <a16:creationId xmlns:a16="http://schemas.microsoft.com/office/drawing/2014/main" id="{753BAA6B-D9DB-1204-8D93-C04C3CE8AE55}"/>
                </a:ext>
              </a:extLst>
            </p:cNvPr>
            <p:cNvSpPr>
              <a:spLocks noChangeAspect="1"/>
            </p:cNvSpPr>
            <p:nvPr/>
          </p:nvSpPr>
          <p:spPr>
            <a:xfrm>
              <a:off x="10359423"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NH</a:t>
              </a:r>
            </a:p>
          </p:txBody>
        </p:sp>
        <p:sp>
          <p:nvSpPr>
            <p:cNvPr id="162" name="Freeform: Shape 133">
              <a:extLst>
                <a:ext uri="{FF2B5EF4-FFF2-40B4-BE49-F238E27FC236}">
                  <a16:creationId xmlns:a16="http://schemas.microsoft.com/office/drawing/2014/main" id="{DA0752F2-474B-8910-D419-10E86537E0E3}"/>
                </a:ext>
              </a:extLst>
            </p:cNvPr>
            <p:cNvSpPr>
              <a:spLocks noChangeAspect="1"/>
            </p:cNvSpPr>
            <p:nvPr/>
          </p:nvSpPr>
          <p:spPr>
            <a:xfrm>
              <a:off x="9755861" y="170931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VT</a:t>
              </a:r>
            </a:p>
          </p:txBody>
        </p:sp>
        <p:sp>
          <p:nvSpPr>
            <p:cNvPr id="163" name="Freeform: Shape 134">
              <a:extLst>
                <a:ext uri="{FF2B5EF4-FFF2-40B4-BE49-F238E27FC236}">
                  <a16:creationId xmlns:a16="http://schemas.microsoft.com/office/drawing/2014/main" id="{6CE70C82-FD5A-0586-894A-36992E10E859}"/>
                </a:ext>
              </a:extLst>
            </p:cNvPr>
            <p:cNvSpPr>
              <a:spLocks noChangeAspect="1"/>
            </p:cNvSpPr>
            <p:nvPr/>
          </p:nvSpPr>
          <p:spPr>
            <a:xfrm>
              <a:off x="462689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WA</a:t>
              </a:r>
            </a:p>
          </p:txBody>
        </p:sp>
        <p:sp>
          <p:nvSpPr>
            <p:cNvPr id="164" name="Freeform: Shape 135">
              <a:extLst>
                <a:ext uri="{FF2B5EF4-FFF2-40B4-BE49-F238E27FC236}">
                  <a16:creationId xmlns:a16="http://schemas.microsoft.com/office/drawing/2014/main" id="{9D61C2BA-A17A-0EB6-8368-713E85FC5B68}"/>
                </a:ext>
              </a:extLst>
            </p:cNvPr>
            <p:cNvSpPr>
              <a:spLocks noChangeAspect="1"/>
            </p:cNvSpPr>
            <p:nvPr/>
          </p:nvSpPr>
          <p:spPr>
            <a:xfrm>
              <a:off x="1066250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RI</a:t>
              </a:r>
            </a:p>
          </p:txBody>
        </p:sp>
        <p:sp>
          <p:nvSpPr>
            <p:cNvPr id="165" name="Freeform: Shape 136">
              <a:extLst>
                <a:ext uri="{FF2B5EF4-FFF2-40B4-BE49-F238E27FC236}">
                  <a16:creationId xmlns:a16="http://schemas.microsoft.com/office/drawing/2014/main" id="{E0006FA7-A419-DED7-AB90-83832D1690CD}"/>
                </a:ext>
              </a:extLst>
            </p:cNvPr>
            <p:cNvSpPr>
              <a:spLocks noChangeAspect="1"/>
            </p:cNvSpPr>
            <p:nvPr/>
          </p:nvSpPr>
          <p:spPr>
            <a:xfrm>
              <a:off x="10058943"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MA</a:t>
              </a:r>
            </a:p>
          </p:txBody>
        </p:sp>
        <p:sp>
          <p:nvSpPr>
            <p:cNvPr id="166" name="Freeform: Shape 137">
              <a:extLst>
                <a:ext uri="{FF2B5EF4-FFF2-40B4-BE49-F238E27FC236}">
                  <a16:creationId xmlns:a16="http://schemas.microsoft.com/office/drawing/2014/main" id="{09D96B7D-9DCA-E565-9BFA-C3A4D0255C65}"/>
                </a:ext>
              </a:extLst>
            </p:cNvPr>
            <p:cNvSpPr>
              <a:spLocks noChangeAspect="1"/>
            </p:cNvSpPr>
            <p:nvPr/>
          </p:nvSpPr>
          <p:spPr>
            <a:xfrm>
              <a:off x="9455381"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NY</a:t>
              </a:r>
            </a:p>
          </p:txBody>
        </p:sp>
        <p:sp>
          <p:nvSpPr>
            <p:cNvPr id="167" name="Freeform: Shape 138">
              <a:extLst>
                <a:ext uri="{FF2B5EF4-FFF2-40B4-BE49-F238E27FC236}">
                  <a16:creationId xmlns:a16="http://schemas.microsoft.com/office/drawing/2014/main" id="{F0D66DD1-E68A-BE6C-C001-2ADDF8AC062F}"/>
                </a:ext>
              </a:extLst>
            </p:cNvPr>
            <p:cNvSpPr>
              <a:spLocks noChangeAspect="1"/>
            </p:cNvSpPr>
            <p:nvPr/>
          </p:nvSpPr>
          <p:spPr>
            <a:xfrm>
              <a:off x="8248259"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MI</a:t>
              </a:r>
            </a:p>
          </p:txBody>
        </p:sp>
        <p:sp>
          <p:nvSpPr>
            <p:cNvPr id="168" name="Freeform: Shape 139">
              <a:extLst>
                <a:ext uri="{FF2B5EF4-FFF2-40B4-BE49-F238E27FC236}">
                  <a16:creationId xmlns:a16="http://schemas.microsoft.com/office/drawing/2014/main" id="{B823BB5E-2ECE-9F1C-DDE3-C8E84507A438}"/>
                </a:ext>
              </a:extLst>
            </p:cNvPr>
            <p:cNvSpPr>
              <a:spLocks noChangeAspect="1"/>
            </p:cNvSpPr>
            <p:nvPr/>
          </p:nvSpPr>
          <p:spPr>
            <a:xfrm>
              <a:off x="7041137"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WI</a:t>
              </a:r>
            </a:p>
          </p:txBody>
        </p:sp>
        <p:sp>
          <p:nvSpPr>
            <p:cNvPr id="169" name="Freeform: Shape 140">
              <a:extLst>
                <a:ext uri="{FF2B5EF4-FFF2-40B4-BE49-F238E27FC236}">
                  <a16:creationId xmlns:a16="http://schemas.microsoft.com/office/drawing/2014/main" id="{4C73C47E-A0E3-2B5D-1383-42302F89DE8E}"/>
                </a:ext>
              </a:extLst>
            </p:cNvPr>
            <p:cNvSpPr>
              <a:spLocks noChangeAspect="1"/>
            </p:cNvSpPr>
            <p:nvPr/>
          </p:nvSpPr>
          <p:spPr>
            <a:xfrm>
              <a:off x="6437576"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MN</a:t>
              </a:r>
            </a:p>
          </p:txBody>
        </p:sp>
        <p:sp>
          <p:nvSpPr>
            <p:cNvPr id="170" name="Freeform: Shape 141">
              <a:extLst>
                <a:ext uri="{FF2B5EF4-FFF2-40B4-BE49-F238E27FC236}">
                  <a16:creationId xmlns:a16="http://schemas.microsoft.com/office/drawing/2014/main" id="{A0F4BDA8-6FD1-E15E-F5D9-69EE7DF2B753}"/>
                </a:ext>
              </a:extLst>
            </p:cNvPr>
            <p:cNvSpPr>
              <a:spLocks noChangeAspect="1"/>
            </p:cNvSpPr>
            <p:nvPr/>
          </p:nvSpPr>
          <p:spPr>
            <a:xfrm>
              <a:off x="583401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ND</a:t>
              </a:r>
            </a:p>
          </p:txBody>
        </p:sp>
        <p:sp>
          <p:nvSpPr>
            <p:cNvPr id="171" name="Freeform: Shape 142">
              <a:extLst>
                <a:ext uri="{FF2B5EF4-FFF2-40B4-BE49-F238E27FC236}">
                  <a16:creationId xmlns:a16="http://schemas.microsoft.com/office/drawing/2014/main" id="{55BE5F47-48CE-FCE1-DDEE-65C451219E0C}"/>
                </a:ext>
              </a:extLst>
            </p:cNvPr>
            <p:cNvSpPr>
              <a:spLocks noChangeAspect="1"/>
            </p:cNvSpPr>
            <p:nvPr/>
          </p:nvSpPr>
          <p:spPr>
            <a:xfrm>
              <a:off x="5230455" y="222987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MT</a:t>
              </a:r>
            </a:p>
          </p:txBody>
        </p:sp>
        <p:sp>
          <p:nvSpPr>
            <p:cNvPr id="172" name="Freeform: Shape 149">
              <a:extLst>
                <a:ext uri="{FF2B5EF4-FFF2-40B4-BE49-F238E27FC236}">
                  <a16:creationId xmlns:a16="http://schemas.microsoft.com/office/drawing/2014/main" id="{32752614-74EC-3DE7-779D-8E342FB27330}"/>
                </a:ext>
              </a:extLst>
            </p:cNvPr>
            <p:cNvSpPr>
              <a:spLocks noChangeAspect="1"/>
            </p:cNvSpPr>
            <p:nvPr/>
          </p:nvSpPr>
          <p:spPr>
            <a:xfrm>
              <a:off x="492737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ID</a:t>
              </a:r>
            </a:p>
          </p:txBody>
        </p:sp>
        <p:sp>
          <p:nvSpPr>
            <p:cNvPr id="173" name="Freeform: Shape 150">
              <a:extLst>
                <a:ext uri="{FF2B5EF4-FFF2-40B4-BE49-F238E27FC236}">
                  <a16:creationId xmlns:a16="http://schemas.microsoft.com/office/drawing/2014/main" id="{307EB685-530B-55A7-6E53-3D0C34288CA7}"/>
                </a:ext>
              </a:extLst>
            </p:cNvPr>
            <p:cNvSpPr>
              <a:spLocks noChangeAspect="1"/>
            </p:cNvSpPr>
            <p:nvPr/>
          </p:nvSpPr>
          <p:spPr>
            <a:xfrm>
              <a:off x="10359423"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CT</a:t>
              </a:r>
            </a:p>
          </p:txBody>
        </p:sp>
        <p:sp>
          <p:nvSpPr>
            <p:cNvPr id="174" name="Freeform: Shape 151">
              <a:extLst>
                <a:ext uri="{FF2B5EF4-FFF2-40B4-BE49-F238E27FC236}">
                  <a16:creationId xmlns:a16="http://schemas.microsoft.com/office/drawing/2014/main" id="{82B0E56D-BA78-1C02-1D1E-AECC70579527}"/>
                </a:ext>
              </a:extLst>
            </p:cNvPr>
            <p:cNvSpPr>
              <a:spLocks noChangeAspect="1"/>
            </p:cNvSpPr>
            <p:nvPr/>
          </p:nvSpPr>
          <p:spPr>
            <a:xfrm>
              <a:off x="9755861"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NJ</a:t>
              </a:r>
            </a:p>
          </p:txBody>
        </p:sp>
        <p:sp>
          <p:nvSpPr>
            <p:cNvPr id="175" name="Freeform: Shape 152">
              <a:extLst>
                <a:ext uri="{FF2B5EF4-FFF2-40B4-BE49-F238E27FC236}">
                  <a16:creationId xmlns:a16="http://schemas.microsoft.com/office/drawing/2014/main" id="{C914E47D-B3B3-5F6C-8E7A-ACD7E0C22274}"/>
                </a:ext>
              </a:extLst>
            </p:cNvPr>
            <p:cNvSpPr>
              <a:spLocks noChangeAspect="1"/>
            </p:cNvSpPr>
            <p:nvPr/>
          </p:nvSpPr>
          <p:spPr>
            <a:xfrm>
              <a:off x="9152300"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PA</a:t>
              </a:r>
            </a:p>
          </p:txBody>
        </p:sp>
        <p:sp>
          <p:nvSpPr>
            <p:cNvPr id="176" name="Freeform: Shape 157">
              <a:extLst>
                <a:ext uri="{FF2B5EF4-FFF2-40B4-BE49-F238E27FC236}">
                  <a16:creationId xmlns:a16="http://schemas.microsoft.com/office/drawing/2014/main" id="{AC8AE2C0-3DC2-DFFD-EC2E-3BFBC3B09CAE}"/>
                </a:ext>
              </a:extLst>
            </p:cNvPr>
            <p:cNvSpPr>
              <a:spLocks noChangeAspect="1"/>
            </p:cNvSpPr>
            <p:nvPr/>
          </p:nvSpPr>
          <p:spPr>
            <a:xfrm>
              <a:off x="854873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OH</a:t>
              </a:r>
            </a:p>
          </p:txBody>
        </p:sp>
        <p:sp>
          <p:nvSpPr>
            <p:cNvPr id="177" name="Freeform: Shape 158">
              <a:extLst>
                <a:ext uri="{FF2B5EF4-FFF2-40B4-BE49-F238E27FC236}">
                  <a16:creationId xmlns:a16="http://schemas.microsoft.com/office/drawing/2014/main" id="{2F33055C-4D0F-6E3A-C237-7BB1208ECF4A}"/>
                </a:ext>
              </a:extLst>
            </p:cNvPr>
            <p:cNvSpPr>
              <a:spLocks noChangeAspect="1"/>
            </p:cNvSpPr>
            <p:nvPr/>
          </p:nvSpPr>
          <p:spPr>
            <a:xfrm>
              <a:off x="7945179"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IN</a:t>
              </a:r>
            </a:p>
          </p:txBody>
        </p:sp>
        <p:sp>
          <p:nvSpPr>
            <p:cNvPr id="178" name="Freeform: Shape 159">
              <a:extLst>
                <a:ext uri="{FF2B5EF4-FFF2-40B4-BE49-F238E27FC236}">
                  <a16:creationId xmlns:a16="http://schemas.microsoft.com/office/drawing/2014/main" id="{578737DE-4CBA-D88F-5C20-B778CF3AE2F4}"/>
                </a:ext>
              </a:extLst>
            </p:cNvPr>
            <p:cNvSpPr>
              <a:spLocks noChangeAspect="1"/>
            </p:cNvSpPr>
            <p:nvPr/>
          </p:nvSpPr>
          <p:spPr>
            <a:xfrm>
              <a:off x="7341617"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IL</a:t>
              </a:r>
            </a:p>
          </p:txBody>
        </p:sp>
        <p:sp>
          <p:nvSpPr>
            <p:cNvPr id="179" name="Freeform: Shape 160">
              <a:extLst>
                <a:ext uri="{FF2B5EF4-FFF2-40B4-BE49-F238E27FC236}">
                  <a16:creationId xmlns:a16="http://schemas.microsoft.com/office/drawing/2014/main" id="{3A97EA4E-8F4F-C747-6DCD-61BF2A6C9AAD}"/>
                </a:ext>
              </a:extLst>
            </p:cNvPr>
            <p:cNvSpPr>
              <a:spLocks noChangeAspect="1"/>
            </p:cNvSpPr>
            <p:nvPr/>
          </p:nvSpPr>
          <p:spPr>
            <a:xfrm>
              <a:off x="6738056"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IA</a:t>
              </a:r>
            </a:p>
          </p:txBody>
        </p:sp>
        <p:sp>
          <p:nvSpPr>
            <p:cNvPr id="180" name="Freeform: Shape 161">
              <a:extLst>
                <a:ext uri="{FF2B5EF4-FFF2-40B4-BE49-F238E27FC236}">
                  <a16:creationId xmlns:a16="http://schemas.microsoft.com/office/drawing/2014/main" id="{F5A288F9-B77E-440E-EC47-EA398F23898C}"/>
                </a:ext>
              </a:extLst>
            </p:cNvPr>
            <p:cNvSpPr>
              <a:spLocks noChangeAspect="1"/>
            </p:cNvSpPr>
            <p:nvPr/>
          </p:nvSpPr>
          <p:spPr>
            <a:xfrm>
              <a:off x="613449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SD</a:t>
              </a:r>
            </a:p>
          </p:txBody>
        </p:sp>
        <p:sp>
          <p:nvSpPr>
            <p:cNvPr id="181" name="Freeform: Shape 162">
              <a:extLst>
                <a:ext uri="{FF2B5EF4-FFF2-40B4-BE49-F238E27FC236}">
                  <a16:creationId xmlns:a16="http://schemas.microsoft.com/office/drawing/2014/main" id="{FDA056E9-6503-A690-0F1D-BDF864044D58}"/>
                </a:ext>
              </a:extLst>
            </p:cNvPr>
            <p:cNvSpPr>
              <a:spLocks noChangeAspect="1"/>
            </p:cNvSpPr>
            <p:nvPr/>
          </p:nvSpPr>
          <p:spPr>
            <a:xfrm>
              <a:off x="5530935" y="275042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WY</a:t>
              </a:r>
            </a:p>
          </p:txBody>
        </p:sp>
        <p:sp>
          <p:nvSpPr>
            <p:cNvPr id="182" name="Freeform: Shape 163">
              <a:extLst>
                <a:ext uri="{FF2B5EF4-FFF2-40B4-BE49-F238E27FC236}">
                  <a16:creationId xmlns:a16="http://schemas.microsoft.com/office/drawing/2014/main" id="{59935FCF-3C55-417D-41D4-E9585F1FC399}"/>
                </a:ext>
              </a:extLst>
            </p:cNvPr>
            <p:cNvSpPr>
              <a:spLocks noChangeAspect="1"/>
            </p:cNvSpPr>
            <p:nvPr/>
          </p:nvSpPr>
          <p:spPr>
            <a:xfrm>
              <a:off x="462689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OR</a:t>
              </a:r>
            </a:p>
          </p:txBody>
        </p:sp>
        <p:sp>
          <p:nvSpPr>
            <p:cNvPr id="183" name="Freeform: Shape 164">
              <a:extLst>
                <a:ext uri="{FF2B5EF4-FFF2-40B4-BE49-F238E27FC236}">
                  <a16:creationId xmlns:a16="http://schemas.microsoft.com/office/drawing/2014/main" id="{694E7C5E-AFF7-49A5-1BE1-08C54E2BE10C}"/>
                </a:ext>
              </a:extLst>
            </p:cNvPr>
            <p:cNvSpPr>
              <a:spLocks noChangeAspect="1"/>
            </p:cNvSpPr>
            <p:nvPr/>
          </p:nvSpPr>
          <p:spPr>
            <a:xfrm>
              <a:off x="10058943"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DE</a:t>
              </a:r>
            </a:p>
          </p:txBody>
        </p:sp>
        <p:sp>
          <p:nvSpPr>
            <p:cNvPr id="184" name="Freeform: Shape 165">
              <a:extLst>
                <a:ext uri="{FF2B5EF4-FFF2-40B4-BE49-F238E27FC236}">
                  <a16:creationId xmlns:a16="http://schemas.microsoft.com/office/drawing/2014/main" id="{0CA843BC-75B1-0B1A-1D08-9A57DBF12AC4}"/>
                </a:ext>
              </a:extLst>
            </p:cNvPr>
            <p:cNvSpPr>
              <a:spLocks noChangeAspect="1"/>
            </p:cNvSpPr>
            <p:nvPr/>
          </p:nvSpPr>
          <p:spPr>
            <a:xfrm>
              <a:off x="9455381"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DC</a:t>
              </a:r>
            </a:p>
          </p:txBody>
        </p:sp>
        <p:sp>
          <p:nvSpPr>
            <p:cNvPr id="185" name="Freeform: Shape 166">
              <a:extLst>
                <a:ext uri="{FF2B5EF4-FFF2-40B4-BE49-F238E27FC236}">
                  <a16:creationId xmlns:a16="http://schemas.microsoft.com/office/drawing/2014/main" id="{1E9BCE50-E7E1-0F02-B3F5-5013E77E4666}"/>
                </a:ext>
              </a:extLst>
            </p:cNvPr>
            <p:cNvSpPr>
              <a:spLocks noChangeAspect="1"/>
            </p:cNvSpPr>
            <p:nvPr/>
          </p:nvSpPr>
          <p:spPr>
            <a:xfrm>
              <a:off x="8851820"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VA</a:t>
              </a:r>
            </a:p>
          </p:txBody>
        </p:sp>
        <p:sp>
          <p:nvSpPr>
            <p:cNvPr id="186" name="Freeform: Shape 167">
              <a:extLst>
                <a:ext uri="{FF2B5EF4-FFF2-40B4-BE49-F238E27FC236}">
                  <a16:creationId xmlns:a16="http://schemas.microsoft.com/office/drawing/2014/main" id="{7259DE09-3F44-FAD7-BF9D-B0EB19610DD5}"/>
                </a:ext>
              </a:extLst>
            </p:cNvPr>
            <p:cNvSpPr>
              <a:spLocks noChangeAspect="1"/>
            </p:cNvSpPr>
            <p:nvPr/>
          </p:nvSpPr>
          <p:spPr>
            <a:xfrm>
              <a:off x="8248259"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WV</a:t>
              </a:r>
            </a:p>
          </p:txBody>
        </p:sp>
        <p:sp>
          <p:nvSpPr>
            <p:cNvPr id="187" name="Freeform: Shape 168">
              <a:extLst>
                <a:ext uri="{FF2B5EF4-FFF2-40B4-BE49-F238E27FC236}">
                  <a16:creationId xmlns:a16="http://schemas.microsoft.com/office/drawing/2014/main" id="{4C981B31-FC96-B045-CE99-4F20D2489CA1}"/>
                </a:ext>
              </a:extLst>
            </p:cNvPr>
            <p:cNvSpPr>
              <a:spLocks noChangeAspect="1"/>
            </p:cNvSpPr>
            <p:nvPr/>
          </p:nvSpPr>
          <p:spPr>
            <a:xfrm>
              <a:off x="7644699"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KY</a:t>
              </a:r>
            </a:p>
          </p:txBody>
        </p:sp>
        <p:sp>
          <p:nvSpPr>
            <p:cNvPr id="188" name="Freeform: Shape 169">
              <a:extLst>
                <a:ext uri="{FF2B5EF4-FFF2-40B4-BE49-F238E27FC236}">
                  <a16:creationId xmlns:a16="http://schemas.microsoft.com/office/drawing/2014/main" id="{6AB550B8-8BFA-D893-1631-ECFF70285594}"/>
                </a:ext>
              </a:extLst>
            </p:cNvPr>
            <p:cNvSpPr>
              <a:spLocks noChangeAspect="1"/>
            </p:cNvSpPr>
            <p:nvPr/>
          </p:nvSpPr>
          <p:spPr>
            <a:xfrm>
              <a:off x="7041137"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MO</a:t>
              </a:r>
            </a:p>
          </p:txBody>
        </p:sp>
        <p:sp>
          <p:nvSpPr>
            <p:cNvPr id="189" name="Freeform: Shape 170">
              <a:extLst>
                <a:ext uri="{FF2B5EF4-FFF2-40B4-BE49-F238E27FC236}">
                  <a16:creationId xmlns:a16="http://schemas.microsoft.com/office/drawing/2014/main" id="{29DCBCAD-B94B-6DD5-0336-6D8608B29D52}"/>
                </a:ext>
              </a:extLst>
            </p:cNvPr>
            <p:cNvSpPr>
              <a:spLocks noChangeAspect="1"/>
            </p:cNvSpPr>
            <p:nvPr/>
          </p:nvSpPr>
          <p:spPr>
            <a:xfrm>
              <a:off x="6437576"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NE</a:t>
              </a:r>
            </a:p>
          </p:txBody>
        </p:sp>
        <p:sp>
          <p:nvSpPr>
            <p:cNvPr id="190" name="Freeform: Shape 171">
              <a:extLst>
                <a:ext uri="{FF2B5EF4-FFF2-40B4-BE49-F238E27FC236}">
                  <a16:creationId xmlns:a16="http://schemas.microsoft.com/office/drawing/2014/main" id="{52C43B51-AD1A-1171-62A2-1D8775810E86}"/>
                </a:ext>
              </a:extLst>
            </p:cNvPr>
            <p:cNvSpPr>
              <a:spLocks noChangeAspect="1"/>
            </p:cNvSpPr>
            <p:nvPr/>
          </p:nvSpPr>
          <p:spPr>
            <a:xfrm>
              <a:off x="583401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CO</a:t>
              </a:r>
            </a:p>
          </p:txBody>
        </p:sp>
        <p:sp>
          <p:nvSpPr>
            <p:cNvPr id="191" name="Freeform: Shape 172">
              <a:extLst>
                <a:ext uri="{FF2B5EF4-FFF2-40B4-BE49-F238E27FC236}">
                  <a16:creationId xmlns:a16="http://schemas.microsoft.com/office/drawing/2014/main" id="{6249BD30-4814-233E-CF1C-1517E2A5F712}"/>
                </a:ext>
              </a:extLst>
            </p:cNvPr>
            <p:cNvSpPr>
              <a:spLocks noChangeAspect="1"/>
            </p:cNvSpPr>
            <p:nvPr/>
          </p:nvSpPr>
          <p:spPr>
            <a:xfrm>
              <a:off x="5230455" y="3270980"/>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NV</a:t>
              </a:r>
            </a:p>
          </p:txBody>
        </p:sp>
        <p:sp>
          <p:nvSpPr>
            <p:cNvPr id="192" name="Freeform: Shape 173">
              <a:extLst>
                <a:ext uri="{FF2B5EF4-FFF2-40B4-BE49-F238E27FC236}">
                  <a16:creationId xmlns:a16="http://schemas.microsoft.com/office/drawing/2014/main" id="{E3E11A1F-CA33-C176-27CD-56F50215EE0E}"/>
                </a:ext>
              </a:extLst>
            </p:cNvPr>
            <p:cNvSpPr>
              <a:spLocks noChangeAspect="1"/>
            </p:cNvSpPr>
            <p:nvPr/>
          </p:nvSpPr>
          <p:spPr>
            <a:xfrm>
              <a:off x="4927373"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CA</a:t>
              </a:r>
            </a:p>
          </p:txBody>
        </p:sp>
        <p:sp>
          <p:nvSpPr>
            <p:cNvPr id="193" name="Freeform: Shape 174">
              <a:extLst>
                <a:ext uri="{FF2B5EF4-FFF2-40B4-BE49-F238E27FC236}">
                  <a16:creationId xmlns:a16="http://schemas.microsoft.com/office/drawing/2014/main" id="{DA407172-3FFD-6CFA-1B67-DA122D18CEB1}"/>
                </a:ext>
              </a:extLst>
            </p:cNvPr>
            <p:cNvSpPr>
              <a:spLocks noChangeAspect="1"/>
            </p:cNvSpPr>
            <p:nvPr/>
          </p:nvSpPr>
          <p:spPr>
            <a:xfrm>
              <a:off x="372025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HI</a:t>
              </a:r>
            </a:p>
          </p:txBody>
        </p:sp>
        <p:sp>
          <p:nvSpPr>
            <p:cNvPr id="194" name="Freeform: Shape 175">
              <a:extLst>
                <a:ext uri="{FF2B5EF4-FFF2-40B4-BE49-F238E27FC236}">
                  <a16:creationId xmlns:a16="http://schemas.microsoft.com/office/drawing/2014/main" id="{45D1D2AE-89AB-F6E6-B6CF-3AC211389B7D}"/>
                </a:ext>
              </a:extLst>
            </p:cNvPr>
            <p:cNvSpPr>
              <a:spLocks noChangeAspect="1"/>
            </p:cNvSpPr>
            <p:nvPr/>
          </p:nvSpPr>
          <p:spPr>
            <a:xfrm>
              <a:off x="9755861"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MD</a:t>
              </a:r>
            </a:p>
          </p:txBody>
        </p:sp>
        <p:sp>
          <p:nvSpPr>
            <p:cNvPr id="195" name="Freeform: Shape 176">
              <a:extLst>
                <a:ext uri="{FF2B5EF4-FFF2-40B4-BE49-F238E27FC236}">
                  <a16:creationId xmlns:a16="http://schemas.microsoft.com/office/drawing/2014/main" id="{87D938A0-1990-58DA-0C96-6CF65EE25DC5}"/>
                </a:ext>
              </a:extLst>
            </p:cNvPr>
            <p:cNvSpPr>
              <a:spLocks noChangeAspect="1"/>
            </p:cNvSpPr>
            <p:nvPr/>
          </p:nvSpPr>
          <p:spPr>
            <a:xfrm>
              <a:off x="9152300"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SC</a:t>
              </a:r>
            </a:p>
          </p:txBody>
        </p:sp>
        <p:sp>
          <p:nvSpPr>
            <p:cNvPr id="196" name="Freeform: Shape 177">
              <a:extLst>
                <a:ext uri="{FF2B5EF4-FFF2-40B4-BE49-F238E27FC236}">
                  <a16:creationId xmlns:a16="http://schemas.microsoft.com/office/drawing/2014/main" id="{F4C8234C-E89D-5C53-D946-FEF4A934D0FC}"/>
                </a:ext>
              </a:extLst>
            </p:cNvPr>
            <p:cNvSpPr>
              <a:spLocks noChangeAspect="1"/>
            </p:cNvSpPr>
            <p:nvPr/>
          </p:nvSpPr>
          <p:spPr>
            <a:xfrm>
              <a:off x="854873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NC</a:t>
              </a:r>
            </a:p>
          </p:txBody>
        </p:sp>
        <p:sp>
          <p:nvSpPr>
            <p:cNvPr id="197" name="Freeform: Shape 178">
              <a:extLst>
                <a:ext uri="{FF2B5EF4-FFF2-40B4-BE49-F238E27FC236}">
                  <a16:creationId xmlns:a16="http://schemas.microsoft.com/office/drawing/2014/main" id="{B081E0F4-0928-5C4F-313B-AC5A6F69677D}"/>
                </a:ext>
              </a:extLst>
            </p:cNvPr>
            <p:cNvSpPr>
              <a:spLocks noChangeAspect="1"/>
            </p:cNvSpPr>
            <p:nvPr/>
          </p:nvSpPr>
          <p:spPr>
            <a:xfrm>
              <a:off x="7945179"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TN</a:t>
              </a:r>
            </a:p>
          </p:txBody>
        </p:sp>
        <p:sp>
          <p:nvSpPr>
            <p:cNvPr id="198" name="Freeform: Shape 179">
              <a:extLst>
                <a:ext uri="{FF2B5EF4-FFF2-40B4-BE49-F238E27FC236}">
                  <a16:creationId xmlns:a16="http://schemas.microsoft.com/office/drawing/2014/main" id="{2A7BE929-2579-7C05-77C3-9E63DA7B0FD2}"/>
                </a:ext>
              </a:extLst>
            </p:cNvPr>
            <p:cNvSpPr>
              <a:spLocks noChangeAspect="1"/>
            </p:cNvSpPr>
            <p:nvPr/>
          </p:nvSpPr>
          <p:spPr>
            <a:xfrm>
              <a:off x="7341617"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AR</a:t>
              </a:r>
            </a:p>
          </p:txBody>
        </p:sp>
        <p:sp>
          <p:nvSpPr>
            <p:cNvPr id="199" name="Freeform: Shape 180">
              <a:extLst>
                <a:ext uri="{FF2B5EF4-FFF2-40B4-BE49-F238E27FC236}">
                  <a16:creationId xmlns:a16="http://schemas.microsoft.com/office/drawing/2014/main" id="{5A39AA97-CBEB-A9B7-22EF-5A93EEE89D03}"/>
                </a:ext>
              </a:extLst>
            </p:cNvPr>
            <p:cNvSpPr>
              <a:spLocks noChangeAspect="1"/>
            </p:cNvSpPr>
            <p:nvPr/>
          </p:nvSpPr>
          <p:spPr>
            <a:xfrm>
              <a:off x="6738056"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KS</a:t>
              </a:r>
            </a:p>
          </p:txBody>
        </p:sp>
        <p:sp>
          <p:nvSpPr>
            <p:cNvPr id="200" name="Freeform: Shape 181">
              <a:extLst>
                <a:ext uri="{FF2B5EF4-FFF2-40B4-BE49-F238E27FC236}">
                  <a16:creationId xmlns:a16="http://schemas.microsoft.com/office/drawing/2014/main" id="{CA16FF75-0C5B-FF3C-92DB-66B0E380CD8D}"/>
                </a:ext>
              </a:extLst>
            </p:cNvPr>
            <p:cNvSpPr>
              <a:spLocks noChangeAspect="1"/>
            </p:cNvSpPr>
            <p:nvPr/>
          </p:nvSpPr>
          <p:spPr>
            <a:xfrm>
              <a:off x="613449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NM</a:t>
              </a:r>
            </a:p>
          </p:txBody>
        </p:sp>
        <p:sp>
          <p:nvSpPr>
            <p:cNvPr id="201" name="Freeform: Shape 182">
              <a:extLst>
                <a:ext uri="{FF2B5EF4-FFF2-40B4-BE49-F238E27FC236}">
                  <a16:creationId xmlns:a16="http://schemas.microsoft.com/office/drawing/2014/main" id="{39A6ECB8-CDF7-892D-B6F5-D3F3EBFA4CA3}"/>
                </a:ext>
              </a:extLst>
            </p:cNvPr>
            <p:cNvSpPr>
              <a:spLocks noChangeAspect="1"/>
            </p:cNvSpPr>
            <p:nvPr/>
          </p:nvSpPr>
          <p:spPr>
            <a:xfrm>
              <a:off x="5530935" y="3791535"/>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UT</a:t>
              </a:r>
            </a:p>
          </p:txBody>
        </p:sp>
        <p:sp>
          <p:nvSpPr>
            <p:cNvPr id="202" name="Freeform: Shape 183">
              <a:extLst>
                <a:ext uri="{FF2B5EF4-FFF2-40B4-BE49-F238E27FC236}">
                  <a16:creationId xmlns:a16="http://schemas.microsoft.com/office/drawing/2014/main" id="{79ED81E6-E367-5FA6-7DB3-FEBBEF7D6732}"/>
                </a:ext>
              </a:extLst>
            </p:cNvPr>
            <p:cNvSpPr>
              <a:spLocks noChangeAspect="1"/>
            </p:cNvSpPr>
            <p:nvPr/>
          </p:nvSpPr>
          <p:spPr>
            <a:xfrm>
              <a:off x="8851820"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GA</a:t>
              </a:r>
            </a:p>
          </p:txBody>
        </p:sp>
        <p:sp>
          <p:nvSpPr>
            <p:cNvPr id="203" name="Freeform: Shape 184">
              <a:extLst>
                <a:ext uri="{FF2B5EF4-FFF2-40B4-BE49-F238E27FC236}">
                  <a16:creationId xmlns:a16="http://schemas.microsoft.com/office/drawing/2014/main" id="{1DD38309-E261-255C-7239-E523C2C5F2D6}"/>
                </a:ext>
              </a:extLst>
            </p:cNvPr>
            <p:cNvSpPr>
              <a:spLocks noChangeAspect="1"/>
            </p:cNvSpPr>
            <p:nvPr/>
          </p:nvSpPr>
          <p:spPr>
            <a:xfrm>
              <a:off x="824825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AL</a:t>
              </a:r>
            </a:p>
          </p:txBody>
        </p:sp>
        <p:sp>
          <p:nvSpPr>
            <p:cNvPr id="204" name="Freeform: Shape 185">
              <a:extLst>
                <a:ext uri="{FF2B5EF4-FFF2-40B4-BE49-F238E27FC236}">
                  <a16:creationId xmlns:a16="http://schemas.microsoft.com/office/drawing/2014/main" id="{A37E3DC2-3DD1-762B-BC51-2F2F81F2809C}"/>
                </a:ext>
              </a:extLst>
            </p:cNvPr>
            <p:cNvSpPr>
              <a:spLocks noChangeAspect="1"/>
            </p:cNvSpPr>
            <p:nvPr/>
          </p:nvSpPr>
          <p:spPr>
            <a:xfrm>
              <a:off x="7644699"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MS</a:t>
              </a:r>
            </a:p>
          </p:txBody>
        </p:sp>
        <p:sp>
          <p:nvSpPr>
            <p:cNvPr id="205" name="Freeform: Shape 186">
              <a:extLst>
                <a:ext uri="{FF2B5EF4-FFF2-40B4-BE49-F238E27FC236}">
                  <a16:creationId xmlns:a16="http://schemas.microsoft.com/office/drawing/2014/main" id="{5B4FCF2A-A2C8-2D90-BE39-8F08271AB2B3}"/>
                </a:ext>
              </a:extLst>
            </p:cNvPr>
            <p:cNvSpPr>
              <a:spLocks noChangeAspect="1"/>
            </p:cNvSpPr>
            <p:nvPr/>
          </p:nvSpPr>
          <p:spPr>
            <a:xfrm>
              <a:off x="7041137"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LA</a:t>
              </a:r>
            </a:p>
          </p:txBody>
        </p:sp>
        <p:sp>
          <p:nvSpPr>
            <p:cNvPr id="206" name="Freeform: Shape 187">
              <a:extLst>
                <a:ext uri="{FF2B5EF4-FFF2-40B4-BE49-F238E27FC236}">
                  <a16:creationId xmlns:a16="http://schemas.microsoft.com/office/drawing/2014/main" id="{BD9A7AC4-11F9-98BD-2349-7E2BCD8840ED}"/>
                </a:ext>
              </a:extLst>
            </p:cNvPr>
            <p:cNvSpPr>
              <a:spLocks noChangeAspect="1"/>
            </p:cNvSpPr>
            <p:nvPr/>
          </p:nvSpPr>
          <p:spPr>
            <a:xfrm>
              <a:off x="6437576"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OK</a:t>
              </a:r>
            </a:p>
          </p:txBody>
        </p:sp>
        <p:sp>
          <p:nvSpPr>
            <p:cNvPr id="207" name="Freeform: Shape 188">
              <a:extLst>
                <a:ext uri="{FF2B5EF4-FFF2-40B4-BE49-F238E27FC236}">
                  <a16:creationId xmlns:a16="http://schemas.microsoft.com/office/drawing/2014/main" id="{80730858-5F18-7E9A-AA51-FDA6DFBD7F34}"/>
                </a:ext>
              </a:extLst>
            </p:cNvPr>
            <p:cNvSpPr>
              <a:spLocks noChangeAspect="1"/>
            </p:cNvSpPr>
            <p:nvPr/>
          </p:nvSpPr>
          <p:spPr>
            <a:xfrm>
              <a:off x="5834015" y="4312091"/>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AZ</a:t>
              </a:r>
            </a:p>
          </p:txBody>
        </p:sp>
        <p:sp>
          <p:nvSpPr>
            <p:cNvPr id="208" name="Freeform: Shape 189">
              <a:extLst>
                <a:ext uri="{FF2B5EF4-FFF2-40B4-BE49-F238E27FC236}">
                  <a16:creationId xmlns:a16="http://schemas.microsoft.com/office/drawing/2014/main" id="{52FBAFE7-B6CA-14BE-49A6-B8243E74F2FC}"/>
                </a:ext>
              </a:extLst>
            </p:cNvPr>
            <p:cNvSpPr>
              <a:spLocks noChangeAspect="1"/>
            </p:cNvSpPr>
            <p:nvPr/>
          </p:nvSpPr>
          <p:spPr>
            <a:xfrm>
              <a:off x="8548739"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FL</a:t>
              </a:r>
            </a:p>
          </p:txBody>
        </p:sp>
        <p:sp>
          <p:nvSpPr>
            <p:cNvPr id="209" name="Freeform: Shape 190">
              <a:extLst>
                <a:ext uri="{FF2B5EF4-FFF2-40B4-BE49-F238E27FC236}">
                  <a16:creationId xmlns:a16="http://schemas.microsoft.com/office/drawing/2014/main" id="{1396B988-6674-8B2D-4165-C360828E6DD4}"/>
                </a:ext>
              </a:extLst>
            </p:cNvPr>
            <p:cNvSpPr>
              <a:spLocks noChangeAspect="1"/>
            </p:cNvSpPr>
            <p:nvPr/>
          </p:nvSpPr>
          <p:spPr>
            <a:xfrm>
              <a:off x="6738056" y="48326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TX</a:t>
              </a:r>
            </a:p>
          </p:txBody>
        </p:sp>
        <p:sp>
          <p:nvSpPr>
            <p:cNvPr id="210" name="Freeform: Shape 191">
              <a:extLst>
                <a:ext uri="{FF2B5EF4-FFF2-40B4-BE49-F238E27FC236}">
                  <a16:creationId xmlns:a16="http://schemas.microsoft.com/office/drawing/2014/main" id="{7CC8A209-DA06-E8E7-A3E5-7BB17F425B60}"/>
                </a:ext>
              </a:extLst>
            </p:cNvPr>
            <p:cNvSpPr>
              <a:spLocks noChangeAspect="1"/>
            </p:cNvSpPr>
            <p:nvPr/>
          </p:nvSpPr>
          <p:spPr>
            <a:xfrm>
              <a:off x="10058945"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VI</a:t>
              </a:r>
            </a:p>
          </p:txBody>
        </p:sp>
        <p:sp>
          <p:nvSpPr>
            <p:cNvPr id="211" name="Freeform: Shape 192">
              <a:extLst>
                <a:ext uri="{FF2B5EF4-FFF2-40B4-BE49-F238E27FC236}">
                  <a16:creationId xmlns:a16="http://schemas.microsoft.com/office/drawing/2014/main" id="{D1A449D4-7194-C5AA-B021-756B6ABCB7FE}"/>
                </a:ext>
              </a:extLst>
            </p:cNvPr>
            <p:cNvSpPr>
              <a:spLocks noChangeAspect="1"/>
            </p:cNvSpPr>
            <p:nvPr/>
          </p:nvSpPr>
          <p:spPr>
            <a:xfrm>
              <a:off x="9455381"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a:solidFill>
                    <a:schemeClr val="bg1">
                      <a:lumMod val="95000"/>
                    </a:schemeClr>
                  </a:solidFill>
                  <a:latin typeface="Arial" panose="020B0604020202020204" pitchFamily="34" charset="0"/>
                  <a:cs typeface="Arial" panose="020B0604020202020204" pitchFamily="34" charset="0"/>
                </a:rPr>
                <a:t>PR</a:t>
              </a:r>
            </a:p>
          </p:txBody>
        </p:sp>
        <p:sp>
          <p:nvSpPr>
            <p:cNvPr id="212" name="Freeform: Shape 193">
              <a:extLst>
                <a:ext uri="{FF2B5EF4-FFF2-40B4-BE49-F238E27FC236}">
                  <a16:creationId xmlns:a16="http://schemas.microsoft.com/office/drawing/2014/main" id="{076CFCF5-F86A-A1A8-4378-E68A16CEA08A}"/>
                </a:ext>
              </a:extLst>
            </p:cNvPr>
            <p:cNvSpPr>
              <a:spLocks noChangeAspect="1"/>
            </p:cNvSpPr>
            <p:nvPr/>
          </p:nvSpPr>
          <p:spPr>
            <a:xfrm>
              <a:off x="8851820"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MP</a:t>
              </a:r>
            </a:p>
          </p:txBody>
        </p:sp>
        <p:sp>
          <p:nvSpPr>
            <p:cNvPr id="213" name="Freeform: Shape 194">
              <a:extLst>
                <a:ext uri="{FF2B5EF4-FFF2-40B4-BE49-F238E27FC236}">
                  <a16:creationId xmlns:a16="http://schemas.microsoft.com/office/drawing/2014/main" id="{60ABB80F-80EF-E065-4AF5-D6BA2F959C52}"/>
                </a:ext>
              </a:extLst>
            </p:cNvPr>
            <p:cNvSpPr>
              <a:spLocks noChangeAspect="1"/>
            </p:cNvSpPr>
            <p:nvPr/>
          </p:nvSpPr>
          <p:spPr>
            <a:xfrm>
              <a:off x="824825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accent4"/>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GU</a:t>
              </a:r>
            </a:p>
          </p:txBody>
        </p:sp>
        <p:sp>
          <p:nvSpPr>
            <p:cNvPr id="214" name="Freeform: Shape 195">
              <a:extLst>
                <a:ext uri="{FF2B5EF4-FFF2-40B4-BE49-F238E27FC236}">
                  <a16:creationId xmlns:a16="http://schemas.microsoft.com/office/drawing/2014/main" id="{F05072A7-F0C4-CAC4-8FED-743C7C8D26A3}"/>
                </a:ext>
              </a:extLst>
            </p:cNvPr>
            <p:cNvSpPr>
              <a:spLocks noChangeAspect="1"/>
            </p:cNvSpPr>
            <p:nvPr/>
          </p:nvSpPr>
          <p:spPr>
            <a:xfrm>
              <a:off x="7644699" y="5683544"/>
              <a:ext cx="542352" cy="621792"/>
            </a:xfrm>
            <a:custGeom>
              <a:avLst/>
              <a:gdLst>
                <a:gd name="connsiteX0" fmla="*/ 270170 w 541487"/>
                <a:gd name="connsiteY0" fmla="*/ 623247 h 623246"/>
                <a:gd name="connsiteX1" fmla="*/ 0 w 541487"/>
                <a:gd name="connsiteY1" fmla="*/ 467928 h 623246"/>
                <a:gd name="connsiteX2" fmla="*/ 558 w 541487"/>
                <a:gd name="connsiteY2" fmla="*/ 156304 h 623246"/>
                <a:gd name="connsiteX3" fmla="*/ 271302 w 541487"/>
                <a:gd name="connsiteY3" fmla="*/ 0 h 623246"/>
                <a:gd name="connsiteX4" fmla="*/ 541487 w 541487"/>
                <a:gd name="connsiteY4" fmla="*/ 155334 h 623246"/>
                <a:gd name="connsiteX5" fmla="*/ 540870 w 541487"/>
                <a:gd name="connsiteY5" fmla="*/ 466958 h 623246"/>
                <a:gd name="connsiteX0" fmla="*/ 270170 w 541487"/>
                <a:gd name="connsiteY0" fmla="*/ 608546 h 608546"/>
                <a:gd name="connsiteX1" fmla="*/ 0 w 541487"/>
                <a:gd name="connsiteY1" fmla="*/ 4532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70170 w 541487"/>
                <a:gd name="connsiteY0" fmla="*/ 608546 h 608546"/>
                <a:gd name="connsiteX1" fmla="*/ 0 w 541487"/>
                <a:gd name="connsiteY1" fmla="*/ 455327 h 608546"/>
                <a:gd name="connsiteX2" fmla="*/ 558 w 541487"/>
                <a:gd name="connsiteY2" fmla="*/ 141603 h 608546"/>
                <a:gd name="connsiteX3" fmla="*/ 271302 w 541487"/>
                <a:gd name="connsiteY3" fmla="*/ 0 h 608546"/>
                <a:gd name="connsiteX4" fmla="*/ 541487 w 541487"/>
                <a:gd name="connsiteY4" fmla="*/ 140633 h 608546"/>
                <a:gd name="connsiteX5" fmla="*/ 540870 w 541487"/>
                <a:gd name="connsiteY5" fmla="*/ 452257 h 608546"/>
                <a:gd name="connsiteX6" fmla="*/ 270170 w 541487"/>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0986"/>
                <a:gd name="connsiteY0" fmla="*/ 608546 h 608546"/>
                <a:gd name="connsiteX1" fmla="*/ 0 w 540986"/>
                <a:gd name="connsiteY1" fmla="*/ 454826 h 608546"/>
                <a:gd name="connsiteX2" fmla="*/ 57 w 540986"/>
                <a:gd name="connsiteY2" fmla="*/ 141603 h 608546"/>
                <a:gd name="connsiteX3" fmla="*/ 270801 w 540986"/>
                <a:gd name="connsiteY3" fmla="*/ 0 h 608546"/>
                <a:gd name="connsiteX4" fmla="*/ 540986 w 540986"/>
                <a:gd name="connsiteY4" fmla="*/ 140633 h 608546"/>
                <a:gd name="connsiteX5" fmla="*/ 540369 w 540986"/>
                <a:gd name="connsiteY5" fmla="*/ 452257 h 608546"/>
                <a:gd name="connsiteX6" fmla="*/ 269669 w 540986"/>
                <a:gd name="connsiteY6" fmla="*/ 608546 h 608546"/>
                <a:gd name="connsiteX0" fmla="*/ 269669 w 541405"/>
                <a:gd name="connsiteY0" fmla="*/ 608546 h 608546"/>
                <a:gd name="connsiteX1" fmla="*/ 0 w 541405"/>
                <a:gd name="connsiteY1" fmla="*/ 454826 h 608546"/>
                <a:gd name="connsiteX2" fmla="*/ 57 w 541405"/>
                <a:gd name="connsiteY2" fmla="*/ 141603 h 608546"/>
                <a:gd name="connsiteX3" fmla="*/ 270801 w 541405"/>
                <a:gd name="connsiteY3" fmla="*/ 0 h 608546"/>
                <a:gd name="connsiteX4" fmla="*/ 540986 w 541405"/>
                <a:gd name="connsiteY4" fmla="*/ 140633 h 608546"/>
                <a:gd name="connsiteX5" fmla="*/ 541371 w 541405"/>
                <a:gd name="connsiteY5" fmla="*/ 454261 h 608546"/>
                <a:gd name="connsiteX6" fmla="*/ 269669 w 541405"/>
                <a:gd name="connsiteY6" fmla="*/ 608546 h 608546"/>
                <a:gd name="connsiteX0" fmla="*/ 269669 w 541405"/>
                <a:gd name="connsiteY0" fmla="*/ 620948 h 620948"/>
                <a:gd name="connsiteX1" fmla="*/ 0 w 541405"/>
                <a:gd name="connsiteY1" fmla="*/ 467228 h 620948"/>
                <a:gd name="connsiteX2" fmla="*/ 57 w 541405"/>
                <a:gd name="connsiteY2" fmla="*/ 154005 h 620948"/>
                <a:gd name="connsiteX3" fmla="*/ 270801 w 541405"/>
                <a:gd name="connsiteY3" fmla="*/ 0 h 620948"/>
                <a:gd name="connsiteX4" fmla="*/ 540986 w 541405"/>
                <a:gd name="connsiteY4" fmla="*/ 153035 h 620948"/>
                <a:gd name="connsiteX5" fmla="*/ 541371 w 541405"/>
                <a:gd name="connsiteY5" fmla="*/ 466663 h 620948"/>
                <a:gd name="connsiteX6" fmla="*/ 269669 w 541405"/>
                <a:gd name="connsiteY6" fmla="*/ 620948 h 620948"/>
                <a:gd name="connsiteX0" fmla="*/ 269669 w 541405"/>
                <a:gd name="connsiteY0" fmla="*/ 619821 h 619821"/>
                <a:gd name="connsiteX1" fmla="*/ 0 w 541405"/>
                <a:gd name="connsiteY1" fmla="*/ 466101 h 619821"/>
                <a:gd name="connsiteX2" fmla="*/ 57 w 541405"/>
                <a:gd name="connsiteY2" fmla="*/ 152878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269669 w 541405"/>
                <a:gd name="connsiteY0" fmla="*/ 619821 h 619821"/>
                <a:gd name="connsiteX1" fmla="*/ 0 w 541405"/>
                <a:gd name="connsiteY1" fmla="*/ 466101 h 619821"/>
                <a:gd name="connsiteX2" fmla="*/ 125203 w 541405"/>
                <a:gd name="connsiteY2" fmla="*/ 84104 h 619821"/>
                <a:gd name="connsiteX3" fmla="*/ 270801 w 541405"/>
                <a:gd name="connsiteY3" fmla="*/ 0 h 619821"/>
                <a:gd name="connsiteX4" fmla="*/ 540986 w 541405"/>
                <a:gd name="connsiteY4" fmla="*/ 151908 h 619821"/>
                <a:gd name="connsiteX5" fmla="*/ 541371 w 541405"/>
                <a:gd name="connsiteY5" fmla="*/ 465536 h 619821"/>
                <a:gd name="connsiteX6" fmla="*/ 269669 w 541405"/>
                <a:gd name="connsiteY6" fmla="*/ 619821 h 619821"/>
                <a:gd name="connsiteX0" fmla="*/ 163314 w 435050"/>
                <a:gd name="connsiteY0" fmla="*/ 619821 h 619821"/>
                <a:gd name="connsiteX1" fmla="*/ 0 w 435050"/>
                <a:gd name="connsiteY1" fmla="*/ 301494 h 619821"/>
                <a:gd name="connsiteX2" fmla="*/ 18848 w 435050"/>
                <a:gd name="connsiteY2" fmla="*/ 84104 h 619821"/>
                <a:gd name="connsiteX3" fmla="*/ 164446 w 435050"/>
                <a:gd name="connsiteY3" fmla="*/ 0 h 619821"/>
                <a:gd name="connsiteX4" fmla="*/ 434631 w 435050"/>
                <a:gd name="connsiteY4" fmla="*/ 151908 h 619821"/>
                <a:gd name="connsiteX5" fmla="*/ 435016 w 435050"/>
                <a:gd name="connsiteY5" fmla="*/ 465536 h 619821"/>
                <a:gd name="connsiteX6" fmla="*/ 163314 w 435050"/>
                <a:gd name="connsiteY6" fmla="*/ 619821 h 619821"/>
                <a:gd name="connsiteX0" fmla="*/ 144467 w 416203"/>
                <a:gd name="connsiteY0" fmla="*/ 619821 h 619821"/>
                <a:gd name="connsiteX1" fmla="*/ 320 w 416203"/>
                <a:gd name="connsiteY1" fmla="*/ 251511 h 619821"/>
                <a:gd name="connsiteX2" fmla="*/ 1 w 416203"/>
                <a:gd name="connsiteY2" fmla="*/ 84104 h 619821"/>
                <a:gd name="connsiteX3" fmla="*/ 145599 w 416203"/>
                <a:gd name="connsiteY3" fmla="*/ 0 h 619821"/>
                <a:gd name="connsiteX4" fmla="*/ 415784 w 416203"/>
                <a:gd name="connsiteY4" fmla="*/ 151908 h 619821"/>
                <a:gd name="connsiteX5" fmla="*/ 416169 w 416203"/>
                <a:gd name="connsiteY5" fmla="*/ 465536 h 619821"/>
                <a:gd name="connsiteX6" fmla="*/ 144467 w 416203"/>
                <a:gd name="connsiteY6" fmla="*/ 619821 h 619821"/>
                <a:gd name="connsiteX0" fmla="*/ 184679 w 416203"/>
                <a:gd name="connsiteY0" fmla="*/ 403352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84679 w 416203"/>
                <a:gd name="connsiteY6" fmla="*/ 403352 h 465536"/>
                <a:gd name="connsiteX0" fmla="*/ 145970 w 416203"/>
                <a:gd name="connsiteY0" fmla="*/ 334578 h 465536"/>
                <a:gd name="connsiteX1" fmla="*/ 320 w 416203"/>
                <a:gd name="connsiteY1" fmla="*/ 251511 h 465536"/>
                <a:gd name="connsiteX2" fmla="*/ 1 w 416203"/>
                <a:gd name="connsiteY2" fmla="*/ 84104 h 465536"/>
                <a:gd name="connsiteX3" fmla="*/ 145599 w 416203"/>
                <a:gd name="connsiteY3" fmla="*/ 0 h 465536"/>
                <a:gd name="connsiteX4" fmla="*/ 415784 w 416203"/>
                <a:gd name="connsiteY4" fmla="*/ 151908 h 465536"/>
                <a:gd name="connsiteX5" fmla="*/ 416169 w 416203"/>
                <a:gd name="connsiteY5" fmla="*/ 465536 h 465536"/>
                <a:gd name="connsiteX6" fmla="*/ 145970 w 416203"/>
                <a:gd name="connsiteY6" fmla="*/ 334578 h 465536"/>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328604 w 415784"/>
                <a:gd name="connsiteY5" fmla="*/ 275750 h 334578"/>
                <a:gd name="connsiteX6" fmla="*/ 145970 w 415784"/>
                <a:gd name="connsiteY6" fmla="*/ 334578 h 334578"/>
                <a:gd name="connsiteX0" fmla="*/ 145970 w 415784"/>
                <a:gd name="connsiteY0" fmla="*/ 334578 h 334578"/>
                <a:gd name="connsiteX1" fmla="*/ 320 w 415784"/>
                <a:gd name="connsiteY1" fmla="*/ 251511 h 334578"/>
                <a:gd name="connsiteX2" fmla="*/ 1 w 415784"/>
                <a:gd name="connsiteY2" fmla="*/ 84104 h 334578"/>
                <a:gd name="connsiteX3" fmla="*/ 145599 w 415784"/>
                <a:gd name="connsiteY3" fmla="*/ 0 h 334578"/>
                <a:gd name="connsiteX4" fmla="*/ 415784 w 415784"/>
                <a:gd name="connsiteY4" fmla="*/ 151908 h 334578"/>
                <a:gd name="connsiteX5" fmla="*/ 291774 w 415784"/>
                <a:gd name="connsiteY5" fmla="*/ 249819 h 334578"/>
                <a:gd name="connsiteX6" fmla="*/ 145970 w 415784"/>
                <a:gd name="connsiteY6" fmla="*/ 334578 h 334578"/>
                <a:gd name="connsiteX0" fmla="*/ 145970 w 291798"/>
                <a:gd name="connsiteY0" fmla="*/ 334578 h 334578"/>
                <a:gd name="connsiteX1" fmla="*/ 320 w 291798"/>
                <a:gd name="connsiteY1" fmla="*/ 251511 h 334578"/>
                <a:gd name="connsiteX2" fmla="*/ 1 w 291798"/>
                <a:gd name="connsiteY2" fmla="*/ 84104 h 334578"/>
                <a:gd name="connsiteX3" fmla="*/ 145599 w 291798"/>
                <a:gd name="connsiteY3" fmla="*/ 0 h 334578"/>
                <a:gd name="connsiteX4" fmla="*/ 291014 w 291798"/>
                <a:gd name="connsiteY4" fmla="*/ 81631 h 334578"/>
                <a:gd name="connsiteX5" fmla="*/ 291774 w 291798"/>
                <a:gd name="connsiteY5" fmla="*/ 249819 h 334578"/>
                <a:gd name="connsiteX6" fmla="*/ 145970 w 291798"/>
                <a:gd name="connsiteY6" fmla="*/ 334578 h 334578"/>
                <a:gd name="connsiteX0" fmla="*/ 145970 w 291775"/>
                <a:gd name="connsiteY0" fmla="*/ 334578 h 334578"/>
                <a:gd name="connsiteX1" fmla="*/ 320 w 291775"/>
                <a:gd name="connsiteY1" fmla="*/ 251511 h 334578"/>
                <a:gd name="connsiteX2" fmla="*/ 1 w 291775"/>
                <a:gd name="connsiteY2" fmla="*/ 84104 h 334578"/>
                <a:gd name="connsiteX3" fmla="*/ 145599 w 291775"/>
                <a:gd name="connsiteY3" fmla="*/ 0 h 334578"/>
                <a:gd name="connsiteX4" fmla="*/ 269217 w 291775"/>
                <a:gd name="connsiteY4" fmla="*/ 91778 h 334578"/>
                <a:gd name="connsiteX5" fmla="*/ 291774 w 291775"/>
                <a:gd name="connsiteY5" fmla="*/ 249819 h 334578"/>
                <a:gd name="connsiteX6" fmla="*/ 145970 w 291775"/>
                <a:gd name="connsiteY6" fmla="*/ 334578 h 334578"/>
                <a:gd name="connsiteX0" fmla="*/ 145970 w 291832"/>
                <a:gd name="connsiteY0" fmla="*/ 334578 h 334578"/>
                <a:gd name="connsiteX1" fmla="*/ 320 w 291832"/>
                <a:gd name="connsiteY1" fmla="*/ 251511 h 334578"/>
                <a:gd name="connsiteX2" fmla="*/ 1 w 291832"/>
                <a:gd name="connsiteY2" fmla="*/ 84104 h 334578"/>
                <a:gd name="connsiteX3" fmla="*/ 145599 w 291832"/>
                <a:gd name="connsiteY3" fmla="*/ 0 h 334578"/>
                <a:gd name="connsiteX4" fmla="*/ 291766 w 291832"/>
                <a:gd name="connsiteY4" fmla="*/ 83134 h 334578"/>
                <a:gd name="connsiteX5" fmla="*/ 291774 w 291832"/>
                <a:gd name="connsiteY5" fmla="*/ 249819 h 334578"/>
                <a:gd name="connsiteX6" fmla="*/ 145970 w 291832"/>
                <a:gd name="connsiteY6" fmla="*/ 334578 h 33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32" h="334578">
                  <a:moveTo>
                    <a:pt x="145970" y="334578"/>
                  </a:moveTo>
                  <a:lnTo>
                    <a:pt x="320" y="251511"/>
                  </a:lnTo>
                  <a:cubicBezTo>
                    <a:pt x="339" y="147103"/>
                    <a:pt x="-18" y="188512"/>
                    <a:pt x="1" y="84104"/>
                  </a:cubicBezTo>
                  <a:lnTo>
                    <a:pt x="145599" y="0"/>
                  </a:lnTo>
                  <a:lnTo>
                    <a:pt x="291766" y="83134"/>
                  </a:lnTo>
                  <a:cubicBezTo>
                    <a:pt x="291560" y="187009"/>
                    <a:pt x="291980" y="145944"/>
                    <a:pt x="291774" y="249819"/>
                  </a:cubicBezTo>
                  <a:lnTo>
                    <a:pt x="145970" y="334578"/>
                  </a:lnTo>
                  <a:close/>
                </a:path>
              </a:pathLst>
            </a:custGeom>
            <a:solidFill>
              <a:schemeClr val="bg1">
                <a:lumMod val="50000"/>
              </a:schemeClr>
            </a:solidFill>
            <a:ln w="57150" cap="flat" cmpd="sng">
              <a:noFill/>
              <a:prstDash val="solid"/>
              <a:miter/>
            </a:ln>
          </p:spPr>
          <p:txBody>
            <a:bodyPr rtlCol="0" anchor="ctr"/>
            <a:lstStyle/>
            <a:p>
              <a:pPr algn="ctr"/>
              <a:r>
                <a:rPr lang="en-US" sz="1000" dirty="0">
                  <a:solidFill>
                    <a:schemeClr val="bg1">
                      <a:lumMod val="95000"/>
                    </a:schemeClr>
                  </a:solidFill>
                  <a:latin typeface="Arial" panose="020B0604020202020204" pitchFamily="34" charset="0"/>
                  <a:cs typeface="Arial" panose="020B0604020202020204" pitchFamily="34" charset="0"/>
                </a:rPr>
                <a:t>AS</a:t>
              </a:r>
            </a:p>
          </p:txBody>
        </p:sp>
      </p:grpSp>
      <p:sp>
        <p:nvSpPr>
          <p:cNvPr id="217" name="Title 216">
            <a:extLst>
              <a:ext uri="{FF2B5EF4-FFF2-40B4-BE49-F238E27FC236}">
                <a16:creationId xmlns:a16="http://schemas.microsoft.com/office/drawing/2014/main" id="{98B3F1D9-2E91-1EC5-64DC-E8B56264CAF3}"/>
              </a:ext>
            </a:extLst>
          </p:cNvPr>
          <p:cNvSpPr>
            <a:spLocks noGrp="1"/>
          </p:cNvSpPr>
          <p:nvPr>
            <p:ph type="title"/>
          </p:nvPr>
        </p:nvSpPr>
        <p:spPr/>
        <p:txBody>
          <a:bodyPr/>
          <a:lstStyle/>
          <a:p>
            <a:pPr algn="ctr"/>
            <a:r>
              <a:rPr lang="en-US" sz="2000" b="1" dirty="0">
                <a:latin typeface="+mn-lt"/>
              </a:rPr>
              <a:t>Women in State Legislatures </a:t>
            </a:r>
          </a:p>
        </p:txBody>
      </p:sp>
      <p:sp>
        <p:nvSpPr>
          <p:cNvPr id="218" name="Subtitle 217">
            <a:extLst>
              <a:ext uri="{FF2B5EF4-FFF2-40B4-BE49-F238E27FC236}">
                <a16:creationId xmlns:a16="http://schemas.microsoft.com/office/drawing/2014/main" id="{737133A4-8679-2BD2-5E86-EF62A38C0DF4}"/>
              </a:ext>
            </a:extLst>
          </p:cNvPr>
          <p:cNvSpPr>
            <a:spLocks noGrp="1"/>
          </p:cNvSpPr>
          <p:nvPr>
            <p:ph type="subTitle" idx="10"/>
          </p:nvPr>
        </p:nvSpPr>
        <p:spPr/>
        <p:txBody>
          <a:bodyPr/>
          <a:lstStyle/>
          <a:p>
            <a:pPr algn="ctr"/>
            <a:r>
              <a:rPr lang="en-US" sz="2000" b="1" dirty="0"/>
              <a:t>Top Legislative leaders </a:t>
            </a:r>
          </a:p>
        </p:txBody>
      </p:sp>
    </p:spTree>
    <p:extLst>
      <p:ext uri="{BB962C8B-B14F-4D97-AF65-F5344CB8AC3E}">
        <p14:creationId xmlns:p14="http://schemas.microsoft.com/office/powerpoint/2010/main" val="389707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0B5542-7F65-518E-4AE1-005CC62FB78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p:blipFill>
        <p:spPr>
          <a:xfrm>
            <a:off x="3750367" y="117"/>
            <a:ext cx="4239748" cy="3750252"/>
          </a:xfrm>
        </p:spPr>
      </p:pic>
      <p:sp>
        <p:nvSpPr>
          <p:cNvPr id="19" name="Title 18">
            <a:extLst>
              <a:ext uri="{FF2B5EF4-FFF2-40B4-BE49-F238E27FC236}">
                <a16:creationId xmlns:a16="http://schemas.microsoft.com/office/drawing/2014/main" id="{CBE94D24-F8AC-6843-A380-F1987CE56B05}"/>
              </a:ext>
            </a:extLst>
          </p:cNvPr>
          <p:cNvSpPr>
            <a:spLocks noGrp="1"/>
          </p:cNvSpPr>
          <p:nvPr>
            <p:ph type="ctrTitle"/>
          </p:nvPr>
        </p:nvSpPr>
        <p:spPr/>
        <p:txBody>
          <a:bodyPr/>
          <a:lstStyle/>
          <a:p>
            <a:r>
              <a:rPr lang="en-US" dirty="0"/>
              <a:t>NCSL: Strengthening the Legislative Institution </a:t>
            </a:r>
          </a:p>
        </p:txBody>
      </p:sp>
      <p:pic>
        <p:nvPicPr>
          <p:cNvPr id="10" name="Picture Placeholder 9">
            <a:extLst>
              <a:ext uri="{FF2B5EF4-FFF2-40B4-BE49-F238E27FC236}">
                <a16:creationId xmlns:a16="http://schemas.microsoft.com/office/drawing/2014/main" id="{BA31493B-BCA9-4548-E44C-70CC9408099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val="0"/>
              </a:ext>
            </a:extLst>
          </a:blip>
          <a:srcRect/>
          <a:stretch/>
        </p:blipFill>
        <p:spPr>
          <a:xfrm>
            <a:off x="7990115" y="0"/>
            <a:ext cx="4201885" cy="3750252"/>
          </a:xfrm>
        </p:spPr>
      </p:pic>
      <p:sp>
        <p:nvSpPr>
          <p:cNvPr id="21" name="Content Placeholder 20">
            <a:extLst>
              <a:ext uri="{FF2B5EF4-FFF2-40B4-BE49-F238E27FC236}">
                <a16:creationId xmlns:a16="http://schemas.microsoft.com/office/drawing/2014/main" id="{EAA4EA2A-446B-FB1C-5F0B-EE9307798F6B}"/>
              </a:ext>
            </a:extLst>
          </p:cNvPr>
          <p:cNvSpPr>
            <a:spLocks noGrp="1"/>
          </p:cNvSpPr>
          <p:nvPr>
            <p:ph sz="quarter" idx="13"/>
          </p:nvPr>
        </p:nvSpPr>
        <p:spPr/>
        <p:txBody>
          <a:bodyPr/>
          <a:lstStyle/>
          <a:p>
            <a:endParaRPr lang="en-US" dirty="0"/>
          </a:p>
          <a:p>
            <a:r>
              <a:rPr lang="en-US" dirty="0"/>
              <a:t>Policy and Research </a:t>
            </a:r>
          </a:p>
          <a:p>
            <a:r>
              <a:rPr lang="en-US" dirty="0"/>
              <a:t>Trainings </a:t>
            </a:r>
          </a:p>
          <a:p>
            <a:r>
              <a:rPr lang="en-US" dirty="0"/>
              <a:t>Federal Voice for States </a:t>
            </a:r>
          </a:p>
          <a:p>
            <a:r>
              <a:rPr lang="en-US" dirty="0"/>
              <a:t>Connections </a:t>
            </a:r>
          </a:p>
          <a:p>
            <a:endParaRPr lang="en-US" dirty="0"/>
          </a:p>
        </p:txBody>
      </p:sp>
    </p:spTree>
    <p:extLst>
      <p:ext uri="{BB962C8B-B14F-4D97-AF65-F5344CB8AC3E}">
        <p14:creationId xmlns:p14="http://schemas.microsoft.com/office/powerpoint/2010/main" val="3211218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F515697-7E73-4AEA-65FE-2F3EBA3235E3}"/>
              </a:ext>
            </a:extLst>
          </p:cNvPr>
          <p:cNvSpPr>
            <a:spLocks noGrp="1"/>
          </p:cNvSpPr>
          <p:nvPr>
            <p:ph type="body" sz="quarter" idx="25"/>
          </p:nvPr>
        </p:nvSpPr>
        <p:spPr/>
        <p:txBody>
          <a:bodyPr/>
          <a:lstStyle/>
          <a:p>
            <a:pPr algn="ctr"/>
            <a:r>
              <a:rPr lang="en-US" dirty="0"/>
              <a:t>Louisiana</a:t>
            </a:r>
          </a:p>
        </p:txBody>
      </p:sp>
      <p:pic>
        <p:nvPicPr>
          <p:cNvPr id="3" name="Content Placeholder 2">
            <a:extLst>
              <a:ext uri="{FF2B5EF4-FFF2-40B4-BE49-F238E27FC236}">
                <a16:creationId xmlns:a16="http://schemas.microsoft.com/office/drawing/2014/main" id="{982C471C-AA4B-2D3E-3449-51B949FD6098}"/>
              </a:ext>
            </a:extLst>
          </p:cNvPr>
          <p:cNvPicPr>
            <a:picLocks noGrp="1" noChangeAspect="1"/>
          </p:cNvPicPr>
          <p:nvPr>
            <p:ph sz="quarter" idx="31"/>
          </p:nvPr>
        </p:nvPicPr>
        <p:blipFill>
          <a:blip r:embed="rId3"/>
          <a:stretch>
            <a:fillRect/>
          </a:stretch>
        </p:blipFill>
        <p:spPr>
          <a:xfrm>
            <a:off x="5354680" y="4470400"/>
            <a:ext cx="1813836" cy="1876096"/>
          </a:xfrm>
          <a:prstGeom prst="rect">
            <a:avLst/>
          </a:prstGeom>
        </p:spPr>
      </p:pic>
      <p:sp>
        <p:nvSpPr>
          <p:cNvPr id="39" name="Text Placeholder 38">
            <a:extLst>
              <a:ext uri="{FF2B5EF4-FFF2-40B4-BE49-F238E27FC236}">
                <a16:creationId xmlns:a16="http://schemas.microsoft.com/office/drawing/2014/main" id="{21162950-0A55-B709-948C-31478828ABC1}"/>
              </a:ext>
            </a:extLst>
          </p:cNvPr>
          <p:cNvSpPr>
            <a:spLocks noGrp="1"/>
          </p:cNvSpPr>
          <p:nvPr>
            <p:ph type="body" sz="quarter" idx="32"/>
          </p:nvPr>
        </p:nvSpPr>
        <p:spPr/>
        <p:txBody>
          <a:bodyPr/>
          <a:lstStyle/>
          <a:p>
            <a:pPr algn="ctr"/>
            <a:r>
              <a:rPr lang="en-US" dirty="0"/>
              <a:t>Hawaii</a:t>
            </a:r>
          </a:p>
        </p:txBody>
      </p:sp>
      <p:pic>
        <p:nvPicPr>
          <p:cNvPr id="4" name="Content Placeholder 3">
            <a:extLst>
              <a:ext uri="{FF2B5EF4-FFF2-40B4-BE49-F238E27FC236}">
                <a16:creationId xmlns:a16="http://schemas.microsoft.com/office/drawing/2014/main" id="{8E98CC9D-B7E2-C048-3614-EA1805670A1C}"/>
              </a:ext>
            </a:extLst>
          </p:cNvPr>
          <p:cNvPicPr>
            <a:picLocks noGrp="1" noChangeAspect="1"/>
          </p:cNvPicPr>
          <p:nvPr>
            <p:ph sz="quarter" idx="33"/>
          </p:nvPr>
        </p:nvPicPr>
        <p:blipFill>
          <a:blip r:embed="rId4"/>
          <a:stretch>
            <a:fillRect/>
          </a:stretch>
        </p:blipFill>
        <p:spPr>
          <a:xfrm>
            <a:off x="8850354" y="4470399"/>
            <a:ext cx="1813835" cy="1876095"/>
          </a:xfrm>
          <a:prstGeom prst="rect">
            <a:avLst/>
          </a:prstGeom>
        </p:spPr>
      </p:pic>
      <p:sp>
        <p:nvSpPr>
          <p:cNvPr id="41" name="Text Placeholder 40">
            <a:extLst>
              <a:ext uri="{FF2B5EF4-FFF2-40B4-BE49-F238E27FC236}">
                <a16:creationId xmlns:a16="http://schemas.microsoft.com/office/drawing/2014/main" id="{8F9387E4-B77E-A556-5C2F-764B52D318F9}"/>
              </a:ext>
            </a:extLst>
          </p:cNvPr>
          <p:cNvSpPr>
            <a:spLocks noGrp="1"/>
          </p:cNvSpPr>
          <p:nvPr>
            <p:ph type="body" sz="quarter" idx="34"/>
          </p:nvPr>
        </p:nvSpPr>
        <p:spPr/>
        <p:txBody>
          <a:bodyPr/>
          <a:lstStyle/>
          <a:p>
            <a:pPr algn="ctr"/>
            <a:r>
              <a:rPr lang="en-US" dirty="0"/>
              <a:t>Indiana</a:t>
            </a:r>
          </a:p>
        </p:txBody>
      </p:sp>
      <p:sp>
        <p:nvSpPr>
          <p:cNvPr id="23" name="Title 22">
            <a:extLst>
              <a:ext uri="{FF2B5EF4-FFF2-40B4-BE49-F238E27FC236}">
                <a16:creationId xmlns:a16="http://schemas.microsoft.com/office/drawing/2014/main" id="{D679D0B8-6AEB-61F2-844E-696D4656B518}"/>
              </a:ext>
            </a:extLst>
          </p:cNvPr>
          <p:cNvSpPr>
            <a:spLocks noGrp="1"/>
          </p:cNvSpPr>
          <p:nvPr>
            <p:ph type="title"/>
          </p:nvPr>
        </p:nvSpPr>
        <p:spPr/>
        <p:txBody>
          <a:bodyPr/>
          <a:lstStyle/>
          <a:p>
            <a:r>
              <a:rPr lang="en-US" dirty="0"/>
              <a:t>Caucus and Networks </a:t>
            </a:r>
          </a:p>
        </p:txBody>
      </p:sp>
      <p:sp>
        <p:nvSpPr>
          <p:cNvPr id="24" name="Subtitle 23">
            <a:extLst>
              <a:ext uri="{FF2B5EF4-FFF2-40B4-BE49-F238E27FC236}">
                <a16:creationId xmlns:a16="http://schemas.microsoft.com/office/drawing/2014/main" id="{4BBA0B29-30D8-9A4B-14A6-E2C4C6C93BB7}"/>
              </a:ext>
            </a:extLst>
          </p:cNvPr>
          <p:cNvSpPr>
            <a:spLocks noGrp="1"/>
          </p:cNvSpPr>
          <p:nvPr>
            <p:ph type="subTitle" idx="10"/>
          </p:nvPr>
        </p:nvSpPr>
        <p:spPr/>
        <p:txBody>
          <a:bodyPr/>
          <a:lstStyle/>
          <a:p>
            <a:r>
              <a:rPr lang="en-US" dirty="0"/>
              <a:t>Formal, Informal, Social and Political </a:t>
            </a:r>
          </a:p>
        </p:txBody>
      </p:sp>
      <p:sp>
        <p:nvSpPr>
          <p:cNvPr id="26" name="Content Placeholder 25">
            <a:extLst>
              <a:ext uri="{FF2B5EF4-FFF2-40B4-BE49-F238E27FC236}">
                <a16:creationId xmlns:a16="http://schemas.microsoft.com/office/drawing/2014/main" id="{F034CF78-4A4B-D494-E23A-F9C388CD0915}"/>
              </a:ext>
            </a:extLst>
          </p:cNvPr>
          <p:cNvSpPr>
            <a:spLocks noGrp="1"/>
          </p:cNvSpPr>
          <p:nvPr>
            <p:ph sz="quarter" idx="13"/>
          </p:nvPr>
        </p:nvSpPr>
        <p:spPr>
          <a:xfrm>
            <a:off x="431999" y="1929741"/>
            <a:ext cx="5664201" cy="1186019"/>
          </a:xfrm>
        </p:spPr>
        <p:txBody>
          <a:bodyPr/>
          <a:lstStyle/>
          <a:p>
            <a:pPr algn="ctr"/>
            <a:r>
              <a:rPr lang="en-US" dirty="0"/>
              <a:t>More than 30 states have some form of state legislative women’s caucus.</a:t>
            </a:r>
          </a:p>
        </p:txBody>
      </p:sp>
      <p:pic>
        <p:nvPicPr>
          <p:cNvPr id="25" name="Picture Placeholder 24">
            <a:extLst>
              <a:ext uri="{FF2B5EF4-FFF2-40B4-BE49-F238E27FC236}">
                <a16:creationId xmlns:a16="http://schemas.microsoft.com/office/drawing/2014/main" id="{C5EE68E2-AF56-624A-303F-EBFF307E4AE8}"/>
              </a:ext>
            </a:extLst>
          </p:cNvPr>
          <p:cNvPicPr>
            <a:picLocks noGrp="1" noChangeAspect="1"/>
          </p:cNvPicPr>
          <p:nvPr>
            <p:ph type="pic" idx="12"/>
          </p:nvPr>
        </p:nvPicPr>
        <p:blipFill>
          <a:blip r:embed="rId5"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527799" y="0"/>
            <a:ext cx="5664201" cy="3467595"/>
          </a:xfrm>
        </p:spPr>
      </p:pic>
      <p:pic>
        <p:nvPicPr>
          <p:cNvPr id="2" name="Picture Placeholder 42">
            <a:extLst>
              <a:ext uri="{FF2B5EF4-FFF2-40B4-BE49-F238E27FC236}">
                <a16:creationId xmlns:a16="http://schemas.microsoft.com/office/drawing/2014/main" id="{BD14E9AF-F563-81DB-00F2-E91CCAE6144A}"/>
              </a:ext>
            </a:extLst>
          </p:cNvPr>
          <p:cNvPicPr>
            <a:picLocks noGrp="1" noChangeAspect="1"/>
          </p:cNvPicPr>
          <p:nvPr>
            <p:ph sz="quarter" idx="30"/>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1718013" y="4470400"/>
            <a:ext cx="1813836" cy="1581150"/>
          </a:xfrm>
        </p:spPr>
      </p:pic>
    </p:spTree>
    <p:extLst>
      <p:ext uri="{BB962C8B-B14F-4D97-AF65-F5344CB8AC3E}">
        <p14:creationId xmlns:p14="http://schemas.microsoft.com/office/powerpoint/2010/main" val="283173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icture Placeholder 126">
            <a:extLst>
              <a:ext uri="{FF2B5EF4-FFF2-40B4-BE49-F238E27FC236}">
                <a16:creationId xmlns:a16="http://schemas.microsoft.com/office/drawing/2014/main" id="{D1800A10-8E2E-6BC8-47BA-05B294F79DF4}"/>
              </a:ext>
            </a:extLst>
          </p:cNvPr>
          <p:cNvSpPr>
            <a:spLocks noGrp="1"/>
          </p:cNvSpPr>
          <p:nvPr>
            <p:ph type="pic" sz="quarter" idx="26"/>
          </p:nvPr>
        </p:nvSpPr>
        <p:spPr/>
        <p:txBody>
          <a:bodyPr/>
          <a:lstStyle/>
          <a:p>
            <a:r>
              <a:rPr lang="en-US" sz="4000" b="1" dirty="0">
                <a:latin typeface="+mn-lt"/>
              </a:rPr>
              <a:t>210/8.5%</a:t>
            </a:r>
            <a:endParaRPr lang="en-US" b="1" dirty="0">
              <a:latin typeface="+mn-lt"/>
            </a:endParaRPr>
          </a:p>
        </p:txBody>
      </p:sp>
      <p:sp>
        <p:nvSpPr>
          <p:cNvPr id="125" name="Picture Placeholder 124">
            <a:extLst>
              <a:ext uri="{FF2B5EF4-FFF2-40B4-BE49-F238E27FC236}">
                <a16:creationId xmlns:a16="http://schemas.microsoft.com/office/drawing/2014/main" id="{9A159EB5-0458-9691-1C88-14444C885C42}"/>
              </a:ext>
            </a:extLst>
          </p:cNvPr>
          <p:cNvSpPr>
            <a:spLocks noGrp="1"/>
          </p:cNvSpPr>
          <p:nvPr>
            <p:ph type="pic" sz="quarter" idx="24"/>
          </p:nvPr>
        </p:nvSpPr>
        <p:spPr/>
        <p:txBody>
          <a:bodyPr/>
          <a:lstStyle/>
          <a:p>
            <a:r>
              <a:rPr lang="en-US" sz="4000" b="1" dirty="0">
                <a:latin typeface="+mn-lt"/>
              </a:rPr>
              <a:t>319/ 12% </a:t>
            </a:r>
            <a:endParaRPr lang="en-US" sz="1400" b="1" dirty="0">
              <a:latin typeface="+mn-lt"/>
            </a:endParaRPr>
          </a:p>
        </p:txBody>
      </p:sp>
      <p:sp>
        <p:nvSpPr>
          <p:cNvPr id="126" name="Picture Placeholder 125">
            <a:extLst>
              <a:ext uri="{FF2B5EF4-FFF2-40B4-BE49-F238E27FC236}">
                <a16:creationId xmlns:a16="http://schemas.microsoft.com/office/drawing/2014/main" id="{9D37CFED-D5FB-F7CC-1E1F-EF2254C435B8}"/>
              </a:ext>
            </a:extLst>
          </p:cNvPr>
          <p:cNvSpPr>
            <a:spLocks noGrp="1"/>
          </p:cNvSpPr>
          <p:nvPr>
            <p:ph type="pic" sz="quarter" idx="25"/>
          </p:nvPr>
        </p:nvSpPr>
        <p:spPr/>
        <p:txBody>
          <a:bodyPr/>
          <a:lstStyle/>
          <a:p>
            <a:r>
              <a:rPr lang="en-US" sz="4000" b="1" dirty="0">
                <a:latin typeface="+mn-lt"/>
              </a:rPr>
              <a:t>100/4%</a:t>
            </a:r>
            <a:endParaRPr lang="en-US" b="1" dirty="0">
              <a:latin typeface="+mn-lt"/>
            </a:endParaRPr>
          </a:p>
        </p:txBody>
      </p:sp>
      <p:sp>
        <p:nvSpPr>
          <p:cNvPr id="128" name="Picture Placeholder 127">
            <a:extLst>
              <a:ext uri="{FF2B5EF4-FFF2-40B4-BE49-F238E27FC236}">
                <a16:creationId xmlns:a16="http://schemas.microsoft.com/office/drawing/2014/main" id="{6AD68F57-FE72-6DB2-74D1-2B6BB8C1B99A}"/>
              </a:ext>
            </a:extLst>
          </p:cNvPr>
          <p:cNvSpPr>
            <a:spLocks noGrp="1"/>
          </p:cNvSpPr>
          <p:nvPr>
            <p:ph type="pic" sz="quarter" idx="27"/>
          </p:nvPr>
        </p:nvSpPr>
        <p:spPr/>
        <p:txBody>
          <a:bodyPr/>
          <a:lstStyle/>
          <a:p>
            <a:r>
              <a:rPr lang="en-US" sz="4000" b="1" dirty="0">
                <a:latin typeface="+mn-lt"/>
              </a:rPr>
              <a:t>36/1.4%</a:t>
            </a:r>
          </a:p>
        </p:txBody>
      </p:sp>
      <p:sp>
        <p:nvSpPr>
          <p:cNvPr id="124" name="Title 123">
            <a:extLst>
              <a:ext uri="{FF2B5EF4-FFF2-40B4-BE49-F238E27FC236}">
                <a16:creationId xmlns:a16="http://schemas.microsoft.com/office/drawing/2014/main" id="{6FC61836-63AF-1396-8F33-D71B4D803698}"/>
              </a:ext>
            </a:extLst>
          </p:cNvPr>
          <p:cNvSpPr>
            <a:spLocks noGrp="1"/>
          </p:cNvSpPr>
          <p:nvPr>
            <p:ph type="title"/>
          </p:nvPr>
        </p:nvSpPr>
        <p:spPr/>
        <p:txBody>
          <a:bodyPr/>
          <a:lstStyle/>
          <a:p>
            <a:r>
              <a:rPr lang="en-US" dirty="0"/>
              <a:t>Women Legislators of Color </a:t>
            </a:r>
          </a:p>
        </p:txBody>
      </p:sp>
      <p:sp>
        <p:nvSpPr>
          <p:cNvPr id="24" name="Text Placeholder 23">
            <a:extLst>
              <a:ext uri="{FF2B5EF4-FFF2-40B4-BE49-F238E27FC236}">
                <a16:creationId xmlns:a16="http://schemas.microsoft.com/office/drawing/2014/main" id="{F746F140-CA4C-472C-A8CF-6FBDBDE20F3C}"/>
              </a:ext>
            </a:extLst>
          </p:cNvPr>
          <p:cNvSpPr>
            <a:spLocks noGrp="1"/>
          </p:cNvSpPr>
          <p:nvPr>
            <p:ph type="body" sz="quarter" idx="16"/>
          </p:nvPr>
        </p:nvSpPr>
        <p:spPr>
          <a:xfrm>
            <a:off x="556815" y="4278948"/>
            <a:ext cx="2217414" cy="993775"/>
          </a:xfrm>
        </p:spPr>
        <p:txBody>
          <a:bodyPr/>
          <a:lstStyle/>
          <a:p>
            <a:pPr algn="ctr"/>
            <a:r>
              <a:rPr lang="en-US" dirty="0"/>
              <a:t>African American </a:t>
            </a:r>
          </a:p>
        </p:txBody>
      </p:sp>
      <p:sp>
        <p:nvSpPr>
          <p:cNvPr id="30" name="Text Placeholder 29">
            <a:extLst>
              <a:ext uri="{FF2B5EF4-FFF2-40B4-BE49-F238E27FC236}">
                <a16:creationId xmlns:a16="http://schemas.microsoft.com/office/drawing/2014/main" id="{0083CFAC-7B54-F1E1-2B76-8BE7584D0074}"/>
              </a:ext>
            </a:extLst>
          </p:cNvPr>
          <p:cNvSpPr>
            <a:spLocks noGrp="1"/>
          </p:cNvSpPr>
          <p:nvPr>
            <p:ph type="body" sz="quarter" idx="29"/>
          </p:nvPr>
        </p:nvSpPr>
        <p:spPr>
          <a:xfrm>
            <a:off x="3493321" y="4565107"/>
            <a:ext cx="2217414" cy="993775"/>
          </a:xfrm>
        </p:spPr>
        <p:txBody>
          <a:bodyPr/>
          <a:lstStyle/>
          <a:p>
            <a:pPr algn="ctr"/>
            <a:r>
              <a:rPr lang="en-US" dirty="0"/>
              <a:t>Asian/Pacific Islander</a:t>
            </a:r>
          </a:p>
        </p:txBody>
      </p:sp>
      <p:sp>
        <p:nvSpPr>
          <p:cNvPr id="32" name="Text Placeholder 31">
            <a:extLst>
              <a:ext uri="{FF2B5EF4-FFF2-40B4-BE49-F238E27FC236}">
                <a16:creationId xmlns:a16="http://schemas.microsoft.com/office/drawing/2014/main" id="{2166112F-9514-E813-B475-408A06DBEC7F}"/>
              </a:ext>
            </a:extLst>
          </p:cNvPr>
          <p:cNvSpPr>
            <a:spLocks noGrp="1"/>
          </p:cNvSpPr>
          <p:nvPr>
            <p:ph type="body" sz="quarter" idx="31"/>
          </p:nvPr>
        </p:nvSpPr>
        <p:spPr>
          <a:xfrm>
            <a:off x="6380462" y="4269009"/>
            <a:ext cx="2217414" cy="993775"/>
          </a:xfrm>
        </p:spPr>
        <p:txBody>
          <a:bodyPr/>
          <a:lstStyle/>
          <a:p>
            <a:pPr algn="ctr"/>
            <a:r>
              <a:rPr lang="en-US" dirty="0"/>
              <a:t>Latina</a:t>
            </a:r>
          </a:p>
        </p:txBody>
      </p:sp>
      <p:sp>
        <p:nvSpPr>
          <p:cNvPr id="34" name="Text Placeholder 33">
            <a:extLst>
              <a:ext uri="{FF2B5EF4-FFF2-40B4-BE49-F238E27FC236}">
                <a16:creationId xmlns:a16="http://schemas.microsoft.com/office/drawing/2014/main" id="{8B3A075F-BEED-E629-E5D0-4D6C140515A3}"/>
              </a:ext>
            </a:extLst>
          </p:cNvPr>
          <p:cNvSpPr>
            <a:spLocks noGrp="1"/>
          </p:cNvSpPr>
          <p:nvPr>
            <p:ph type="body" sz="quarter" idx="33"/>
          </p:nvPr>
        </p:nvSpPr>
        <p:spPr>
          <a:xfrm>
            <a:off x="9296312" y="4791499"/>
            <a:ext cx="2217414" cy="993775"/>
          </a:xfrm>
        </p:spPr>
        <p:txBody>
          <a:bodyPr/>
          <a:lstStyle/>
          <a:p>
            <a:pPr algn="ctr"/>
            <a:r>
              <a:rPr lang="en-US" dirty="0"/>
              <a:t>Native American/Alaska Native/Native Hawaiian</a:t>
            </a:r>
          </a:p>
        </p:txBody>
      </p:sp>
    </p:spTree>
    <p:extLst>
      <p:ext uri="{BB962C8B-B14F-4D97-AF65-F5344CB8AC3E}">
        <p14:creationId xmlns:p14="http://schemas.microsoft.com/office/powerpoint/2010/main" val="2093485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0DDA00-8A8A-CA2C-793D-007ACCD38057}"/>
              </a:ext>
            </a:extLst>
          </p:cNvPr>
          <p:cNvPicPr>
            <a:picLocks noChangeAspect="1"/>
          </p:cNvPicPr>
          <p:nvPr/>
        </p:nvPicPr>
        <p:blipFill>
          <a:blip r:embed="rId2"/>
          <a:stretch>
            <a:fillRect/>
          </a:stretch>
        </p:blipFill>
        <p:spPr>
          <a:xfrm>
            <a:off x="1662545" y="473363"/>
            <a:ext cx="8866910" cy="5911274"/>
          </a:xfrm>
          <a:prstGeom prst="rect">
            <a:avLst/>
          </a:prstGeom>
        </p:spPr>
      </p:pic>
    </p:spTree>
    <p:extLst>
      <p:ext uri="{BB962C8B-B14F-4D97-AF65-F5344CB8AC3E}">
        <p14:creationId xmlns:p14="http://schemas.microsoft.com/office/powerpoint/2010/main" val="1768001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55A363-CB80-A8A1-9612-9F0238F7C09E}"/>
              </a:ext>
            </a:extLst>
          </p:cNvPr>
          <p:cNvSpPr>
            <a:spLocks noGrp="1"/>
          </p:cNvSpPr>
          <p:nvPr>
            <p:ph type="ctrTitle"/>
          </p:nvPr>
        </p:nvSpPr>
        <p:spPr/>
        <p:txBody>
          <a:bodyPr/>
          <a:lstStyle/>
          <a:p>
            <a:r>
              <a:rPr lang="en-US" dirty="0"/>
              <a:t>Where we’re going….</a:t>
            </a:r>
          </a:p>
        </p:txBody>
      </p:sp>
      <p:pic>
        <p:nvPicPr>
          <p:cNvPr id="6" name="Picture Placeholder 5">
            <a:extLst>
              <a:ext uri="{FF2B5EF4-FFF2-40B4-BE49-F238E27FC236}">
                <a16:creationId xmlns:a16="http://schemas.microsoft.com/office/drawing/2014/main" id="{2E496FCD-1B4B-4F49-4263-819CDF979AFE}"/>
              </a:ext>
            </a:extLst>
          </p:cNvPr>
          <p:cNvPicPr>
            <a:picLocks noGrp="1" noChangeAspect="1"/>
          </p:cNvPicPr>
          <p:nvPr>
            <p:ph type="pic" sz="quarter" idx="10"/>
          </p:nvPr>
        </p:nvPicPr>
        <p:blipFill>
          <a:blip r:embed="rId2"/>
          <a:srcRect l="22367" r="22367"/>
          <a:stretch>
            <a:fillRect/>
          </a:stretch>
        </p:blipFill>
        <p:spPr>
          <a:xfrm>
            <a:off x="0" y="0"/>
            <a:ext cx="5984875" cy="6054436"/>
          </a:xfrm>
          <a:prstGeom prst="rect">
            <a:avLst/>
          </a:prstGeom>
        </p:spPr>
      </p:pic>
      <p:sp>
        <p:nvSpPr>
          <p:cNvPr id="7" name="TextBox 6">
            <a:extLst>
              <a:ext uri="{FF2B5EF4-FFF2-40B4-BE49-F238E27FC236}">
                <a16:creationId xmlns:a16="http://schemas.microsoft.com/office/drawing/2014/main" id="{2703A7DC-DD52-4671-197E-051A292E5984}"/>
              </a:ext>
            </a:extLst>
          </p:cNvPr>
          <p:cNvSpPr txBox="1"/>
          <p:nvPr/>
        </p:nvSpPr>
        <p:spPr>
          <a:xfrm>
            <a:off x="207818" y="6054436"/>
            <a:ext cx="5375564" cy="369332"/>
          </a:xfrm>
          <a:prstGeom prst="rect">
            <a:avLst/>
          </a:prstGeom>
          <a:noFill/>
        </p:spPr>
        <p:txBody>
          <a:bodyPr wrap="square" rtlCol="0">
            <a:spAutoFit/>
          </a:bodyPr>
          <a:lstStyle/>
          <a:p>
            <a:r>
              <a:rPr lang="en-US" dirty="0"/>
              <a:t>Photo Courtesy of Georgia House Media Services  </a:t>
            </a:r>
          </a:p>
        </p:txBody>
      </p:sp>
    </p:spTree>
    <p:extLst>
      <p:ext uri="{BB962C8B-B14F-4D97-AF65-F5344CB8AC3E}">
        <p14:creationId xmlns:p14="http://schemas.microsoft.com/office/powerpoint/2010/main" val="266712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4D737E3-C0F5-9822-983E-15D9452F0FE5}"/>
              </a:ext>
            </a:extLst>
          </p:cNvPr>
          <p:cNvSpPr>
            <a:spLocks noGrp="1"/>
          </p:cNvSpPr>
          <p:nvPr>
            <p:ph type="title"/>
          </p:nvPr>
        </p:nvSpPr>
        <p:spPr>
          <a:xfrm>
            <a:off x="1024281" y="1803599"/>
            <a:ext cx="3817980" cy="432000"/>
          </a:xfrm>
        </p:spPr>
        <p:txBody>
          <a:bodyPr/>
          <a:lstStyle/>
          <a:p>
            <a:r>
              <a:rPr lang="en-US" dirty="0"/>
              <a:t>Stay Connected</a:t>
            </a:r>
          </a:p>
        </p:txBody>
      </p:sp>
      <p:pic>
        <p:nvPicPr>
          <p:cNvPr id="11" name="Picture Placeholder 10">
            <a:extLst>
              <a:ext uri="{FF2B5EF4-FFF2-40B4-BE49-F238E27FC236}">
                <a16:creationId xmlns:a16="http://schemas.microsoft.com/office/drawing/2014/main" id="{19A64754-6E0C-DE26-405F-BAA6A1E28441}"/>
              </a:ext>
            </a:extLst>
          </p:cNvPr>
          <p:cNvPicPr>
            <a:picLocks noGrp="1" noChangeAspect="1"/>
          </p:cNvPicPr>
          <p:nvPr>
            <p:ph type="pic" idx="12"/>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096000" y="0"/>
            <a:ext cx="6095999" cy="6503243"/>
          </a:xfrm>
        </p:spPr>
      </p:pic>
      <p:sp>
        <p:nvSpPr>
          <p:cNvPr id="17" name="Content Placeholder 16">
            <a:extLst>
              <a:ext uri="{FF2B5EF4-FFF2-40B4-BE49-F238E27FC236}">
                <a16:creationId xmlns:a16="http://schemas.microsoft.com/office/drawing/2014/main" id="{F722956F-FD3C-2C27-033C-8D24FE94F0B4}"/>
              </a:ext>
            </a:extLst>
          </p:cNvPr>
          <p:cNvSpPr>
            <a:spLocks noGrp="1"/>
          </p:cNvSpPr>
          <p:nvPr>
            <p:ph sz="quarter" idx="15"/>
          </p:nvPr>
        </p:nvSpPr>
        <p:spPr>
          <a:xfrm>
            <a:off x="1024082" y="2476931"/>
            <a:ext cx="3818082" cy="3071813"/>
          </a:xfrm>
        </p:spPr>
        <p:txBody>
          <a:bodyPr/>
          <a:lstStyle/>
          <a:p>
            <a:r>
              <a:rPr lang="en-US" dirty="0">
                <a:hlinkClick r:id="rId4"/>
              </a:rPr>
              <a:t>Learn</a:t>
            </a:r>
            <a:r>
              <a:rPr lang="en-US" dirty="0"/>
              <a:t> about NCSL training</a:t>
            </a:r>
          </a:p>
          <a:p>
            <a:r>
              <a:rPr lang="en-US" dirty="0">
                <a:hlinkClick r:id="rId5"/>
              </a:rPr>
              <a:t>Subscribe</a:t>
            </a:r>
            <a:r>
              <a:rPr lang="en-US" dirty="0"/>
              <a:t> to policy newsletters</a:t>
            </a:r>
          </a:p>
          <a:p>
            <a:r>
              <a:rPr lang="en-US" dirty="0">
                <a:hlinkClick r:id="rId6"/>
              </a:rPr>
              <a:t>Read</a:t>
            </a:r>
            <a:r>
              <a:rPr lang="en-US" dirty="0"/>
              <a:t> State Legislatures magazine</a:t>
            </a:r>
          </a:p>
          <a:p>
            <a:r>
              <a:rPr lang="en-US" dirty="0">
                <a:hlinkClick r:id="rId7"/>
              </a:rPr>
              <a:t>Listen</a:t>
            </a:r>
            <a:r>
              <a:rPr lang="en-US" dirty="0"/>
              <a:t> to an NCSL podcast</a:t>
            </a:r>
          </a:p>
          <a:p>
            <a:r>
              <a:rPr lang="en-US" dirty="0">
                <a:hlinkClick r:id="rId8"/>
              </a:rPr>
              <a:t>Watch</a:t>
            </a:r>
            <a:r>
              <a:rPr lang="en-US" dirty="0"/>
              <a:t> recorded policy webinars and training sessions</a:t>
            </a:r>
          </a:p>
          <a:p>
            <a:r>
              <a:rPr lang="en-US" dirty="0">
                <a:hlinkClick r:id="rId9"/>
              </a:rPr>
              <a:t>Attend</a:t>
            </a:r>
            <a:r>
              <a:rPr lang="en-US" dirty="0"/>
              <a:t> a meeting or training</a:t>
            </a:r>
          </a:p>
          <a:p>
            <a:r>
              <a:rPr lang="en-US" dirty="0">
                <a:hlinkClick r:id="rId10"/>
              </a:rPr>
              <a:t>Follow</a:t>
            </a:r>
            <a:r>
              <a:rPr lang="en-US" dirty="0"/>
              <a:t> @</a:t>
            </a:r>
            <a:r>
              <a:rPr lang="en-US" dirty="0" err="1"/>
              <a:t>NCSLorg</a:t>
            </a:r>
            <a:r>
              <a:rPr lang="en-US" dirty="0"/>
              <a:t> on social media</a:t>
            </a:r>
          </a:p>
          <a:p>
            <a:endParaRPr lang="en-US" dirty="0"/>
          </a:p>
        </p:txBody>
      </p:sp>
      <p:sp>
        <p:nvSpPr>
          <p:cNvPr id="16" name="Slide Number Placeholder 5">
            <a:extLst>
              <a:ext uri="{FF2B5EF4-FFF2-40B4-BE49-F238E27FC236}">
                <a16:creationId xmlns:a16="http://schemas.microsoft.com/office/drawing/2014/main" id="{8D6CB85C-4A9F-3CA5-BE7E-C494BD429BAD}"/>
              </a:ext>
            </a:extLst>
          </p:cNvPr>
          <p:cNvSpPr txBox="1">
            <a:spLocks/>
          </p:cNvSpPr>
          <p:nvPr/>
        </p:nvSpPr>
        <p:spPr>
          <a:xfrm>
            <a:off x="11785961" y="6539762"/>
            <a:ext cx="345545" cy="277000"/>
          </a:xfrm>
          <a:prstGeom prst="rect">
            <a:avLst/>
          </a:prstGeom>
          <a:noFill/>
          <a:ln w="6350">
            <a:noFill/>
          </a:ln>
        </p:spPr>
        <p:txBody>
          <a:bodyPr vert="horz" lIns="0" tIns="0" rIns="0" bIns="0" rtlCol="0" anchor="ctr"/>
          <a:lstStyle>
            <a:defPPr>
              <a:defRPr lang="en-US"/>
            </a:defPPr>
            <a:lvl1pPr marL="0" algn="ctr" defTabSz="914400" rtl="0" eaLnBrk="1" latinLnBrk="0" hangingPunct="1">
              <a:defRPr sz="1200" b="0" i="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solidFill>
                  <a:schemeClr val="bg1"/>
                </a:solidFill>
              </a:rPr>
              <a:pPr/>
              <a:t>24</a:t>
            </a:fld>
            <a:endParaRPr lang="en-US">
              <a:solidFill>
                <a:schemeClr val="bg1"/>
              </a:solidFill>
            </a:endParaRPr>
          </a:p>
        </p:txBody>
      </p:sp>
    </p:spTree>
    <p:extLst>
      <p:ext uri="{BB962C8B-B14F-4D97-AF65-F5344CB8AC3E}">
        <p14:creationId xmlns:p14="http://schemas.microsoft.com/office/powerpoint/2010/main" val="1345027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827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B401-DCF2-6EBA-2BD4-565F8A6E9DF8}"/>
              </a:ext>
            </a:extLst>
          </p:cNvPr>
          <p:cNvSpPr>
            <a:spLocks noGrp="1"/>
          </p:cNvSpPr>
          <p:nvPr>
            <p:ph type="title"/>
          </p:nvPr>
        </p:nvSpPr>
        <p:spPr>
          <a:xfrm>
            <a:off x="1009064" y="3429000"/>
            <a:ext cx="9447292" cy="432000"/>
          </a:xfrm>
        </p:spPr>
        <p:txBody>
          <a:bodyPr/>
          <a:lstStyle/>
          <a:p>
            <a:r>
              <a:rPr lang="en-US" dirty="0"/>
              <a:t>Thank you for joining today! </a:t>
            </a:r>
          </a:p>
        </p:txBody>
      </p:sp>
      <p:sp>
        <p:nvSpPr>
          <p:cNvPr id="4" name="Content Placeholder 3">
            <a:extLst>
              <a:ext uri="{FF2B5EF4-FFF2-40B4-BE49-F238E27FC236}">
                <a16:creationId xmlns:a16="http://schemas.microsoft.com/office/drawing/2014/main" id="{09DFF931-6037-4028-D989-CB7E8089BBF7}"/>
              </a:ext>
            </a:extLst>
          </p:cNvPr>
          <p:cNvSpPr>
            <a:spLocks noGrp="1"/>
          </p:cNvSpPr>
          <p:nvPr>
            <p:ph sz="quarter" idx="30"/>
          </p:nvPr>
        </p:nvSpPr>
        <p:spPr>
          <a:xfrm>
            <a:off x="1009065" y="4295885"/>
            <a:ext cx="2848486" cy="1581798"/>
          </a:xfrm>
        </p:spPr>
        <p:txBody>
          <a:bodyPr/>
          <a:lstStyle/>
          <a:p>
            <a:pPr lvl="0"/>
            <a:r>
              <a:rPr lang="en-US" dirty="0"/>
              <a:t>Martha Saenz</a:t>
            </a:r>
          </a:p>
          <a:p>
            <a:pPr lvl="0"/>
            <a:r>
              <a:rPr lang="en-US" dirty="0"/>
              <a:t>Associate Director</a:t>
            </a:r>
          </a:p>
          <a:p>
            <a:pPr lvl="0"/>
            <a:r>
              <a:rPr lang="en-US" dirty="0"/>
              <a:t>Martha.Saenz@ncsl.org </a:t>
            </a:r>
          </a:p>
          <a:p>
            <a:pPr lvl="0"/>
            <a:r>
              <a:rPr lang="en-US" dirty="0"/>
              <a:t>303.501.9579</a:t>
            </a:r>
          </a:p>
        </p:txBody>
      </p:sp>
      <p:sp>
        <p:nvSpPr>
          <p:cNvPr id="5" name="Content Placeholder 4">
            <a:extLst>
              <a:ext uri="{FF2B5EF4-FFF2-40B4-BE49-F238E27FC236}">
                <a16:creationId xmlns:a16="http://schemas.microsoft.com/office/drawing/2014/main" id="{0BEBE987-190F-4D72-655D-7C552671CF0C}"/>
              </a:ext>
            </a:extLst>
          </p:cNvPr>
          <p:cNvSpPr>
            <a:spLocks noGrp="1"/>
          </p:cNvSpPr>
          <p:nvPr>
            <p:ph sz="quarter" idx="31"/>
          </p:nvPr>
        </p:nvSpPr>
        <p:spPr>
          <a:xfrm>
            <a:off x="5496410" y="4295885"/>
            <a:ext cx="1848394" cy="1581798"/>
          </a:xfrm>
        </p:spPr>
        <p:txBody>
          <a:bodyPr/>
          <a:lstStyle/>
          <a:p>
            <a:r>
              <a:rPr lang="en-US" dirty="0">
                <a:hlinkClick r:id="rId3">
                  <a:extLst>
                    <a:ext uri="{A12FA001-AC4F-418D-AE19-62706E023703}">
                      <ahyp:hlinkClr xmlns:ahyp="http://schemas.microsoft.com/office/drawing/2018/hyperlinkcolor" val="tx"/>
                    </a:ext>
                  </a:extLst>
                </a:hlinkClick>
              </a:rPr>
              <a:t>www.ncsl.org</a:t>
            </a:r>
            <a:endParaRPr lang="en-US" dirty="0"/>
          </a:p>
          <a:p>
            <a:endParaRPr lang="en-US" dirty="0"/>
          </a:p>
          <a:p>
            <a:br>
              <a:rPr lang="en-US" dirty="0"/>
            </a:br>
            <a:br>
              <a:rPr lang="en-US" dirty="0"/>
            </a:br>
            <a:r>
              <a:rPr lang="en-US" dirty="0"/>
              <a:t>@</a:t>
            </a:r>
            <a:r>
              <a:rPr lang="en-US" dirty="0" err="1"/>
              <a:t>NCSLorg</a:t>
            </a:r>
            <a:endParaRPr lang="en-US" dirty="0"/>
          </a:p>
        </p:txBody>
      </p:sp>
      <p:sp>
        <p:nvSpPr>
          <p:cNvPr id="6" name="Content Placeholder 5">
            <a:extLst>
              <a:ext uri="{FF2B5EF4-FFF2-40B4-BE49-F238E27FC236}">
                <a16:creationId xmlns:a16="http://schemas.microsoft.com/office/drawing/2014/main" id="{6D4EC391-7FED-0B21-2315-7C734D1575AD}"/>
              </a:ext>
            </a:extLst>
          </p:cNvPr>
          <p:cNvSpPr>
            <a:spLocks noGrp="1"/>
          </p:cNvSpPr>
          <p:nvPr>
            <p:ph sz="quarter" idx="33"/>
          </p:nvPr>
        </p:nvSpPr>
        <p:spPr>
          <a:xfrm>
            <a:off x="8702361" y="4295885"/>
            <a:ext cx="2370218" cy="1581798"/>
          </a:xfrm>
        </p:spPr>
        <p:txBody>
          <a:bodyPr/>
          <a:lstStyle/>
          <a:p>
            <a:r>
              <a:rPr lang="en-US" dirty="0"/>
              <a:t>Denver </a:t>
            </a:r>
            <a:br>
              <a:rPr lang="en-US" dirty="0"/>
            </a:br>
            <a:r>
              <a:rPr lang="en-US" dirty="0"/>
              <a:t>7700 East First Place, </a:t>
            </a:r>
            <a:br>
              <a:rPr lang="en-US" dirty="0"/>
            </a:br>
            <a:r>
              <a:rPr lang="en-US" dirty="0"/>
              <a:t>Denver CO 80230  </a:t>
            </a:r>
          </a:p>
          <a:p>
            <a:br>
              <a:rPr lang="en-US" dirty="0"/>
            </a:br>
            <a:r>
              <a:rPr lang="en-US" dirty="0"/>
              <a:t>Washington D.C. </a:t>
            </a:r>
          </a:p>
          <a:p>
            <a:r>
              <a:rPr lang="en-US" dirty="0"/>
              <a:t>444 North Capitol Street, N.W. </a:t>
            </a:r>
            <a:br>
              <a:rPr lang="en-US" dirty="0"/>
            </a:br>
            <a:r>
              <a:rPr lang="en-US" dirty="0"/>
              <a:t>Suite 515, </a:t>
            </a:r>
            <a:br>
              <a:rPr lang="en-US" dirty="0"/>
            </a:br>
            <a:r>
              <a:rPr lang="en-US" dirty="0"/>
              <a:t>Washington, D.C. 20001</a:t>
            </a:r>
          </a:p>
        </p:txBody>
      </p:sp>
      <p:pic>
        <p:nvPicPr>
          <p:cNvPr id="9" name="Picture Placeholder 8">
            <a:extLst>
              <a:ext uri="{FF2B5EF4-FFF2-40B4-BE49-F238E27FC236}">
                <a16:creationId xmlns:a16="http://schemas.microsoft.com/office/drawing/2014/main" id="{9034D799-92EA-DF9A-036C-49CC02A2E718}"/>
              </a:ext>
            </a:extLst>
          </p:cNvPr>
          <p:cNvPicPr>
            <a:picLocks noGrp="1" noChangeAspect="1"/>
          </p:cNvPicPr>
          <p:nvPr>
            <p:ph type="pic" sz="quarter" idx="34"/>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2887663"/>
          </a:xfrm>
        </p:spPr>
      </p:pic>
    </p:spTree>
    <p:extLst>
      <p:ext uri="{BB962C8B-B14F-4D97-AF65-F5344CB8AC3E}">
        <p14:creationId xmlns:p14="http://schemas.microsoft.com/office/powerpoint/2010/main" val="449007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1A041AF-ED28-8C15-4A60-C294A6C1A6D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t="9" b="9"/>
          <a:stretch/>
        </p:blipFill>
        <p:spPr/>
      </p:pic>
      <p:sp>
        <p:nvSpPr>
          <p:cNvPr id="15" name="Title 14">
            <a:extLst>
              <a:ext uri="{FF2B5EF4-FFF2-40B4-BE49-F238E27FC236}">
                <a16:creationId xmlns:a16="http://schemas.microsoft.com/office/drawing/2014/main" id="{AA2092B4-CF7C-6482-9EB2-8A636D4051E9}"/>
              </a:ext>
            </a:extLst>
          </p:cNvPr>
          <p:cNvSpPr>
            <a:spLocks noGrp="1"/>
          </p:cNvSpPr>
          <p:nvPr>
            <p:ph type="ctrTitle"/>
          </p:nvPr>
        </p:nvSpPr>
        <p:spPr/>
        <p:txBody>
          <a:bodyPr/>
          <a:lstStyle/>
          <a:p>
            <a:r>
              <a:rPr lang="en-US" dirty="0"/>
              <a:t>Overview of State Legislator Demographics</a:t>
            </a:r>
          </a:p>
        </p:txBody>
      </p:sp>
      <p:sp>
        <p:nvSpPr>
          <p:cNvPr id="8" name="Subtitle 7">
            <a:extLst>
              <a:ext uri="{FF2B5EF4-FFF2-40B4-BE49-F238E27FC236}">
                <a16:creationId xmlns:a16="http://schemas.microsoft.com/office/drawing/2014/main" id="{B137450F-64C6-0A91-36C5-312B36C10B3A}"/>
              </a:ext>
            </a:extLst>
          </p:cNvPr>
          <p:cNvSpPr>
            <a:spLocks noGrp="1"/>
          </p:cNvSpPr>
          <p:nvPr>
            <p:ph type="subTitle" idx="12"/>
          </p:nvPr>
        </p:nvSpPr>
        <p:spPr/>
        <p:txBody>
          <a:bodyPr/>
          <a:lstStyle/>
          <a:p>
            <a:r>
              <a:rPr lang="en-US" dirty="0"/>
              <a:t>Includes U.S. Territories</a:t>
            </a:r>
          </a:p>
        </p:txBody>
      </p:sp>
      <p:sp>
        <p:nvSpPr>
          <p:cNvPr id="10" name="Content Placeholder 9">
            <a:extLst>
              <a:ext uri="{FF2B5EF4-FFF2-40B4-BE49-F238E27FC236}">
                <a16:creationId xmlns:a16="http://schemas.microsoft.com/office/drawing/2014/main" id="{59DE67DF-91CB-40BC-2421-FB0586D08A6A}"/>
              </a:ext>
            </a:extLst>
          </p:cNvPr>
          <p:cNvSpPr>
            <a:spLocks noGrp="1"/>
          </p:cNvSpPr>
          <p:nvPr>
            <p:ph sz="quarter" idx="15"/>
          </p:nvPr>
        </p:nvSpPr>
        <p:spPr/>
        <p:txBody>
          <a:bodyPr/>
          <a:lstStyle/>
          <a:p>
            <a:r>
              <a:rPr lang="en-US" dirty="0"/>
              <a:t>Total Senate Seats: 2,069</a:t>
            </a:r>
          </a:p>
          <a:p>
            <a:pPr lvl="1"/>
            <a:r>
              <a:rPr lang="en-US" dirty="0"/>
              <a:t>Republican: 1,089</a:t>
            </a:r>
          </a:p>
          <a:p>
            <a:pPr lvl="1"/>
            <a:r>
              <a:rPr lang="en-US" dirty="0"/>
              <a:t>Democrat: 869</a:t>
            </a:r>
          </a:p>
          <a:p>
            <a:pPr lvl="1"/>
            <a:r>
              <a:rPr lang="en-US" dirty="0"/>
              <a:t>Other: 107</a:t>
            </a:r>
          </a:p>
          <a:p>
            <a:pPr marL="457200" lvl="1" indent="0">
              <a:buNone/>
            </a:pPr>
            <a:endParaRPr lang="en-US" dirty="0"/>
          </a:p>
          <a:p>
            <a:r>
              <a:rPr lang="en-US" dirty="0"/>
              <a:t>Total House Seats: 5,503</a:t>
            </a:r>
          </a:p>
          <a:p>
            <a:pPr lvl="1"/>
            <a:r>
              <a:rPr lang="en-US" dirty="0"/>
              <a:t>Republican: 2,936</a:t>
            </a:r>
          </a:p>
          <a:p>
            <a:pPr lvl="1"/>
            <a:r>
              <a:rPr lang="en-US" dirty="0"/>
              <a:t>Democrat: 2,426</a:t>
            </a:r>
          </a:p>
          <a:p>
            <a:pPr lvl="1"/>
            <a:r>
              <a:rPr lang="en-US" dirty="0"/>
              <a:t>Other: 107</a:t>
            </a:r>
          </a:p>
          <a:p>
            <a:pPr lvl="1"/>
            <a:endParaRPr lang="en-US" dirty="0"/>
          </a:p>
          <a:p>
            <a:endParaRPr lang="en-US" dirty="0"/>
          </a:p>
        </p:txBody>
      </p:sp>
    </p:spTree>
    <p:extLst>
      <p:ext uri="{BB962C8B-B14F-4D97-AF65-F5344CB8AC3E}">
        <p14:creationId xmlns:p14="http://schemas.microsoft.com/office/powerpoint/2010/main" val="384036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4619-0343-44A5-8DF7-EB5CE3818F75}"/>
              </a:ext>
            </a:extLst>
          </p:cNvPr>
          <p:cNvSpPr>
            <a:spLocks noGrp="1"/>
          </p:cNvSpPr>
          <p:nvPr>
            <p:ph type="ctrTitle"/>
          </p:nvPr>
        </p:nvSpPr>
        <p:spPr>
          <a:xfrm>
            <a:off x="793187" y="2810209"/>
            <a:ext cx="3945855" cy="1686045"/>
          </a:xfrm>
        </p:spPr>
        <p:txBody>
          <a:bodyPr/>
          <a:lstStyle/>
          <a:p>
            <a:r>
              <a:rPr lang="en-US" dirty="0"/>
              <a:t>Which state has the most state representatives? </a:t>
            </a:r>
          </a:p>
        </p:txBody>
      </p:sp>
      <p:pic>
        <p:nvPicPr>
          <p:cNvPr id="5" name="Picture Placeholder 44">
            <a:extLst>
              <a:ext uri="{FF2B5EF4-FFF2-40B4-BE49-F238E27FC236}">
                <a16:creationId xmlns:a16="http://schemas.microsoft.com/office/drawing/2014/main" id="{42AA890A-7084-66E8-74D1-ED9B1E0F4F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598" b="16598"/>
          <a:stretch/>
        </p:blipFill>
        <p:spPr>
          <a:xfrm>
            <a:off x="5694363" y="0"/>
            <a:ext cx="6497637" cy="6500813"/>
          </a:xfrm>
        </p:spPr>
      </p:pic>
      <p:sp>
        <p:nvSpPr>
          <p:cNvPr id="3" name="TextBox 2">
            <a:extLst>
              <a:ext uri="{FF2B5EF4-FFF2-40B4-BE49-F238E27FC236}">
                <a16:creationId xmlns:a16="http://schemas.microsoft.com/office/drawing/2014/main" id="{AEAB3455-68C3-B607-15DF-7FAF127A96C2}"/>
              </a:ext>
            </a:extLst>
          </p:cNvPr>
          <p:cNvSpPr txBox="1"/>
          <p:nvPr/>
        </p:nvSpPr>
        <p:spPr>
          <a:xfrm>
            <a:off x="5694363" y="6500813"/>
            <a:ext cx="6497637" cy="230832"/>
          </a:xfrm>
          <a:prstGeom prst="rect">
            <a:avLst/>
          </a:prstGeom>
          <a:noFill/>
        </p:spPr>
        <p:txBody>
          <a:bodyPr wrap="square" rtlCol="0">
            <a:spAutoFit/>
          </a:bodyPr>
          <a:lstStyle/>
          <a:p>
            <a:r>
              <a:rPr lang="en-US" sz="900">
                <a:hlinkClick r:id="rId3" tooltip="https://www.flickr.com/photos/cmhpictures/13918810911/"/>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632311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A794E15-7781-EC9A-9152-E82E61837CD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a:stretch/>
        </p:blipFill>
        <p:spPr>
          <a:xfrm>
            <a:off x="0" y="1677600"/>
            <a:ext cx="3751200" cy="4820808"/>
          </a:xfrm>
        </p:spPr>
      </p:pic>
      <p:sp>
        <p:nvSpPr>
          <p:cNvPr id="15" name="Title 14">
            <a:extLst>
              <a:ext uri="{FF2B5EF4-FFF2-40B4-BE49-F238E27FC236}">
                <a16:creationId xmlns:a16="http://schemas.microsoft.com/office/drawing/2014/main" id="{B7EFE8DA-A471-9CC0-23ED-0F5043915567}"/>
              </a:ext>
            </a:extLst>
          </p:cNvPr>
          <p:cNvSpPr>
            <a:spLocks noGrp="1"/>
          </p:cNvSpPr>
          <p:nvPr>
            <p:ph type="title"/>
          </p:nvPr>
        </p:nvSpPr>
        <p:spPr/>
        <p:txBody>
          <a:bodyPr/>
          <a:lstStyle/>
          <a:p>
            <a:r>
              <a:rPr lang="en-US" dirty="0"/>
              <a:t>State Partisan Composition </a:t>
            </a:r>
          </a:p>
        </p:txBody>
      </p:sp>
      <p:pic>
        <p:nvPicPr>
          <p:cNvPr id="3" name="Content Placeholder 2">
            <a:extLst>
              <a:ext uri="{FF2B5EF4-FFF2-40B4-BE49-F238E27FC236}">
                <a16:creationId xmlns:a16="http://schemas.microsoft.com/office/drawing/2014/main" id="{68631CAE-8CC0-DF57-5147-403D4F1F8F0A}"/>
              </a:ext>
            </a:extLst>
          </p:cNvPr>
          <p:cNvPicPr>
            <a:picLocks noGrp="1" noChangeAspect="1"/>
          </p:cNvPicPr>
          <p:nvPr>
            <p:ph sz="quarter" idx="15"/>
          </p:nvPr>
        </p:nvPicPr>
        <p:blipFill rotWithShape="1">
          <a:blip r:embed="rId4">
            <a:extLst>
              <a:ext uri="{28A0092B-C50C-407E-A947-70E740481C1C}">
                <a14:useLocalDpi xmlns:a14="http://schemas.microsoft.com/office/drawing/2010/main" val="0"/>
              </a:ext>
            </a:extLst>
          </a:blip>
          <a:srcRect l="19778" t="38637" r="19768" b="6378"/>
          <a:stretch/>
        </p:blipFill>
        <p:spPr>
          <a:xfrm>
            <a:off x="4014482" y="1960928"/>
            <a:ext cx="8101318" cy="4350420"/>
          </a:xfrm>
        </p:spPr>
      </p:pic>
    </p:spTree>
    <p:extLst>
      <p:ext uri="{BB962C8B-B14F-4D97-AF65-F5344CB8AC3E}">
        <p14:creationId xmlns:p14="http://schemas.microsoft.com/office/powerpoint/2010/main" val="2068911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590715C-5179-7F56-6A21-67E8CF430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957" y="1518288"/>
            <a:ext cx="6072807" cy="3264132"/>
          </a:xfrm>
          <a:prstGeom prst="rect">
            <a:avLst/>
          </a:prstGeom>
        </p:spPr>
      </p:pic>
    </p:spTree>
    <p:extLst>
      <p:ext uri="{BB962C8B-B14F-4D97-AF65-F5344CB8AC3E}">
        <p14:creationId xmlns:p14="http://schemas.microsoft.com/office/powerpoint/2010/main" val="381467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6686006-AB41-FBD2-0CFA-9EC41989D8A9}"/>
              </a:ext>
            </a:extLst>
          </p:cNvPr>
          <p:cNvPicPr>
            <a:picLocks noGrp="1" noChangeAspect="1"/>
          </p:cNvPicPr>
          <p:nvPr>
            <p:ph type="pic" sz="quarter" idx="27"/>
          </p:nvPr>
        </p:nvPicPr>
        <p:blipFill>
          <a:blip r:embed="rId2"/>
          <a:srcRect t="9313" b="9313"/>
          <a:stretch>
            <a:fillRect/>
          </a:stretch>
        </p:blipFill>
        <p:spPr>
          <a:xfrm>
            <a:off x="3648839" y="2308847"/>
            <a:ext cx="1610863" cy="1839775"/>
          </a:xfrm>
          <a:prstGeom prst="rect">
            <a:avLst/>
          </a:prstGeom>
        </p:spPr>
      </p:pic>
      <p:sp>
        <p:nvSpPr>
          <p:cNvPr id="37" name="Text Placeholder 36">
            <a:extLst>
              <a:ext uri="{FF2B5EF4-FFF2-40B4-BE49-F238E27FC236}">
                <a16:creationId xmlns:a16="http://schemas.microsoft.com/office/drawing/2014/main" id="{11020E0B-404C-A6A1-966B-F4646AE939EB}"/>
              </a:ext>
            </a:extLst>
          </p:cNvPr>
          <p:cNvSpPr>
            <a:spLocks noGrp="1"/>
          </p:cNvSpPr>
          <p:nvPr>
            <p:ph type="body" sz="quarter" idx="31"/>
          </p:nvPr>
        </p:nvSpPr>
        <p:spPr>
          <a:xfrm>
            <a:off x="3648371" y="3776921"/>
            <a:ext cx="1610864" cy="993775"/>
          </a:xfrm>
        </p:spPr>
        <p:txBody>
          <a:bodyPr/>
          <a:lstStyle/>
          <a:p>
            <a:r>
              <a:rPr lang="en-US" dirty="0"/>
              <a:t>NAME</a:t>
            </a:r>
          </a:p>
        </p:txBody>
      </p:sp>
      <p:sp>
        <p:nvSpPr>
          <p:cNvPr id="17" name="Content Placeholder 16">
            <a:extLst>
              <a:ext uri="{FF2B5EF4-FFF2-40B4-BE49-F238E27FC236}">
                <a16:creationId xmlns:a16="http://schemas.microsoft.com/office/drawing/2014/main" id="{6739EA29-FE6C-D210-19B9-174580AF85CE}"/>
              </a:ext>
            </a:extLst>
          </p:cNvPr>
          <p:cNvSpPr>
            <a:spLocks noGrp="1"/>
          </p:cNvSpPr>
          <p:nvPr>
            <p:ph sz="quarter" idx="32"/>
          </p:nvPr>
        </p:nvSpPr>
        <p:spPr>
          <a:xfrm>
            <a:off x="3474345" y="4719397"/>
            <a:ext cx="1610864" cy="984460"/>
          </a:xfrm>
        </p:spPr>
        <p:txBody>
          <a:bodyPr/>
          <a:lstStyle/>
          <a:p>
            <a:r>
              <a:rPr lang="en-US" dirty="0"/>
              <a:t>Title | Location</a:t>
            </a:r>
          </a:p>
          <a:p>
            <a:endParaRPr lang="en-US" dirty="0"/>
          </a:p>
        </p:txBody>
      </p:sp>
      <p:sp>
        <p:nvSpPr>
          <p:cNvPr id="38" name="Text Placeholder 37">
            <a:extLst>
              <a:ext uri="{FF2B5EF4-FFF2-40B4-BE49-F238E27FC236}">
                <a16:creationId xmlns:a16="http://schemas.microsoft.com/office/drawing/2014/main" id="{C3B22F19-4670-CBDC-76BE-305CF006F269}"/>
              </a:ext>
            </a:extLst>
          </p:cNvPr>
          <p:cNvSpPr>
            <a:spLocks noGrp="1"/>
          </p:cNvSpPr>
          <p:nvPr>
            <p:ph type="body" sz="quarter" idx="33"/>
          </p:nvPr>
        </p:nvSpPr>
        <p:spPr>
          <a:xfrm>
            <a:off x="6021382" y="3776922"/>
            <a:ext cx="1610864" cy="993775"/>
          </a:xfrm>
        </p:spPr>
        <p:txBody>
          <a:bodyPr/>
          <a:lstStyle/>
          <a:p>
            <a:r>
              <a:rPr lang="en-US" dirty="0"/>
              <a:t>NAME</a:t>
            </a:r>
          </a:p>
        </p:txBody>
      </p:sp>
      <p:sp>
        <p:nvSpPr>
          <p:cNvPr id="19" name="Content Placeholder 18">
            <a:extLst>
              <a:ext uri="{FF2B5EF4-FFF2-40B4-BE49-F238E27FC236}">
                <a16:creationId xmlns:a16="http://schemas.microsoft.com/office/drawing/2014/main" id="{39420EFE-321A-976D-A600-FD62CFD117B9}"/>
              </a:ext>
            </a:extLst>
          </p:cNvPr>
          <p:cNvSpPr>
            <a:spLocks noGrp="1"/>
          </p:cNvSpPr>
          <p:nvPr>
            <p:ph sz="quarter" idx="34"/>
          </p:nvPr>
        </p:nvSpPr>
        <p:spPr>
          <a:xfrm>
            <a:off x="5977013" y="4770697"/>
            <a:ext cx="1610864" cy="984460"/>
          </a:xfrm>
        </p:spPr>
        <p:txBody>
          <a:bodyPr/>
          <a:lstStyle/>
          <a:p>
            <a:r>
              <a:rPr lang="en-US" dirty="0"/>
              <a:t>Title | Location</a:t>
            </a:r>
          </a:p>
          <a:p>
            <a:endParaRPr lang="en-US" dirty="0"/>
          </a:p>
        </p:txBody>
      </p:sp>
      <p:sp>
        <p:nvSpPr>
          <p:cNvPr id="39" name="Text Placeholder 38">
            <a:extLst>
              <a:ext uri="{FF2B5EF4-FFF2-40B4-BE49-F238E27FC236}">
                <a16:creationId xmlns:a16="http://schemas.microsoft.com/office/drawing/2014/main" id="{F7BFC70C-3BB1-0378-8FD2-3DCCCB2C6F07}"/>
              </a:ext>
            </a:extLst>
          </p:cNvPr>
          <p:cNvSpPr>
            <a:spLocks noGrp="1"/>
          </p:cNvSpPr>
          <p:nvPr>
            <p:ph type="body" sz="quarter" idx="35"/>
          </p:nvPr>
        </p:nvSpPr>
        <p:spPr>
          <a:xfrm>
            <a:off x="8543161" y="3725622"/>
            <a:ext cx="1610864" cy="993775"/>
          </a:xfrm>
        </p:spPr>
        <p:txBody>
          <a:bodyPr/>
          <a:lstStyle/>
          <a:p>
            <a:r>
              <a:rPr lang="en-US" dirty="0"/>
              <a:t>NAME</a:t>
            </a:r>
          </a:p>
        </p:txBody>
      </p:sp>
      <p:sp>
        <p:nvSpPr>
          <p:cNvPr id="21" name="Content Placeholder 20">
            <a:extLst>
              <a:ext uri="{FF2B5EF4-FFF2-40B4-BE49-F238E27FC236}">
                <a16:creationId xmlns:a16="http://schemas.microsoft.com/office/drawing/2014/main" id="{9FDA728B-D4CA-6A39-8E54-9B63258721A6}"/>
              </a:ext>
            </a:extLst>
          </p:cNvPr>
          <p:cNvSpPr>
            <a:spLocks noGrp="1"/>
          </p:cNvSpPr>
          <p:nvPr>
            <p:ph sz="quarter" idx="36"/>
          </p:nvPr>
        </p:nvSpPr>
        <p:spPr>
          <a:xfrm>
            <a:off x="8479681" y="4719397"/>
            <a:ext cx="1610864" cy="984460"/>
          </a:xfrm>
        </p:spPr>
        <p:txBody>
          <a:bodyPr/>
          <a:lstStyle/>
          <a:p>
            <a:r>
              <a:rPr lang="en-US" dirty="0"/>
              <a:t>Title | Location</a:t>
            </a:r>
          </a:p>
          <a:p>
            <a:endParaRPr lang="en-US" dirty="0"/>
          </a:p>
        </p:txBody>
      </p:sp>
      <p:sp>
        <p:nvSpPr>
          <p:cNvPr id="31" name="Text Placeholder 30">
            <a:extLst>
              <a:ext uri="{FF2B5EF4-FFF2-40B4-BE49-F238E27FC236}">
                <a16:creationId xmlns:a16="http://schemas.microsoft.com/office/drawing/2014/main" id="{108F5C04-09AF-7B7C-5B49-9CF81910D3DA}"/>
              </a:ext>
            </a:extLst>
          </p:cNvPr>
          <p:cNvSpPr>
            <a:spLocks noGrp="1"/>
          </p:cNvSpPr>
          <p:nvPr>
            <p:ph type="body" sz="quarter" idx="16"/>
          </p:nvPr>
        </p:nvSpPr>
        <p:spPr>
          <a:xfrm>
            <a:off x="1364097" y="3725622"/>
            <a:ext cx="1610864" cy="993775"/>
          </a:xfrm>
        </p:spPr>
        <p:txBody>
          <a:bodyPr/>
          <a:lstStyle/>
          <a:p>
            <a:r>
              <a:rPr lang="en-US" dirty="0"/>
              <a:t>NAME</a:t>
            </a:r>
          </a:p>
        </p:txBody>
      </p:sp>
      <p:sp>
        <p:nvSpPr>
          <p:cNvPr id="9" name="Content Placeholder 8">
            <a:extLst>
              <a:ext uri="{FF2B5EF4-FFF2-40B4-BE49-F238E27FC236}">
                <a16:creationId xmlns:a16="http://schemas.microsoft.com/office/drawing/2014/main" id="{5004F650-1E21-98EB-E8D7-E81BF2161A9E}"/>
              </a:ext>
            </a:extLst>
          </p:cNvPr>
          <p:cNvSpPr>
            <a:spLocks noGrp="1"/>
          </p:cNvSpPr>
          <p:nvPr>
            <p:ph sz="quarter" idx="14"/>
          </p:nvPr>
        </p:nvSpPr>
        <p:spPr>
          <a:xfrm>
            <a:off x="1324341" y="4719397"/>
            <a:ext cx="1610864" cy="984460"/>
          </a:xfrm>
        </p:spPr>
        <p:txBody>
          <a:bodyPr/>
          <a:lstStyle/>
          <a:p>
            <a:r>
              <a:rPr lang="en-US" dirty="0"/>
              <a:t>Title | Location</a:t>
            </a:r>
          </a:p>
          <a:p>
            <a:endParaRPr lang="en-US" dirty="0"/>
          </a:p>
        </p:txBody>
      </p:sp>
      <p:sp>
        <p:nvSpPr>
          <p:cNvPr id="63" name="Title 62">
            <a:extLst>
              <a:ext uri="{FF2B5EF4-FFF2-40B4-BE49-F238E27FC236}">
                <a16:creationId xmlns:a16="http://schemas.microsoft.com/office/drawing/2014/main" id="{1CC0F663-CABF-3A96-3F42-C421B21D1A22}"/>
              </a:ext>
            </a:extLst>
          </p:cNvPr>
          <p:cNvSpPr>
            <a:spLocks noGrp="1"/>
          </p:cNvSpPr>
          <p:nvPr>
            <p:ph type="title"/>
          </p:nvPr>
        </p:nvSpPr>
        <p:spPr/>
        <p:txBody>
          <a:bodyPr/>
          <a:lstStyle/>
          <a:p>
            <a:r>
              <a:rPr lang="en-US" dirty="0"/>
              <a:t>Women’s Legislative Network </a:t>
            </a:r>
          </a:p>
        </p:txBody>
      </p:sp>
      <p:sp>
        <p:nvSpPr>
          <p:cNvPr id="64" name="Subtitle 63">
            <a:extLst>
              <a:ext uri="{FF2B5EF4-FFF2-40B4-BE49-F238E27FC236}">
                <a16:creationId xmlns:a16="http://schemas.microsoft.com/office/drawing/2014/main" id="{7EBB8072-DEA6-E2C2-E34D-69D17CD6E7CD}"/>
              </a:ext>
            </a:extLst>
          </p:cNvPr>
          <p:cNvSpPr>
            <a:spLocks noGrp="1"/>
          </p:cNvSpPr>
          <p:nvPr>
            <p:ph type="subTitle" idx="10"/>
          </p:nvPr>
        </p:nvSpPr>
        <p:spPr/>
        <p:txBody>
          <a:bodyPr/>
          <a:lstStyle/>
          <a:p>
            <a:r>
              <a:rPr lang="en-US" dirty="0"/>
              <a:t>Officers </a:t>
            </a:r>
          </a:p>
        </p:txBody>
      </p:sp>
      <p:pic>
        <p:nvPicPr>
          <p:cNvPr id="2" name="Picture Placeholder 1">
            <a:extLst>
              <a:ext uri="{FF2B5EF4-FFF2-40B4-BE49-F238E27FC236}">
                <a16:creationId xmlns:a16="http://schemas.microsoft.com/office/drawing/2014/main" id="{0CA1CE06-993C-6B4D-3346-4CAE06CC62D9}"/>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4362" b="4362"/>
          <a:stretch>
            <a:fillRect/>
          </a:stretch>
        </p:blipFill>
        <p:spPr>
          <a:prstGeom prst="rect">
            <a:avLst/>
          </a:prstGeom>
        </p:spPr>
      </p:pic>
      <p:pic>
        <p:nvPicPr>
          <p:cNvPr id="7" name="Picture Placeholder 6">
            <a:extLst>
              <a:ext uri="{FF2B5EF4-FFF2-40B4-BE49-F238E27FC236}">
                <a16:creationId xmlns:a16="http://schemas.microsoft.com/office/drawing/2014/main" id="{3AA12957-F2EF-E699-75E1-2D95A831E36E}"/>
              </a:ext>
            </a:extLst>
          </p:cNvPr>
          <p:cNvPicPr>
            <a:picLocks noGrp="1" noChangeAspect="1"/>
          </p:cNvPicPr>
          <p:nvPr>
            <p:ph type="pic" sz="quarter" idx="28"/>
          </p:nvPr>
        </p:nvPicPr>
        <p:blipFill>
          <a:blip r:embed="rId4">
            <a:extLst>
              <a:ext uri="{28A0092B-C50C-407E-A947-70E740481C1C}">
                <a14:useLocalDpi xmlns:a14="http://schemas.microsoft.com/office/drawing/2010/main" val="0"/>
              </a:ext>
            </a:extLst>
          </a:blip>
          <a:srcRect t="6960" b="6960"/>
          <a:stretch>
            <a:fillRect/>
          </a:stretch>
        </p:blipFill>
        <p:spPr>
          <a:xfrm>
            <a:off x="6096000" y="2352917"/>
            <a:ext cx="1610863" cy="1839775"/>
          </a:xfrm>
          <a:prstGeom prst="rect">
            <a:avLst/>
          </a:prstGeom>
        </p:spPr>
      </p:pic>
      <p:pic>
        <p:nvPicPr>
          <p:cNvPr id="8" name="Picture Placeholder 7">
            <a:extLst>
              <a:ext uri="{FF2B5EF4-FFF2-40B4-BE49-F238E27FC236}">
                <a16:creationId xmlns:a16="http://schemas.microsoft.com/office/drawing/2014/main" id="{F068F2C5-E3CF-9448-81D6-BBB712D6AF2B}"/>
              </a:ext>
            </a:extLst>
          </p:cNvPr>
          <p:cNvPicPr>
            <a:picLocks noGrp="1" noChangeAspect="1"/>
          </p:cNvPicPr>
          <p:nvPr>
            <p:ph type="pic" sz="quarter" idx="29"/>
          </p:nvPr>
        </p:nvPicPr>
        <p:blipFill>
          <a:blip r:embed="rId5">
            <a:extLst>
              <a:ext uri="{28A0092B-C50C-407E-A947-70E740481C1C}">
                <a14:useLocalDpi xmlns:a14="http://schemas.microsoft.com/office/drawing/2010/main" val="0"/>
              </a:ext>
            </a:extLst>
          </a:blip>
          <a:srcRect t="9219" b="9219"/>
          <a:stretch>
            <a:fillRect/>
          </a:stretch>
        </p:blipFill>
        <p:spPr>
          <a:xfrm>
            <a:off x="8560830" y="2335345"/>
            <a:ext cx="1611313" cy="1839913"/>
          </a:xfrm>
          <a:prstGeom prst="rect">
            <a:avLst/>
          </a:prstGeom>
        </p:spPr>
      </p:pic>
    </p:spTree>
    <p:extLst>
      <p:ext uri="{BB962C8B-B14F-4D97-AF65-F5344CB8AC3E}">
        <p14:creationId xmlns:p14="http://schemas.microsoft.com/office/powerpoint/2010/main" val="608370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D25C64B-EFF2-1A94-EA36-2B49BF210C0F}"/>
              </a:ext>
            </a:extLst>
          </p:cNvPr>
          <p:cNvSpPr>
            <a:spLocks noGrp="1"/>
          </p:cNvSpPr>
          <p:nvPr>
            <p:ph type="pic" sz="quarter" idx="13"/>
          </p:nvPr>
        </p:nvSpPr>
        <p:spPr/>
        <p:txBody>
          <a:bodyPr>
            <a:normAutofit fontScale="62500" lnSpcReduction="20000"/>
          </a:bodyPr>
          <a:lstStyle/>
          <a:p>
            <a:endParaRPr lang="en-US" dirty="0"/>
          </a:p>
        </p:txBody>
      </p:sp>
      <p:sp>
        <p:nvSpPr>
          <p:cNvPr id="3" name="Title 2">
            <a:extLst>
              <a:ext uri="{FF2B5EF4-FFF2-40B4-BE49-F238E27FC236}">
                <a16:creationId xmlns:a16="http://schemas.microsoft.com/office/drawing/2014/main" id="{B16EF1EB-0F8D-80DE-0AFC-CF0B431309E8}"/>
              </a:ext>
            </a:extLst>
          </p:cNvPr>
          <p:cNvSpPr>
            <a:spLocks noGrp="1"/>
          </p:cNvSpPr>
          <p:nvPr>
            <p:ph type="ctrTitle"/>
          </p:nvPr>
        </p:nvSpPr>
        <p:spPr/>
        <p:txBody>
          <a:bodyPr/>
          <a:lstStyle/>
          <a:p>
            <a:r>
              <a:rPr lang="en-US" dirty="0"/>
              <a:t>Women Legislators Over Time</a:t>
            </a:r>
          </a:p>
        </p:txBody>
      </p:sp>
      <p:sp>
        <p:nvSpPr>
          <p:cNvPr id="4" name="Subtitle 3">
            <a:extLst>
              <a:ext uri="{FF2B5EF4-FFF2-40B4-BE49-F238E27FC236}">
                <a16:creationId xmlns:a16="http://schemas.microsoft.com/office/drawing/2014/main" id="{D9B92B6B-E585-AF64-0675-DED2EBFD63F2}"/>
              </a:ext>
            </a:extLst>
          </p:cNvPr>
          <p:cNvSpPr>
            <a:spLocks noGrp="1"/>
          </p:cNvSpPr>
          <p:nvPr>
            <p:ph type="subTitle" idx="12"/>
          </p:nvPr>
        </p:nvSpPr>
        <p:spPr/>
        <p:txBody>
          <a:bodyPr/>
          <a:lstStyle/>
          <a:p>
            <a:r>
              <a:rPr lang="en-US" dirty="0"/>
              <a:t>Where we’ve been…Milestones and Markers </a:t>
            </a:r>
          </a:p>
        </p:txBody>
      </p:sp>
    </p:spTree>
    <p:extLst>
      <p:ext uri="{BB962C8B-B14F-4D97-AF65-F5344CB8AC3E}">
        <p14:creationId xmlns:p14="http://schemas.microsoft.com/office/powerpoint/2010/main" val="3788410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4619-0343-44A5-8DF7-EB5CE3818F75}"/>
              </a:ext>
            </a:extLst>
          </p:cNvPr>
          <p:cNvSpPr>
            <a:spLocks noGrp="1"/>
          </p:cNvSpPr>
          <p:nvPr>
            <p:ph type="ctrTitle"/>
          </p:nvPr>
        </p:nvSpPr>
        <p:spPr>
          <a:xfrm>
            <a:off x="793187" y="2810209"/>
            <a:ext cx="3945855" cy="1686045"/>
          </a:xfrm>
        </p:spPr>
        <p:txBody>
          <a:bodyPr/>
          <a:lstStyle/>
          <a:p>
            <a:r>
              <a:rPr lang="en-US" dirty="0"/>
              <a:t>Where did the first women serve as state legislators? </a:t>
            </a:r>
          </a:p>
        </p:txBody>
      </p:sp>
      <p:pic>
        <p:nvPicPr>
          <p:cNvPr id="5" name="Picture Placeholder 44">
            <a:extLst>
              <a:ext uri="{FF2B5EF4-FFF2-40B4-BE49-F238E27FC236}">
                <a16:creationId xmlns:a16="http://schemas.microsoft.com/office/drawing/2014/main" id="{42AA890A-7084-66E8-74D1-ED9B1E0F4F8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l="6371" r="6371"/>
          <a:stretch/>
        </p:blipFill>
        <p:spPr>
          <a:xfrm>
            <a:off x="5694363" y="0"/>
            <a:ext cx="6497637" cy="6500813"/>
          </a:xfrm>
        </p:spPr>
      </p:pic>
    </p:spTree>
    <p:extLst>
      <p:ext uri="{BB962C8B-B14F-4D97-AF65-F5344CB8AC3E}">
        <p14:creationId xmlns:p14="http://schemas.microsoft.com/office/powerpoint/2010/main" val="3286386348"/>
      </p:ext>
    </p:extLst>
  </p:cSld>
  <p:clrMapOvr>
    <a:masterClrMapping/>
  </p:clrMapOvr>
</p:sld>
</file>

<file path=ppt/theme/theme1.xml><?xml version="1.0" encoding="utf-8"?>
<a:theme xmlns:a="http://schemas.openxmlformats.org/drawingml/2006/main" name="Instructional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D75B0457-CE22-4693-B406-7156D140DB31}"/>
    </a:ext>
  </a:extLst>
</a:theme>
</file>

<file path=ppt/theme/theme10.xml><?xml version="1.0" encoding="utf-8"?>
<a:theme xmlns:a="http://schemas.openxmlformats.org/drawingml/2006/main" name="PreCreated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3728EBA4-5A01-492F-A316-7C05F0EE0DE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20A2D517-A541-4E62-8C9D-0B95AA26B3FE}"/>
    </a:ext>
  </a:extLst>
</a:theme>
</file>

<file path=ppt/theme/theme3.xml><?xml version="1.0" encoding="utf-8"?>
<a:theme xmlns:a="http://schemas.openxmlformats.org/drawingml/2006/main" name="DIVIDER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D5549862-008D-47B2-96A9-12AED5437872}"/>
    </a:ext>
  </a:extLst>
</a:theme>
</file>

<file path=ppt/theme/theme4.xml><?xml version="1.0" encoding="utf-8"?>
<a:theme xmlns:a="http://schemas.openxmlformats.org/drawingml/2006/main" name="CONTENT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E7EE939C-BA49-48A4-AF0F-1CCE8C28D70A}"/>
    </a:ext>
  </a:extLst>
</a:theme>
</file>

<file path=ppt/theme/theme5.xml><?xml version="1.0" encoding="utf-8"?>
<a:theme xmlns:a="http://schemas.openxmlformats.org/drawingml/2006/main" name="CONTENT SLIDES_SECTION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C3C0BD8A-6D7B-4D03-9C8C-DEE7C19F7AED}"/>
    </a:ext>
  </a:extLst>
</a:theme>
</file>

<file path=ppt/theme/theme6.xml><?xml version="1.0" encoding="utf-8"?>
<a:theme xmlns:a="http://schemas.openxmlformats.org/drawingml/2006/main" name="SPECIAL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542BEBE7-5BEB-46A6-B5B0-6436A6C98294}"/>
    </a:ext>
  </a:extLst>
</a:theme>
</file>

<file path=ppt/theme/theme7.xml><?xml version="1.0" encoding="utf-8"?>
<a:theme xmlns:a="http://schemas.openxmlformats.org/drawingml/2006/main" name="TEAM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8A05F015-CDFE-4DE7-9455-26A12C490436}"/>
    </a:ext>
  </a:extLst>
</a:theme>
</file>

<file path=ppt/theme/theme8.xml><?xml version="1.0" encoding="utf-8"?>
<a:theme xmlns:a="http://schemas.openxmlformats.org/drawingml/2006/main" name="COLUMNED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71E15789-3FCC-4CE3-BEB7-5CB28C18C596}"/>
    </a:ext>
  </a:extLst>
</a:theme>
</file>

<file path=ppt/theme/theme9.xml><?xml version="1.0" encoding="utf-8"?>
<a:theme xmlns:a="http://schemas.openxmlformats.org/drawingml/2006/main" name="END SLIDES">
  <a:themeElements>
    <a:clrScheme name="NCSL_PlumColorPalette">
      <a:dk1>
        <a:srgbClr val="231F20"/>
      </a:dk1>
      <a:lt1>
        <a:srgbClr val="FFFFFF"/>
      </a:lt1>
      <a:dk2>
        <a:srgbClr val="69696D"/>
      </a:dk2>
      <a:lt2>
        <a:srgbClr val="A3A3A6"/>
      </a:lt2>
      <a:accent1>
        <a:srgbClr val="715B64"/>
      </a:accent1>
      <a:accent2>
        <a:srgbClr val="20588C"/>
      </a:accent2>
      <a:accent3>
        <a:srgbClr val="70C3B0"/>
      </a:accent3>
      <a:accent4>
        <a:srgbClr val="B15959"/>
      </a:accent4>
      <a:accent5>
        <a:srgbClr val="9D6424"/>
      </a:accent5>
      <a:accent6>
        <a:srgbClr val="D9D9D9"/>
      </a:accent6>
      <a:hlink>
        <a:srgbClr val="20588C"/>
      </a:hlink>
      <a:folHlink>
        <a:srgbClr val="2058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SLTemplate-Plum-012324" id="{F635E5C0-96E2-46EB-9B3D-FF299F5AB71D}" vid="{BF2C487B-983E-441B-BC9D-3E1490D8D0A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e8758f6-4530-4715-8c7a-26658469c69b">
      <Terms xmlns="http://schemas.microsoft.com/office/infopath/2007/PartnerControls"/>
    </lcf76f155ced4ddcb4097134ff3c332f>
    <TaxCatchAll xmlns="0c0bce65-eaeb-4753-9f48-56f33ac2163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6A0EC958BA4C47918E3CBE564E86C5" ma:contentTypeVersion="15" ma:contentTypeDescription="Create a new document." ma:contentTypeScope="" ma:versionID="e99529098e25beaeeb5dc46a9e301c68">
  <xsd:schema xmlns:xsd="http://www.w3.org/2001/XMLSchema" xmlns:xs="http://www.w3.org/2001/XMLSchema" xmlns:p="http://schemas.microsoft.com/office/2006/metadata/properties" xmlns:ns2="1e8758f6-4530-4715-8c7a-26658469c69b" xmlns:ns3="0c0bce65-eaeb-4753-9f48-56f33ac2163e" targetNamespace="http://schemas.microsoft.com/office/2006/metadata/properties" ma:root="true" ma:fieldsID="68109eb1de7e8ca2931364f1c37d0c2f" ns2:_="" ns3:_="">
    <xsd:import namespace="1e8758f6-4530-4715-8c7a-26658469c69b"/>
    <xsd:import namespace="0c0bce65-eaeb-4753-9f48-56f33ac2163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758f6-4530-4715-8c7a-26658469c6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4392e9e-2e73-4762-aa80-a066c8c063f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0bce65-eaeb-4753-9f48-56f33ac2163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c9419e3-1ad9-486f-9fb7-761d65847dcf}" ma:internalName="TaxCatchAll" ma:showField="CatchAllData" ma:web="0c0bce65-eaeb-4753-9f48-56f33ac2163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C9C0BFDF-D948-4F4A-854E-477525F57792}">
  <ds:schemaRefs>
    <ds:schemaRef ds:uri="http://purl.org/dc/elements/1.1/"/>
    <ds:schemaRef ds:uri="http://schemas.microsoft.com/office/2006/metadata/properties"/>
    <ds:schemaRef ds:uri="http://purl.org/dc/terms/"/>
    <ds:schemaRef ds:uri="http://schemas.microsoft.com/office/2006/documentManagement/types"/>
    <ds:schemaRef ds:uri="1e199c07-be06-4401-8ab0-bb14dd6ee249"/>
    <ds:schemaRef ds:uri="52ad9692-e289-4067-8f6e-27db68b4751a"/>
    <ds:schemaRef ds:uri="http://purl.org/dc/dcmitype/"/>
    <ds:schemaRef ds:uri="http://schemas.microsoft.com/office/infopath/2007/PartnerControls"/>
    <ds:schemaRef ds:uri="http://schemas.openxmlformats.org/package/2006/metadata/core-properties"/>
    <ds:schemaRef ds:uri="http://www.w3.org/XML/1998/namespace"/>
    <ds:schemaRef ds:uri="1e8758f6-4530-4715-8c7a-26658469c69b"/>
    <ds:schemaRef ds:uri="0c0bce65-eaeb-4753-9f48-56f33ac2163e"/>
  </ds:schemaRefs>
</ds:datastoreItem>
</file>

<file path=customXml/itemProps3.xml><?xml version="1.0" encoding="utf-8"?>
<ds:datastoreItem xmlns:ds="http://schemas.openxmlformats.org/officeDocument/2006/customXml" ds:itemID="{C0BEBFB2-8E14-46E2-89DB-D85617300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8758f6-4530-4715-8c7a-26658469c69b"/>
    <ds:schemaRef ds:uri="0c0bce65-eaeb-4753-9f48-56f33ac216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NCSLTemplate-Plum-012924</Template>
  <TotalTime>6114</TotalTime>
  <Words>795</Words>
  <Application>Microsoft Office PowerPoint</Application>
  <PresentationFormat>Widescreen</PresentationFormat>
  <Paragraphs>347</Paragraphs>
  <Slides>26</Slides>
  <Notes>16</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26</vt:i4>
      </vt:variant>
    </vt:vector>
  </HeadingPairs>
  <TitlesOfParts>
    <vt:vector size="42" baseType="lpstr">
      <vt:lpstr>Arial</vt:lpstr>
      <vt:lpstr>Calibri</vt:lpstr>
      <vt:lpstr>Cambria</vt:lpstr>
      <vt:lpstr>Poppins</vt:lpstr>
      <vt:lpstr>Times New Roman</vt:lpstr>
      <vt:lpstr>Work Sans</vt:lpstr>
      <vt:lpstr>Instructional Slides</vt:lpstr>
      <vt:lpstr>TITLE SLIDES</vt:lpstr>
      <vt:lpstr>DIVIDER SLIDES</vt:lpstr>
      <vt:lpstr>CONTENT SLIDES</vt:lpstr>
      <vt:lpstr>CONTENT SLIDES_SECTIONS</vt:lpstr>
      <vt:lpstr>SPECIAL SLIDES</vt:lpstr>
      <vt:lpstr>TEAM SLIDES</vt:lpstr>
      <vt:lpstr>COLUMNED SLIDES</vt:lpstr>
      <vt:lpstr>END SLIDES</vt:lpstr>
      <vt:lpstr>PreCreated Slides</vt:lpstr>
      <vt:lpstr>Women State Legislators: By the Numbers </vt:lpstr>
      <vt:lpstr>NCSL: Strengthening the Legislative Institution </vt:lpstr>
      <vt:lpstr>Overview of State Legislator Demographics</vt:lpstr>
      <vt:lpstr>Which state has the most state representatives? </vt:lpstr>
      <vt:lpstr>State Partisan Composition </vt:lpstr>
      <vt:lpstr>PowerPoint Presentation</vt:lpstr>
      <vt:lpstr>Women’s Legislative Network </vt:lpstr>
      <vt:lpstr>Women Legislators Over Time</vt:lpstr>
      <vt:lpstr>Where did the first women serve as state legislators? </vt:lpstr>
      <vt:lpstr>PowerPoint Presentation</vt:lpstr>
      <vt:lpstr>PowerPoint Presentation</vt:lpstr>
      <vt:lpstr>PowerPoint Presentation</vt:lpstr>
      <vt:lpstr>PowerPoint Presentation</vt:lpstr>
      <vt:lpstr>PowerPoint Presentation</vt:lpstr>
      <vt:lpstr>Where we are now…</vt:lpstr>
      <vt:lpstr>Women Representation in States</vt:lpstr>
      <vt:lpstr>Highlights</vt:lpstr>
      <vt:lpstr>Current Women in Legislative Leadership</vt:lpstr>
      <vt:lpstr>Women in State Legislatures </vt:lpstr>
      <vt:lpstr>Caucus and Networks </vt:lpstr>
      <vt:lpstr>Women Legislators of Color </vt:lpstr>
      <vt:lpstr>PowerPoint Presentation</vt:lpstr>
      <vt:lpstr>Where we’re going….</vt:lpstr>
      <vt:lpstr>Stay Connected</vt:lpstr>
      <vt:lpstr>PowerPoint Presentation</vt:lpstr>
      <vt:lpstr>Thank you for joining today!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Saenz</dc:creator>
  <cp:lastModifiedBy>Martha Saenz</cp:lastModifiedBy>
  <cp:revision>7</cp:revision>
  <dcterms:created xsi:type="dcterms:W3CDTF">2024-04-11T20:30:15Z</dcterms:created>
  <dcterms:modified xsi:type="dcterms:W3CDTF">2024-04-16T11:14:03Z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0x010100A06A0EC958BA4C47918E3CBE564E86C5</vt:lpwstr>
  </property>
  <property fmtid="{D5CDD505-2E9C-101B-9397-08002B2CF9AE}" pid="3" name="MediaServiceImageTags">
    <vt:lpwstr/>
  </property>
</Properties>
</file>