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45F937-0CE2-4890-832E-6CC3494B096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B894862-AC58-4B6B-AEE1-B246D3448FC2}">
      <dgm:prSet/>
      <dgm:spPr/>
      <dgm:t>
        <a:bodyPr/>
        <a:lstStyle/>
        <a:p>
          <a:r>
            <a:rPr lang="en-US"/>
            <a:t>Pitching</a:t>
          </a:r>
        </a:p>
      </dgm:t>
    </dgm:pt>
    <dgm:pt modelId="{646BC581-6CDB-495C-BBF0-AB09CD273F7D}" type="parTrans" cxnId="{054338DD-B6C3-49C6-8ADC-5FF3917BC47B}">
      <dgm:prSet/>
      <dgm:spPr/>
      <dgm:t>
        <a:bodyPr/>
        <a:lstStyle/>
        <a:p>
          <a:endParaRPr lang="en-US"/>
        </a:p>
      </dgm:t>
    </dgm:pt>
    <dgm:pt modelId="{45ACF6BF-34D8-45A2-9E5C-6D0DFD88C7C1}" type="sibTrans" cxnId="{054338DD-B6C3-49C6-8ADC-5FF3917BC47B}">
      <dgm:prSet/>
      <dgm:spPr/>
      <dgm:t>
        <a:bodyPr/>
        <a:lstStyle/>
        <a:p>
          <a:endParaRPr lang="en-US"/>
        </a:p>
      </dgm:t>
    </dgm:pt>
    <dgm:pt modelId="{33B53FCB-DAD4-43CD-AA65-B4CC0E019BEB}">
      <dgm:prSet/>
      <dgm:spPr/>
      <dgm:t>
        <a:bodyPr/>
        <a:lstStyle/>
        <a:p>
          <a:r>
            <a:rPr lang="en-US"/>
            <a:t>Pitching your story</a:t>
          </a:r>
        </a:p>
      </dgm:t>
    </dgm:pt>
    <dgm:pt modelId="{93D235B5-6F16-419A-9B4A-0AC4E224F273}" type="parTrans" cxnId="{EFAF8DCB-510E-4EB6-917A-20337DF9AEC4}">
      <dgm:prSet/>
      <dgm:spPr/>
      <dgm:t>
        <a:bodyPr/>
        <a:lstStyle/>
        <a:p>
          <a:endParaRPr lang="en-US"/>
        </a:p>
      </dgm:t>
    </dgm:pt>
    <dgm:pt modelId="{E5EFADB9-AB92-47E6-8566-7FE070325D3A}" type="sibTrans" cxnId="{EFAF8DCB-510E-4EB6-917A-20337DF9AEC4}">
      <dgm:prSet/>
      <dgm:spPr/>
      <dgm:t>
        <a:bodyPr/>
        <a:lstStyle/>
        <a:p>
          <a:endParaRPr lang="en-US"/>
        </a:p>
      </dgm:t>
    </dgm:pt>
    <dgm:pt modelId="{766696CB-7E59-473E-B16E-DF2332DCB311}">
      <dgm:prSet/>
      <dgm:spPr/>
      <dgm:t>
        <a:bodyPr/>
        <a:lstStyle/>
        <a:p>
          <a:r>
            <a:rPr lang="en-US"/>
            <a:t>Waiting</a:t>
          </a:r>
        </a:p>
      </dgm:t>
    </dgm:pt>
    <dgm:pt modelId="{58BBD0A8-7F3D-4119-B9DA-4D8D804E77C5}" type="parTrans" cxnId="{60DBA9F0-CBE7-4C12-94C9-A072DD76013C}">
      <dgm:prSet/>
      <dgm:spPr/>
      <dgm:t>
        <a:bodyPr/>
        <a:lstStyle/>
        <a:p>
          <a:endParaRPr lang="en-US"/>
        </a:p>
      </dgm:t>
    </dgm:pt>
    <dgm:pt modelId="{BDBA5CEA-1372-4890-952A-1DE3B9CF9568}" type="sibTrans" cxnId="{60DBA9F0-CBE7-4C12-94C9-A072DD76013C}">
      <dgm:prSet/>
      <dgm:spPr/>
      <dgm:t>
        <a:bodyPr/>
        <a:lstStyle/>
        <a:p>
          <a:endParaRPr lang="en-US"/>
        </a:p>
      </dgm:t>
    </dgm:pt>
    <dgm:pt modelId="{AF950B89-E81C-4A6F-A948-ED1A031B3986}">
      <dgm:prSet/>
      <dgm:spPr/>
      <dgm:t>
        <a:bodyPr/>
        <a:lstStyle/>
        <a:p>
          <a:r>
            <a:rPr lang="en-US"/>
            <a:t>Waiting for the right moment</a:t>
          </a:r>
        </a:p>
      </dgm:t>
    </dgm:pt>
    <dgm:pt modelId="{4EC440E5-8596-48FA-9DD2-128E23AC37D5}" type="parTrans" cxnId="{6C878B5B-8CEF-45D5-9E26-A8572BF906A1}">
      <dgm:prSet/>
      <dgm:spPr/>
      <dgm:t>
        <a:bodyPr/>
        <a:lstStyle/>
        <a:p>
          <a:endParaRPr lang="en-US"/>
        </a:p>
      </dgm:t>
    </dgm:pt>
    <dgm:pt modelId="{BDD3F169-A1DA-4751-802F-480F720E5178}" type="sibTrans" cxnId="{6C878B5B-8CEF-45D5-9E26-A8572BF906A1}">
      <dgm:prSet/>
      <dgm:spPr/>
      <dgm:t>
        <a:bodyPr/>
        <a:lstStyle/>
        <a:p>
          <a:endParaRPr lang="en-US"/>
        </a:p>
      </dgm:t>
    </dgm:pt>
    <dgm:pt modelId="{EC972FA9-A7CF-485A-9F0E-EA3D39639407}">
      <dgm:prSet/>
      <dgm:spPr/>
      <dgm:t>
        <a:bodyPr/>
        <a:lstStyle/>
        <a:p>
          <a:r>
            <a:rPr lang="en-US"/>
            <a:t>Making</a:t>
          </a:r>
        </a:p>
      </dgm:t>
    </dgm:pt>
    <dgm:pt modelId="{2EAEC94B-FF12-4B74-98F1-03D639229D3B}" type="parTrans" cxnId="{5879A367-4B68-4962-8F95-AF4F124F701C}">
      <dgm:prSet/>
      <dgm:spPr/>
      <dgm:t>
        <a:bodyPr/>
        <a:lstStyle/>
        <a:p>
          <a:endParaRPr lang="en-US"/>
        </a:p>
      </dgm:t>
    </dgm:pt>
    <dgm:pt modelId="{87AE6BBB-6429-4D85-B39D-7DA18E255E16}" type="sibTrans" cxnId="{5879A367-4B68-4962-8F95-AF4F124F701C}">
      <dgm:prSet/>
      <dgm:spPr/>
      <dgm:t>
        <a:bodyPr/>
        <a:lstStyle/>
        <a:p>
          <a:endParaRPr lang="en-US"/>
        </a:p>
      </dgm:t>
    </dgm:pt>
    <dgm:pt modelId="{28BCB685-AD0A-48DD-B65C-450DB6A60150}">
      <dgm:prSet/>
      <dgm:spPr/>
      <dgm:t>
        <a:bodyPr/>
        <a:lstStyle/>
        <a:p>
          <a:r>
            <a:rPr lang="en-US"/>
            <a:t>Making allies inside and outside the newsroom</a:t>
          </a:r>
        </a:p>
      </dgm:t>
    </dgm:pt>
    <dgm:pt modelId="{8B3245BE-55B3-4750-AECB-B74EADA03684}" type="parTrans" cxnId="{F9B4071D-DD04-453A-8738-D611E3FD9859}">
      <dgm:prSet/>
      <dgm:spPr/>
      <dgm:t>
        <a:bodyPr/>
        <a:lstStyle/>
        <a:p>
          <a:endParaRPr lang="en-US"/>
        </a:p>
      </dgm:t>
    </dgm:pt>
    <dgm:pt modelId="{BBC967B4-2533-496D-B7E7-B013FBD35627}" type="sibTrans" cxnId="{F9B4071D-DD04-453A-8738-D611E3FD9859}">
      <dgm:prSet/>
      <dgm:spPr/>
      <dgm:t>
        <a:bodyPr/>
        <a:lstStyle/>
        <a:p>
          <a:endParaRPr lang="en-US"/>
        </a:p>
      </dgm:t>
    </dgm:pt>
    <dgm:pt modelId="{1321FC9B-FD57-463D-90C8-D5A03C979914}">
      <dgm:prSet/>
      <dgm:spPr/>
      <dgm:t>
        <a:bodyPr/>
        <a:lstStyle/>
        <a:p>
          <a:r>
            <a:rPr lang="en-US"/>
            <a:t>Surviving</a:t>
          </a:r>
        </a:p>
      </dgm:t>
    </dgm:pt>
    <dgm:pt modelId="{FC0E4F43-7A71-4FEF-B418-72733DBEBB1A}" type="parTrans" cxnId="{26530612-8334-4468-BF28-7FC74798DC7A}">
      <dgm:prSet/>
      <dgm:spPr/>
      <dgm:t>
        <a:bodyPr/>
        <a:lstStyle/>
        <a:p>
          <a:endParaRPr lang="en-US"/>
        </a:p>
      </dgm:t>
    </dgm:pt>
    <dgm:pt modelId="{C0C808BC-7939-4BC2-9220-C22B447BAB12}" type="sibTrans" cxnId="{26530612-8334-4468-BF28-7FC74798DC7A}">
      <dgm:prSet/>
      <dgm:spPr/>
      <dgm:t>
        <a:bodyPr/>
        <a:lstStyle/>
        <a:p>
          <a:endParaRPr lang="en-US"/>
        </a:p>
      </dgm:t>
    </dgm:pt>
    <dgm:pt modelId="{5F990E83-67D7-4B68-8086-113FCA0FA355}">
      <dgm:prSet/>
      <dgm:spPr/>
      <dgm:t>
        <a:bodyPr/>
        <a:lstStyle/>
        <a:p>
          <a:r>
            <a:rPr lang="en-US"/>
            <a:t>Surviving in this business</a:t>
          </a:r>
        </a:p>
      </dgm:t>
    </dgm:pt>
    <dgm:pt modelId="{8C590E4B-DF34-41C5-B188-5251842DA150}" type="parTrans" cxnId="{42774205-3DCD-4EA5-955F-2A41EEA7C6BB}">
      <dgm:prSet/>
      <dgm:spPr/>
      <dgm:t>
        <a:bodyPr/>
        <a:lstStyle/>
        <a:p>
          <a:endParaRPr lang="en-US"/>
        </a:p>
      </dgm:t>
    </dgm:pt>
    <dgm:pt modelId="{2995ABC2-5A55-4D71-AE9B-7D468A4C6364}" type="sibTrans" cxnId="{42774205-3DCD-4EA5-955F-2A41EEA7C6BB}">
      <dgm:prSet/>
      <dgm:spPr/>
      <dgm:t>
        <a:bodyPr/>
        <a:lstStyle/>
        <a:p>
          <a:endParaRPr lang="en-US"/>
        </a:p>
      </dgm:t>
    </dgm:pt>
    <dgm:pt modelId="{7EA57EB7-9B84-456B-B4E4-5BDD4A4A63FD}" type="pres">
      <dgm:prSet presAssocID="{D745F937-0CE2-4890-832E-6CC3494B096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9E12234-C57D-4BF2-8224-3706A8568738}" type="pres">
      <dgm:prSet presAssocID="{0B894862-AC58-4B6B-AEE1-B246D3448FC2}" presName="hierRoot1" presStyleCnt="0"/>
      <dgm:spPr/>
    </dgm:pt>
    <dgm:pt modelId="{E106C75D-713C-4370-8980-CD32A3B4E090}" type="pres">
      <dgm:prSet presAssocID="{0B894862-AC58-4B6B-AEE1-B246D3448FC2}" presName="composite" presStyleCnt="0"/>
      <dgm:spPr/>
    </dgm:pt>
    <dgm:pt modelId="{893E87B5-2767-4B1C-B1E8-61A4D0DE5E8C}" type="pres">
      <dgm:prSet presAssocID="{0B894862-AC58-4B6B-AEE1-B246D3448FC2}" presName="background" presStyleLbl="node0" presStyleIdx="0" presStyleCnt="4"/>
      <dgm:spPr/>
    </dgm:pt>
    <dgm:pt modelId="{DD2FCF73-3881-4701-83B8-EC89E5EF8855}" type="pres">
      <dgm:prSet presAssocID="{0B894862-AC58-4B6B-AEE1-B246D3448FC2}" presName="text" presStyleLbl="fgAcc0" presStyleIdx="0" presStyleCnt="4">
        <dgm:presLayoutVars>
          <dgm:chPref val="3"/>
        </dgm:presLayoutVars>
      </dgm:prSet>
      <dgm:spPr/>
    </dgm:pt>
    <dgm:pt modelId="{62335032-FBEF-441D-9EB7-12435A7E50D4}" type="pres">
      <dgm:prSet presAssocID="{0B894862-AC58-4B6B-AEE1-B246D3448FC2}" presName="hierChild2" presStyleCnt="0"/>
      <dgm:spPr/>
    </dgm:pt>
    <dgm:pt modelId="{8622E190-49AC-4B28-837E-817584317AA7}" type="pres">
      <dgm:prSet presAssocID="{93D235B5-6F16-419A-9B4A-0AC4E224F273}" presName="Name10" presStyleLbl="parChTrans1D2" presStyleIdx="0" presStyleCnt="4"/>
      <dgm:spPr/>
    </dgm:pt>
    <dgm:pt modelId="{FD393629-97BD-4E0F-9D9E-915442976269}" type="pres">
      <dgm:prSet presAssocID="{33B53FCB-DAD4-43CD-AA65-B4CC0E019BEB}" presName="hierRoot2" presStyleCnt="0"/>
      <dgm:spPr/>
    </dgm:pt>
    <dgm:pt modelId="{47EA1262-4334-4714-8A34-DDF132AC5C45}" type="pres">
      <dgm:prSet presAssocID="{33B53FCB-DAD4-43CD-AA65-B4CC0E019BEB}" presName="composite2" presStyleCnt="0"/>
      <dgm:spPr/>
    </dgm:pt>
    <dgm:pt modelId="{E1BEC796-64BD-4ECF-9F20-E91DEF18ED38}" type="pres">
      <dgm:prSet presAssocID="{33B53FCB-DAD4-43CD-AA65-B4CC0E019BEB}" presName="background2" presStyleLbl="node2" presStyleIdx="0" presStyleCnt="4"/>
      <dgm:spPr/>
    </dgm:pt>
    <dgm:pt modelId="{80CDE634-E570-4DE8-9A15-BF6F9DE47E66}" type="pres">
      <dgm:prSet presAssocID="{33B53FCB-DAD4-43CD-AA65-B4CC0E019BEB}" presName="text2" presStyleLbl="fgAcc2" presStyleIdx="0" presStyleCnt="4">
        <dgm:presLayoutVars>
          <dgm:chPref val="3"/>
        </dgm:presLayoutVars>
      </dgm:prSet>
      <dgm:spPr/>
    </dgm:pt>
    <dgm:pt modelId="{3060CE27-2E02-48A7-80F7-874028456FB6}" type="pres">
      <dgm:prSet presAssocID="{33B53FCB-DAD4-43CD-AA65-B4CC0E019BEB}" presName="hierChild3" presStyleCnt="0"/>
      <dgm:spPr/>
    </dgm:pt>
    <dgm:pt modelId="{61376C9F-D031-4062-A6D5-973E324AE164}" type="pres">
      <dgm:prSet presAssocID="{766696CB-7E59-473E-B16E-DF2332DCB311}" presName="hierRoot1" presStyleCnt="0"/>
      <dgm:spPr/>
    </dgm:pt>
    <dgm:pt modelId="{AE3684B9-AB8E-4F54-9EE2-A51F27E9C7D6}" type="pres">
      <dgm:prSet presAssocID="{766696CB-7E59-473E-B16E-DF2332DCB311}" presName="composite" presStyleCnt="0"/>
      <dgm:spPr/>
    </dgm:pt>
    <dgm:pt modelId="{C2F5E95D-54C4-4524-9735-21AE1AEF4C5F}" type="pres">
      <dgm:prSet presAssocID="{766696CB-7E59-473E-B16E-DF2332DCB311}" presName="background" presStyleLbl="node0" presStyleIdx="1" presStyleCnt="4"/>
      <dgm:spPr/>
    </dgm:pt>
    <dgm:pt modelId="{C5E8DBB3-9D1E-468D-8F3F-97BF3584BBA5}" type="pres">
      <dgm:prSet presAssocID="{766696CB-7E59-473E-B16E-DF2332DCB311}" presName="text" presStyleLbl="fgAcc0" presStyleIdx="1" presStyleCnt="4">
        <dgm:presLayoutVars>
          <dgm:chPref val="3"/>
        </dgm:presLayoutVars>
      </dgm:prSet>
      <dgm:spPr/>
    </dgm:pt>
    <dgm:pt modelId="{9C2D0927-5A9B-4433-A0C5-1E80707C4F39}" type="pres">
      <dgm:prSet presAssocID="{766696CB-7E59-473E-B16E-DF2332DCB311}" presName="hierChild2" presStyleCnt="0"/>
      <dgm:spPr/>
    </dgm:pt>
    <dgm:pt modelId="{A4A49F7C-29FA-4361-9452-5D40B1EEB371}" type="pres">
      <dgm:prSet presAssocID="{4EC440E5-8596-48FA-9DD2-128E23AC37D5}" presName="Name10" presStyleLbl="parChTrans1D2" presStyleIdx="1" presStyleCnt="4"/>
      <dgm:spPr/>
    </dgm:pt>
    <dgm:pt modelId="{69CC4B0F-1625-4D46-80EB-BA88DFB6D011}" type="pres">
      <dgm:prSet presAssocID="{AF950B89-E81C-4A6F-A948-ED1A031B3986}" presName="hierRoot2" presStyleCnt="0"/>
      <dgm:spPr/>
    </dgm:pt>
    <dgm:pt modelId="{7B203BE4-3EE1-414C-B65A-3B46436AC1DE}" type="pres">
      <dgm:prSet presAssocID="{AF950B89-E81C-4A6F-A948-ED1A031B3986}" presName="composite2" presStyleCnt="0"/>
      <dgm:spPr/>
    </dgm:pt>
    <dgm:pt modelId="{DB008B0E-A108-485B-81AC-316DAD8D6A0F}" type="pres">
      <dgm:prSet presAssocID="{AF950B89-E81C-4A6F-A948-ED1A031B3986}" presName="background2" presStyleLbl="node2" presStyleIdx="1" presStyleCnt="4"/>
      <dgm:spPr/>
    </dgm:pt>
    <dgm:pt modelId="{25855F66-0AE7-4B70-B69C-04E5FBF8A3C6}" type="pres">
      <dgm:prSet presAssocID="{AF950B89-E81C-4A6F-A948-ED1A031B3986}" presName="text2" presStyleLbl="fgAcc2" presStyleIdx="1" presStyleCnt="4">
        <dgm:presLayoutVars>
          <dgm:chPref val="3"/>
        </dgm:presLayoutVars>
      </dgm:prSet>
      <dgm:spPr/>
    </dgm:pt>
    <dgm:pt modelId="{F12C724C-2C6B-4EBE-8E94-83FB0B3BA32E}" type="pres">
      <dgm:prSet presAssocID="{AF950B89-E81C-4A6F-A948-ED1A031B3986}" presName="hierChild3" presStyleCnt="0"/>
      <dgm:spPr/>
    </dgm:pt>
    <dgm:pt modelId="{6D60015D-F286-4B39-B468-D6882CF7D3E7}" type="pres">
      <dgm:prSet presAssocID="{EC972FA9-A7CF-485A-9F0E-EA3D39639407}" presName="hierRoot1" presStyleCnt="0"/>
      <dgm:spPr/>
    </dgm:pt>
    <dgm:pt modelId="{7DDA8444-0EA4-4D94-861D-C01A13068C5D}" type="pres">
      <dgm:prSet presAssocID="{EC972FA9-A7CF-485A-9F0E-EA3D39639407}" presName="composite" presStyleCnt="0"/>
      <dgm:spPr/>
    </dgm:pt>
    <dgm:pt modelId="{57129DDD-D864-4C74-8A7E-F4DA9624F6A7}" type="pres">
      <dgm:prSet presAssocID="{EC972FA9-A7CF-485A-9F0E-EA3D39639407}" presName="background" presStyleLbl="node0" presStyleIdx="2" presStyleCnt="4"/>
      <dgm:spPr/>
    </dgm:pt>
    <dgm:pt modelId="{B8A938C7-01F9-491B-AA40-7D8D29D6C041}" type="pres">
      <dgm:prSet presAssocID="{EC972FA9-A7CF-485A-9F0E-EA3D39639407}" presName="text" presStyleLbl="fgAcc0" presStyleIdx="2" presStyleCnt="4">
        <dgm:presLayoutVars>
          <dgm:chPref val="3"/>
        </dgm:presLayoutVars>
      </dgm:prSet>
      <dgm:spPr/>
    </dgm:pt>
    <dgm:pt modelId="{5E552D35-924A-47D5-9191-223CFAAF7766}" type="pres">
      <dgm:prSet presAssocID="{EC972FA9-A7CF-485A-9F0E-EA3D39639407}" presName="hierChild2" presStyleCnt="0"/>
      <dgm:spPr/>
    </dgm:pt>
    <dgm:pt modelId="{32E28E98-B2F5-4E18-A994-F7F25236DC0E}" type="pres">
      <dgm:prSet presAssocID="{8B3245BE-55B3-4750-AECB-B74EADA03684}" presName="Name10" presStyleLbl="parChTrans1D2" presStyleIdx="2" presStyleCnt="4"/>
      <dgm:spPr/>
    </dgm:pt>
    <dgm:pt modelId="{01803B99-17A3-4557-82CA-B819652D8519}" type="pres">
      <dgm:prSet presAssocID="{28BCB685-AD0A-48DD-B65C-450DB6A60150}" presName="hierRoot2" presStyleCnt="0"/>
      <dgm:spPr/>
    </dgm:pt>
    <dgm:pt modelId="{A579E440-2E21-4424-A22B-568665DCC801}" type="pres">
      <dgm:prSet presAssocID="{28BCB685-AD0A-48DD-B65C-450DB6A60150}" presName="composite2" presStyleCnt="0"/>
      <dgm:spPr/>
    </dgm:pt>
    <dgm:pt modelId="{7127C2B3-AAAC-4682-859A-216E0B3F45CE}" type="pres">
      <dgm:prSet presAssocID="{28BCB685-AD0A-48DD-B65C-450DB6A60150}" presName="background2" presStyleLbl="node2" presStyleIdx="2" presStyleCnt="4"/>
      <dgm:spPr/>
    </dgm:pt>
    <dgm:pt modelId="{BA8F4B8E-2479-43A4-8DDD-5DB20435EB12}" type="pres">
      <dgm:prSet presAssocID="{28BCB685-AD0A-48DD-B65C-450DB6A60150}" presName="text2" presStyleLbl="fgAcc2" presStyleIdx="2" presStyleCnt="4">
        <dgm:presLayoutVars>
          <dgm:chPref val="3"/>
        </dgm:presLayoutVars>
      </dgm:prSet>
      <dgm:spPr/>
    </dgm:pt>
    <dgm:pt modelId="{39811DB2-BE40-4A8B-BA2C-F224016A1A62}" type="pres">
      <dgm:prSet presAssocID="{28BCB685-AD0A-48DD-B65C-450DB6A60150}" presName="hierChild3" presStyleCnt="0"/>
      <dgm:spPr/>
    </dgm:pt>
    <dgm:pt modelId="{5138FA59-0B7A-4A9F-8EC3-E40817D66656}" type="pres">
      <dgm:prSet presAssocID="{1321FC9B-FD57-463D-90C8-D5A03C979914}" presName="hierRoot1" presStyleCnt="0"/>
      <dgm:spPr/>
    </dgm:pt>
    <dgm:pt modelId="{8C92CD01-F452-4E14-9EE8-9E2D8F127D96}" type="pres">
      <dgm:prSet presAssocID="{1321FC9B-FD57-463D-90C8-D5A03C979914}" presName="composite" presStyleCnt="0"/>
      <dgm:spPr/>
    </dgm:pt>
    <dgm:pt modelId="{4270A644-534F-4415-BD2A-62E81AAE658C}" type="pres">
      <dgm:prSet presAssocID="{1321FC9B-FD57-463D-90C8-D5A03C979914}" presName="background" presStyleLbl="node0" presStyleIdx="3" presStyleCnt="4"/>
      <dgm:spPr/>
    </dgm:pt>
    <dgm:pt modelId="{B2711F0E-F35F-4CC3-9CE2-0285366F1C7F}" type="pres">
      <dgm:prSet presAssocID="{1321FC9B-FD57-463D-90C8-D5A03C979914}" presName="text" presStyleLbl="fgAcc0" presStyleIdx="3" presStyleCnt="4">
        <dgm:presLayoutVars>
          <dgm:chPref val="3"/>
        </dgm:presLayoutVars>
      </dgm:prSet>
      <dgm:spPr/>
    </dgm:pt>
    <dgm:pt modelId="{8CC2F614-B00C-46C0-8852-7406820EBCF9}" type="pres">
      <dgm:prSet presAssocID="{1321FC9B-FD57-463D-90C8-D5A03C979914}" presName="hierChild2" presStyleCnt="0"/>
      <dgm:spPr/>
    </dgm:pt>
    <dgm:pt modelId="{43CD01FE-E926-4879-8742-C13D67AFCB0B}" type="pres">
      <dgm:prSet presAssocID="{8C590E4B-DF34-41C5-B188-5251842DA150}" presName="Name10" presStyleLbl="parChTrans1D2" presStyleIdx="3" presStyleCnt="4"/>
      <dgm:spPr/>
    </dgm:pt>
    <dgm:pt modelId="{9748B536-ED42-4B23-9A6A-B0A63949DFA3}" type="pres">
      <dgm:prSet presAssocID="{5F990E83-67D7-4B68-8086-113FCA0FA355}" presName="hierRoot2" presStyleCnt="0"/>
      <dgm:spPr/>
    </dgm:pt>
    <dgm:pt modelId="{DA6911C1-07A1-47D2-B3C4-BC2BE0CC25B8}" type="pres">
      <dgm:prSet presAssocID="{5F990E83-67D7-4B68-8086-113FCA0FA355}" presName="composite2" presStyleCnt="0"/>
      <dgm:spPr/>
    </dgm:pt>
    <dgm:pt modelId="{A88A29F0-F41C-4C57-BB3C-5D3C5229209C}" type="pres">
      <dgm:prSet presAssocID="{5F990E83-67D7-4B68-8086-113FCA0FA355}" presName="background2" presStyleLbl="node2" presStyleIdx="3" presStyleCnt="4"/>
      <dgm:spPr/>
    </dgm:pt>
    <dgm:pt modelId="{9780AC7C-79CF-47F6-885F-9FBE6072061D}" type="pres">
      <dgm:prSet presAssocID="{5F990E83-67D7-4B68-8086-113FCA0FA355}" presName="text2" presStyleLbl="fgAcc2" presStyleIdx="3" presStyleCnt="4">
        <dgm:presLayoutVars>
          <dgm:chPref val="3"/>
        </dgm:presLayoutVars>
      </dgm:prSet>
      <dgm:spPr/>
    </dgm:pt>
    <dgm:pt modelId="{02812F9C-96D6-4B73-9FCC-FEE7287E69C3}" type="pres">
      <dgm:prSet presAssocID="{5F990E83-67D7-4B68-8086-113FCA0FA355}" presName="hierChild3" presStyleCnt="0"/>
      <dgm:spPr/>
    </dgm:pt>
  </dgm:ptLst>
  <dgm:cxnLst>
    <dgm:cxn modelId="{42774205-3DCD-4EA5-955F-2A41EEA7C6BB}" srcId="{1321FC9B-FD57-463D-90C8-D5A03C979914}" destId="{5F990E83-67D7-4B68-8086-113FCA0FA355}" srcOrd="0" destOrd="0" parTransId="{8C590E4B-DF34-41C5-B188-5251842DA150}" sibTransId="{2995ABC2-5A55-4D71-AE9B-7D468A4C6364}"/>
    <dgm:cxn modelId="{26530612-8334-4468-BF28-7FC74798DC7A}" srcId="{D745F937-0CE2-4890-832E-6CC3494B0966}" destId="{1321FC9B-FD57-463D-90C8-D5A03C979914}" srcOrd="3" destOrd="0" parTransId="{FC0E4F43-7A71-4FEF-B418-72733DBEBB1A}" sibTransId="{C0C808BC-7939-4BC2-9220-C22B447BAB12}"/>
    <dgm:cxn modelId="{5EFCA817-5DC7-4796-B959-ADEE98F53956}" type="presOf" srcId="{28BCB685-AD0A-48DD-B65C-450DB6A60150}" destId="{BA8F4B8E-2479-43A4-8DDD-5DB20435EB12}" srcOrd="0" destOrd="0" presId="urn:microsoft.com/office/officeart/2005/8/layout/hierarchy1"/>
    <dgm:cxn modelId="{F9B4071D-DD04-453A-8738-D611E3FD9859}" srcId="{EC972FA9-A7CF-485A-9F0E-EA3D39639407}" destId="{28BCB685-AD0A-48DD-B65C-450DB6A60150}" srcOrd="0" destOrd="0" parTransId="{8B3245BE-55B3-4750-AECB-B74EADA03684}" sibTransId="{BBC967B4-2533-496D-B7E7-B013FBD35627}"/>
    <dgm:cxn modelId="{396B9D22-C123-4B84-BBE6-362CFD8D9AE4}" type="presOf" srcId="{1321FC9B-FD57-463D-90C8-D5A03C979914}" destId="{B2711F0E-F35F-4CC3-9CE2-0285366F1C7F}" srcOrd="0" destOrd="0" presId="urn:microsoft.com/office/officeart/2005/8/layout/hierarchy1"/>
    <dgm:cxn modelId="{7C1DE823-AAFA-4F8F-84E5-8762CE06059E}" type="presOf" srcId="{0B894862-AC58-4B6B-AEE1-B246D3448FC2}" destId="{DD2FCF73-3881-4701-83B8-EC89E5EF8855}" srcOrd="0" destOrd="0" presId="urn:microsoft.com/office/officeart/2005/8/layout/hierarchy1"/>
    <dgm:cxn modelId="{00186328-9E56-4B1B-86CD-68A36E35AA84}" type="presOf" srcId="{EC972FA9-A7CF-485A-9F0E-EA3D39639407}" destId="{B8A938C7-01F9-491B-AA40-7D8D29D6C041}" srcOrd="0" destOrd="0" presId="urn:microsoft.com/office/officeart/2005/8/layout/hierarchy1"/>
    <dgm:cxn modelId="{EF1E1E2C-EED6-403D-B54E-173B4D7DF4D1}" type="presOf" srcId="{93D235B5-6F16-419A-9B4A-0AC4E224F273}" destId="{8622E190-49AC-4B28-837E-817584317AA7}" srcOrd="0" destOrd="0" presId="urn:microsoft.com/office/officeart/2005/8/layout/hierarchy1"/>
    <dgm:cxn modelId="{3787993A-BB1C-4ED9-9650-DFD47C6A78B0}" type="presOf" srcId="{33B53FCB-DAD4-43CD-AA65-B4CC0E019BEB}" destId="{80CDE634-E570-4DE8-9A15-BF6F9DE47E66}" srcOrd="0" destOrd="0" presId="urn:microsoft.com/office/officeart/2005/8/layout/hierarchy1"/>
    <dgm:cxn modelId="{6C878B5B-8CEF-45D5-9E26-A8572BF906A1}" srcId="{766696CB-7E59-473E-B16E-DF2332DCB311}" destId="{AF950B89-E81C-4A6F-A948-ED1A031B3986}" srcOrd="0" destOrd="0" parTransId="{4EC440E5-8596-48FA-9DD2-128E23AC37D5}" sibTransId="{BDD3F169-A1DA-4751-802F-480F720E5178}"/>
    <dgm:cxn modelId="{5879A367-4B68-4962-8F95-AF4F124F701C}" srcId="{D745F937-0CE2-4890-832E-6CC3494B0966}" destId="{EC972FA9-A7CF-485A-9F0E-EA3D39639407}" srcOrd="2" destOrd="0" parTransId="{2EAEC94B-FF12-4B74-98F1-03D639229D3B}" sibTransId="{87AE6BBB-6429-4D85-B39D-7DA18E255E16}"/>
    <dgm:cxn modelId="{00441979-4B64-4804-B157-32CC6B4EC51A}" type="presOf" srcId="{5F990E83-67D7-4B68-8086-113FCA0FA355}" destId="{9780AC7C-79CF-47F6-885F-9FBE6072061D}" srcOrd="0" destOrd="0" presId="urn:microsoft.com/office/officeart/2005/8/layout/hierarchy1"/>
    <dgm:cxn modelId="{9E210884-52BA-4333-8692-1EE7DB11C913}" type="presOf" srcId="{AF950B89-E81C-4A6F-A948-ED1A031B3986}" destId="{25855F66-0AE7-4B70-B69C-04E5FBF8A3C6}" srcOrd="0" destOrd="0" presId="urn:microsoft.com/office/officeart/2005/8/layout/hierarchy1"/>
    <dgm:cxn modelId="{2DB2748A-F680-45C8-9C1D-4602B228A851}" type="presOf" srcId="{8B3245BE-55B3-4750-AECB-B74EADA03684}" destId="{32E28E98-B2F5-4E18-A994-F7F25236DC0E}" srcOrd="0" destOrd="0" presId="urn:microsoft.com/office/officeart/2005/8/layout/hierarchy1"/>
    <dgm:cxn modelId="{B58766AC-C1D7-41F0-99B7-873222FDC993}" type="presOf" srcId="{8C590E4B-DF34-41C5-B188-5251842DA150}" destId="{43CD01FE-E926-4879-8742-C13D67AFCB0B}" srcOrd="0" destOrd="0" presId="urn:microsoft.com/office/officeart/2005/8/layout/hierarchy1"/>
    <dgm:cxn modelId="{D026C3C3-B7DF-4607-9E20-546971101C23}" type="presOf" srcId="{D745F937-0CE2-4890-832E-6CC3494B0966}" destId="{7EA57EB7-9B84-456B-B4E4-5BDD4A4A63FD}" srcOrd="0" destOrd="0" presId="urn:microsoft.com/office/officeart/2005/8/layout/hierarchy1"/>
    <dgm:cxn modelId="{839935C6-63F7-4268-A028-014EC90ABF60}" type="presOf" srcId="{766696CB-7E59-473E-B16E-DF2332DCB311}" destId="{C5E8DBB3-9D1E-468D-8F3F-97BF3584BBA5}" srcOrd="0" destOrd="0" presId="urn:microsoft.com/office/officeart/2005/8/layout/hierarchy1"/>
    <dgm:cxn modelId="{EFAF8DCB-510E-4EB6-917A-20337DF9AEC4}" srcId="{0B894862-AC58-4B6B-AEE1-B246D3448FC2}" destId="{33B53FCB-DAD4-43CD-AA65-B4CC0E019BEB}" srcOrd="0" destOrd="0" parTransId="{93D235B5-6F16-419A-9B4A-0AC4E224F273}" sibTransId="{E5EFADB9-AB92-47E6-8566-7FE070325D3A}"/>
    <dgm:cxn modelId="{054338DD-B6C3-49C6-8ADC-5FF3917BC47B}" srcId="{D745F937-0CE2-4890-832E-6CC3494B0966}" destId="{0B894862-AC58-4B6B-AEE1-B246D3448FC2}" srcOrd="0" destOrd="0" parTransId="{646BC581-6CDB-495C-BBF0-AB09CD273F7D}" sibTransId="{45ACF6BF-34D8-45A2-9E5C-6D0DFD88C7C1}"/>
    <dgm:cxn modelId="{60DBA9F0-CBE7-4C12-94C9-A072DD76013C}" srcId="{D745F937-0CE2-4890-832E-6CC3494B0966}" destId="{766696CB-7E59-473E-B16E-DF2332DCB311}" srcOrd="1" destOrd="0" parTransId="{58BBD0A8-7F3D-4119-B9DA-4D8D804E77C5}" sibTransId="{BDBA5CEA-1372-4890-952A-1DE3B9CF9568}"/>
    <dgm:cxn modelId="{E0F2A0F6-A83B-4B48-B205-4BED6D7B9CDD}" type="presOf" srcId="{4EC440E5-8596-48FA-9DD2-128E23AC37D5}" destId="{A4A49F7C-29FA-4361-9452-5D40B1EEB371}" srcOrd="0" destOrd="0" presId="urn:microsoft.com/office/officeart/2005/8/layout/hierarchy1"/>
    <dgm:cxn modelId="{216B74C1-AD68-4CEE-A79E-AFCC16C45BA8}" type="presParOf" srcId="{7EA57EB7-9B84-456B-B4E4-5BDD4A4A63FD}" destId="{F9E12234-C57D-4BF2-8224-3706A8568738}" srcOrd="0" destOrd="0" presId="urn:microsoft.com/office/officeart/2005/8/layout/hierarchy1"/>
    <dgm:cxn modelId="{00EC84B9-98D3-4E41-8C99-0B0A8B48F118}" type="presParOf" srcId="{F9E12234-C57D-4BF2-8224-3706A8568738}" destId="{E106C75D-713C-4370-8980-CD32A3B4E090}" srcOrd="0" destOrd="0" presId="urn:microsoft.com/office/officeart/2005/8/layout/hierarchy1"/>
    <dgm:cxn modelId="{1EDE9A26-E5BB-48DF-B02A-9EE841780C5A}" type="presParOf" srcId="{E106C75D-713C-4370-8980-CD32A3B4E090}" destId="{893E87B5-2767-4B1C-B1E8-61A4D0DE5E8C}" srcOrd="0" destOrd="0" presId="urn:microsoft.com/office/officeart/2005/8/layout/hierarchy1"/>
    <dgm:cxn modelId="{5890606E-C016-4BF3-A8F8-6DDDBA5E88B7}" type="presParOf" srcId="{E106C75D-713C-4370-8980-CD32A3B4E090}" destId="{DD2FCF73-3881-4701-83B8-EC89E5EF8855}" srcOrd="1" destOrd="0" presId="urn:microsoft.com/office/officeart/2005/8/layout/hierarchy1"/>
    <dgm:cxn modelId="{43A59E6D-E440-4B45-927C-7CED712DC6EC}" type="presParOf" srcId="{F9E12234-C57D-4BF2-8224-3706A8568738}" destId="{62335032-FBEF-441D-9EB7-12435A7E50D4}" srcOrd="1" destOrd="0" presId="urn:microsoft.com/office/officeart/2005/8/layout/hierarchy1"/>
    <dgm:cxn modelId="{DFF64503-D0B2-4A6B-A84F-0519018A1D9D}" type="presParOf" srcId="{62335032-FBEF-441D-9EB7-12435A7E50D4}" destId="{8622E190-49AC-4B28-837E-817584317AA7}" srcOrd="0" destOrd="0" presId="urn:microsoft.com/office/officeart/2005/8/layout/hierarchy1"/>
    <dgm:cxn modelId="{D4D84CD3-3E7E-47E2-A702-516E47EA05D1}" type="presParOf" srcId="{62335032-FBEF-441D-9EB7-12435A7E50D4}" destId="{FD393629-97BD-4E0F-9D9E-915442976269}" srcOrd="1" destOrd="0" presId="urn:microsoft.com/office/officeart/2005/8/layout/hierarchy1"/>
    <dgm:cxn modelId="{B52C50B0-B54F-4EAC-A286-B5316D16DA7A}" type="presParOf" srcId="{FD393629-97BD-4E0F-9D9E-915442976269}" destId="{47EA1262-4334-4714-8A34-DDF132AC5C45}" srcOrd="0" destOrd="0" presId="urn:microsoft.com/office/officeart/2005/8/layout/hierarchy1"/>
    <dgm:cxn modelId="{67A4918D-8579-4405-A0FF-DB40C60AE7C7}" type="presParOf" srcId="{47EA1262-4334-4714-8A34-DDF132AC5C45}" destId="{E1BEC796-64BD-4ECF-9F20-E91DEF18ED38}" srcOrd="0" destOrd="0" presId="urn:microsoft.com/office/officeart/2005/8/layout/hierarchy1"/>
    <dgm:cxn modelId="{9E1AF9A0-4A74-4826-9FCC-D5CDC962D012}" type="presParOf" srcId="{47EA1262-4334-4714-8A34-DDF132AC5C45}" destId="{80CDE634-E570-4DE8-9A15-BF6F9DE47E66}" srcOrd="1" destOrd="0" presId="urn:microsoft.com/office/officeart/2005/8/layout/hierarchy1"/>
    <dgm:cxn modelId="{FC707FDA-328A-410C-9A05-2850B0287758}" type="presParOf" srcId="{FD393629-97BD-4E0F-9D9E-915442976269}" destId="{3060CE27-2E02-48A7-80F7-874028456FB6}" srcOrd="1" destOrd="0" presId="urn:microsoft.com/office/officeart/2005/8/layout/hierarchy1"/>
    <dgm:cxn modelId="{9167E3B4-FDFC-4114-8010-F0C004E50618}" type="presParOf" srcId="{7EA57EB7-9B84-456B-B4E4-5BDD4A4A63FD}" destId="{61376C9F-D031-4062-A6D5-973E324AE164}" srcOrd="1" destOrd="0" presId="urn:microsoft.com/office/officeart/2005/8/layout/hierarchy1"/>
    <dgm:cxn modelId="{9BCE23C0-E94C-4AA2-BEF6-D19F9A1352CD}" type="presParOf" srcId="{61376C9F-D031-4062-A6D5-973E324AE164}" destId="{AE3684B9-AB8E-4F54-9EE2-A51F27E9C7D6}" srcOrd="0" destOrd="0" presId="urn:microsoft.com/office/officeart/2005/8/layout/hierarchy1"/>
    <dgm:cxn modelId="{A9CB58FC-ACDA-408F-A3DD-7DC3DA08A057}" type="presParOf" srcId="{AE3684B9-AB8E-4F54-9EE2-A51F27E9C7D6}" destId="{C2F5E95D-54C4-4524-9735-21AE1AEF4C5F}" srcOrd="0" destOrd="0" presId="urn:microsoft.com/office/officeart/2005/8/layout/hierarchy1"/>
    <dgm:cxn modelId="{0013CF09-B6A6-4262-A75A-2A3C5FD77F54}" type="presParOf" srcId="{AE3684B9-AB8E-4F54-9EE2-A51F27E9C7D6}" destId="{C5E8DBB3-9D1E-468D-8F3F-97BF3584BBA5}" srcOrd="1" destOrd="0" presId="urn:microsoft.com/office/officeart/2005/8/layout/hierarchy1"/>
    <dgm:cxn modelId="{17A756D8-A7A8-469A-8224-C086BB6D027F}" type="presParOf" srcId="{61376C9F-D031-4062-A6D5-973E324AE164}" destId="{9C2D0927-5A9B-4433-A0C5-1E80707C4F39}" srcOrd="1" destOrd="0" presId="urn:microsoft.com/office/officeart/2005/8/layout/hierarchy1"/>
    <dgm:cxn modelId="{AF15BF58-9552-483B-BFB6-88F056BDA863}" type="presParOf" srcId="{9C2D0927-5A9B-4433-A0C5-1E80707C4F39}" destId="{A4A49F7C-29FA-4361-9452-5D40B1EEB371}" srcOrd="0" destOrd="0" presId="urn:microsoft.com/office/officeart/2005/8/layout/hierarchy1"/>
    <dgm:cxn modelId="{34403908-F4EE-4DFE-ACDE-4EFD961D96B3}" type="presParOf" srcId="{9C2D0927-5A9B-4433-A0C5-1E80707C4F39}" destId="{69CC4B0F-1625-4D46-80EB-BA88DFB6D011}" srcOrd="1" destOrd="0" presId="urn:microsoft.com/office/officeart/2005/8/layout/hierarchy1"/>
    <dgm:cxn modelId="{FDD323EE-999A-4C50-A8F6-AA5F6C19F43A}" type="presParOf" srcId="{69CC4B0F-1625-4D46-80EB-BA88DFB6D011}" destId="{7B203BE4-3EE1-414C-B65A-3B46436AC1DE}" srcOrd="0" destOrd="0" presId="urn:microsoft.com/office/officeart/2005/8/layout/hierarchy1"/>
    <dgm:cxn modelId="{5D1FFEE7-EA23-4632-975A-8B78D2453C27}" type="presParOf" srcId="{7B203BE4-3EE1-414C-B65A-3B46436AC1DE}" destId="{DB008B0E-A108-485B-81AC-316DAD8D6A0F}" srcOrd="0" destOrd="0" presId="urn:microsoft.com/office/officeart/2005/8/layout/hierarchy1"/>
    <dgm:cxn modelId="{95D82FE8-877C-463D-A896-9039A64BEC8D}" type="presParOf" srcId="{7B203BE4-3EE1-414C-B65A-3B46436AC1DE}" destId="{25855F66-0AE7-4B70-B69C-04E5FBF8A3C6}" srcOrd="1" destOrd="0" presId="urn:microsoft.com/office/officeart/2005/8/layout/hierarchy1"/>
    <dgm:cxn modelId="{44430D7A-2706-4B3C-B090-1D1A78665C9A}" type="presParOf" srcId="{69CC4B0F-1625-4D46-80EB-BA88DFB6D011}" destId="{F12C724C-2C6B-4EBE-8E94-83FB0B3BA32E}" srcOrd="1" destOrd="0" presId="urn:microsoft.com/office/officeart/2005/8/layout/hierarchy1"/>
    <dgm:cxn modelId="{27F4CA12-2D90-4FFC-9EF6-35B153BC3568}" type="presParOf" srcId="{7EA57EB7-9B84-456B-B4E4-5BDD4A4A63FD}" destId="{6D60015D-F286-4B39-B468-D6882CF7D3E7}" srcOrd="2" destOrd="0" presId="urn:microsoft.com/office/officeart/2005/8/layout/hierarchy1"/>
    <dgm:cxn modelId="{B4E94A60-485F-4128-91DB-03EE3A35FA2F}" type="presParOf" srcId="{6D60015D-F286-4B39-B468-D6882CF7D3E7}" destId="{7DDA8444-0EA4-4D94-861D-C01A13068C5D}" srcOrd="0" destOrd="0" presId="urn:microsoft.com/office/officeart/2005/8/layout/hierarchy1"/>
    <dgm:cxn modelId="{4EF7BCA7-7CDD-4FDA-A9DF-3B59411B2866}" type="presParOf" srcId="{7DDA8444-0EA4-4D94-861D-C01A13068C5D}" destId="{57129DDD-D864-4C74-8A7E-F4DA9624F6A7}" srcOrd="0" destOrd="0" presId="urn:microsoft.com/office/officeart/2005/8/layout/hierarchy1"/>
    <dgm:cxn modelId="{AD8F8A04-D450-4439-80D4-EAB4F181B93F}" type="presParOf" srcId="{7DDA8444-0EA4-4D94-861D-C01A13068C5D}" destId="{B8A938C7-01F9-491B-AA40-7D8D29D6C041}" srcOrd="1" destOrd="0" presId="urn:microsoft.com/office/officeart/2005/8/layout/hierarchy1"/>
    <dgm:cxn modelId="{EBB9B54A-BF25-4940-88E5-2BECE5CB8EDD}" type="presParOf" srcId="{6D60015D-F286-4B39-B468-D6882CF7D3E7}" destId="{5E552D35-924A-47D5-9191-223CFAAF7766}" srcOrd="1" destOrd="0" presId="urn:microsoft.com/office/officeart/2005/8/layout/hierarchy1"/>
    <dgm:cxn modelId="{CF5A4973-E9AF-4FB5-9264-E4527E22FEB1}" type="presParOf" srcId="{5E552D35-924A-47D5-9191-223CFAAF7766}" destId="{32E28E98-B2F5-4E18-A994-F7F25236DC0E}" srcOrd="0" destOrd="0" presId="urn:microsoft.com/office/officeart/2005/8/layout/hierarchy1"/>
    <dgm:cxn modelId="{89828A05-F9D6-48B3-9F13-526127241672}" type="presParOf" srcId="{5E552D35-924A-47D5-9191-223CFAAF7766}" destId="{01803B99-17A3-4557-82CA-B819652D8519}" srcOrd="1" destOrd="0" presId="urn:microsoft.com/office/officeart/2005/8/layout/hierarchy1"/>
    <dgm:cxn modelId="{C7D2BFA1-8457-4987-8FEF-A930531E98FF}" type="presParOf" srcId="{01803B99-17A3-4557-82CA-B819652D8519}" destId="{A579E440-2E21-4424-A22B-568665DCC801}" srcOrd="0" destOrd="0" presId="urn:microsoft.com/office/officeart/2005/8/layout/hierarchy1"/>
    <dgm:cxn modelId="{CB2E8091-929D-4981-B17A-BF749C66D2DC}" type="presParOf" srcId="{A579E440-2E21-4424-A22B-568665DCC801}" destId="{7127C2B3-AAAC-4682-859A-216E0B3F45CE}" srcOrd="0" destOrd="0" presId="urn:microsoft.com/office/officeart/2005/8/layout/hierarchy1"/>
    <dgm:cxn modelId="{BDCE0222-2E79-4B4B-A52C-12B7CD9ED249}" type="presParOf" srcId="{A579E440-2E21-4424-A22B-568665DCC801}" destId="{BA8F4B8E-2479-43A4-8DDD-5DB20435EB12}" srcOrd="1" destOrd="0" presId="urn:microsoft.com/office/officeart/2005/8/layout/hierarchy1"/>
    <dgm:cxn modelId="{85D2D1E0-67D2-4B2F-84B4-B83258E3DC59}" type="presParOf" srcId="{01803B99-17A3-4557-82CA-B819652D8519}" destId="{39811DB2-BE40-4A8B-BA2C-F224016A1A62}" srcOrd="1" destOrd="0" presId="urn:microsoft.com/office/officeart/2005/8/layout/hierarchy1"/>
    <dgm:cxn modelId="{0744FD81-112B-42D0-A362-2110C36BCDD9}" type="presParOf" srcId="{7EA57EB7-9B84-456B-B4E4-5BDD4A4A63FD}" destId="{5138FA59-0B7A-4A9F-8EC3-E40817D66656}" srcOrd="3" destOrd="0" presId="urn:microsoft.com/office/officeart/2005/8/layout/hierarchy1"/>
    <dgm:cxn modelId="{FA1DF294-E669-4B3A-9EA3-F353655E8C61}" type="presParOf" srcId="{5138FA59-0B7A-4A9F-8EC3-E40817D66656}" destId="{8C92CD01-F452-4E14-9EE8-9E2D8F127D96}" srcOrd="0" destOrd="0" presId="urn:microsoft.com/office/officeart/2005/8/layout/hierarchy1"/>
    <dgm:cxn modelId="{D140750C-943B-4A2F-A2A4-A30F1E8698A3}" type="presParOf" srcId="{8C92CD01-F452-4E14-9EE8-9E2D8F127D96}" destId="{4270A644-534F-4415-BD2A-62E81AAE658C}" srcOrd="0" destOrd="0" presId="urn:microsoft.com/office/officeart/2005/8/layout/hierarchy1"/>
    <dgm:cxn modelId="{53E7F565-5A01-4E39-ABB9-4AD75C061348}" type="presParOf" srcId="{8C92CD01-F452-4E14-9EE8-9E2D8F127D96}" destId="{B2711F0E-F35F-4CC3-9CE2-0285366F1C7F}" srcOrd="1" destOrd="0" presId="urn:microsoft.com/office/officeart/2005/8/layout/hierarchy1"/>
    <dgm:cxn modelId="{9977BBDA-B322-4388-AED7-372EC702BCBB}" type="presParOf" srcId="{5138FA59-0B7A-4A9F-8EC3-E40817D66656}" destId="{8CC2F614-B00C-46C0-8852-7406820EBCF9}" srcOrd="1" destOrd="0" presId="urn:microsoft.com/office/officeart/2005/8/layout/hierarchy1"/>
    <dgm:cxn modelId="{BC1E1A2D-E05D-4BAA-8564-471727005AFC}" type="presParOf" srcId="{8CC2F614-B00C-46C0-8852-7406820EBCF9}" destId="{43CD01FE-E926-4879-8742-C13D67AFCB0B}" srcOrd="0" destOrd="0" presId="urn:microsoft.com/office/officeart/2005/8/layout/hierarchy1"/>
    <dgm:cxn modelId="{7EC5DCC2-3B4A-4537-ADC1-7C7F37678404}" type="presParOf" srcId="{8CC2F614-B00C-46C0-8852-7406820EBCF9}" destId="{9748B536-ED42-4B23-9A6A-B0A63949DFA3}" srcOrd="1" destOrd="0" presId="urn:microsoft.com/office/officeart/2005/8/layout/hierarchy1"/>
    <dgm:cxn modelId="{80B24508-C863-4B02-B119-E3448C351624}" type="presParOf" srcId="{9748B536-ED42-4B23-9A6A-B0A63949DFA3}" destId="{DA6911C1-07A1-47D2-B3C4-BC2BE0CC25B8}" srcOrd="0" destOrd="0" presId="urn:microsoft.com/office/officeart/2005/8/layout/hierarchy1"/>
    <dgm:cxn modelId="{3C490156-43C6-4FEB-95C0-9948332FF5AE}" type="presParOf" srcId="{DA6911C1-07A1-47D2-B3C4-BC2BE0CC25B8}" destId="{A88A29F0-F41C-4C57-BB3C-5D3C5229209C}" srcOrd="0" destOrd="0" presId="urn:microsoft.com/office/officeart/2005/8/layout/hierarchy1"/>
    <dgm:cxn modelId="{508C5E98-1A2F-449F-90F6-3B21496CA211}" type="presParOf" srcId="{DA6911C1-07A1-47D2-B3C4-BC2BE0CC25B8}" destId="{9780AC7C-79CF-47F6-885F-9FBE6072061D}" srcOrd="1" destOrd="0" presId="urn:microsoft.com/office/officeart/2005/8/layout/hierarchy1"/>
    <dgm:cxn modelId="{3EEB40BC-EFB5-4328-9C0D-C5E1FB81EE01}" type="presParOf" srcId="{9748B536-ED42-4B23-9A6A-B0A63949DFA3}" destId="{02812F9C-96D6-4B73-9FCC-FEE7287E69C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CD01FE-E926-4879-8742-C13D67AFCB0B}">
      <dsp:nvSpPr>
        <dsp:cNvPr id="0" name=""/>
        <dsp:cNvSpPr/>
      </dsp:nvSpPr>
      <dsp:spPr>
        <a:xfrm>
          <a:off x="9353920" y="1405930"/>
          <a:ext cx="91440" cy="6438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38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28E98-B2F5-4E18-A994-F7F25236DC0E}">
      <dsp:nvSpPr>
        <dsp:cNvPr id="0" name=""/>
        <dsp:cNvSpPr/>
      </dsp:nvSpPr>
      <dsp:spPr>
        <a:xfrm>
          <a:off x="6648108" y="1405930"/>
          <a:ext cx="91440" cy="6438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38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49F7C-29FA-4361-9452-5D40B1EEB371}">
      <dsp:nvSpPr>
        <dsp:cNvPr id="0" name=""/>
        <dsp:cNvSpPr/>
      </dsp:nvSpPr>
      <dsp:spPr>
        <a:xfrm>
          <a:off x="3942297" y="1405930"/>
          <a:ext cx="91440" cy="6438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38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2E190-49AC-4B28-837E-817584317AA7}">
      <dsp:nvSpPr>
        <dsp:cNvPr id="0" name=""/>
        <dsp:cNvSpPr/>
      </dsp:nvSpPr>
      <dsp:spPr>
        <a:xfrm>
          <a:off x="1236485" y="1405930"/>
          <a:ext cx="91440" cy="6438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386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3E87B5-2767-4B1C-B1E8-61A4D0DE5E8C}">
      <dsp:nvSpPr>
        <dsp:cNvPr id="0" name=""/>
        <dsp:cNvSpPr/>
      </dsp:nvSpPr>
      <dsp:spPr>
        <a:xfrm>
          <a:off x="175282" y="138"/>
          <a:ext cx="2213845" cy="1405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2FCF73-3881-4701-83B8-EC89E5EF8855}">
      <dsp:nvSpPr>
        <dsp:cNvPr id="0" name=""/>
        <dsp:cNvSpPr/>
      </dsp:nvSpPr>
      <dsp:spPr>
        <a:xfrm>
          <a:off x="421265" y="233822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Pitching</a:t>
          </a:r>
        </a:p>
      </dsp:txBody>
      <dsp:txXfrm>
        <a:off x="462439" y="274996"/>
        <a:ext cx="2131497" cy="1323444"/>
      </dsp:txXfrm>
    </dsp:sp>
    <dsp:sp modelId="{E1BEC796-64BD-4ECF-9F20-E91DEF18ED38}">
      <dsp:nvSpPr>
        <dsp:cNvPr id="0" name=""/>
        <dsp:cNvSpPr/>
      </dsp:nvSpPr>
      <dsp:spPr>
        <a:xfrm>
          <a:off x="175282" y="2049790"/>
          <a:ext cx="2213845" cy="14057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DE634-E570-4DE8-9A15-BF6F9DE47E66}">
      <dsp:nvSpPr>
        <dsp:cNvPr id="0" name=""/>
        <dsp:cNvSpPr/>
      </dsp:nvSpPr>
      <dsp:spPr>
        <a:xfrm>
          <a:off x="421265" y="2283474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Pitching your story</a:t>
          </a:r>
        </a:p>
      </dsp:txBody>
      <dsp:txXfrm>
        <a:off x="462439" y="2324648"/>
        <a:ext cx="2131497" cy="1323444"/>
      </dsp:txXfrm>
    </dsp:sp>
    <dsp:sp modelId="{C2F5E95D-54C4-4524-9735-21AE1AEF4C5F}">
      <dsp:nvSpPr>
        <dsp:cNvPr id="0" name=""/>
        <dsp:cNvSpPr/>
      </dsp:nvSpPr>
      <dsp:spPr>
        <a:xfrm>
          <a:off x="2881094" y="138"/>
          <a:ext cx="2213845" cy="1405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E8DBB3-9D1E-468D-8F3F-97BF3584BBA5}">
      <dsp:nvSpPr>
        <dsp:cNvPr id="0" name=""/>
        <dsp:cNvSpPr/>
      </dsp:nvSpPr>
      <dsp:spPr>
        <a:xfrm>
          <a:off x="3127077" y="233822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Waiting</a:t>
          </a:r>
        </a:p>
      </dsp:txBody>
      <dsp:txXfrm>
        <a:off x="3168251" y="274996"/>
        <a:ext cx="2131497" cy="1323444"/>
      </dsp:txXfrm>
    </dsp:sp>
    <dsp:sp modelId="{DB008B0E-A108-485B-81AC-316DAD8D6A0F}">
      <dsp:nvSpPr>
        <dsp:cNvPr id="0" name=""/>
        <dsp:cNvSpPr/>
      </dsp:nvSpPr>
      <dsp:spPr>
        <a:xfrm>
          <a:off x="2881094" y="2049790"/>
          <a:ext cx="2213845" cy="14057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855F66-0AE7-4B70-B69C-04E5FBF8A3C6}">
      <dsp:nvSpPr>
        <dsp:cNvPr id="0" name=""/>
        <dsp:cNvSpPr/>
      </dsp:nvSpPr>
      <dsp:spPr>
        <a:xfrm>
          <a:off x="3127077" y="2283474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Waiting for the right moment</a:t>
          </a:r>
        </a:p>
      </dsp:txBody>
      <dsp:txXfrm>
        <a:off x="3168251" y="2324648"/>
        <a:ext cx="2131497" cy="1323444"/>
      </dsp:txXfrm>
    </dsp:sp>
    <dsp:sp modelId="{57129DDD-D864-4C74-8A7E-F4DA9624F6A7}">
      <dsp:nvSpPr>
        <dsp:cNvPr id="0" name=""/>
        <dsp:cNvSpPr/>
      </dsp:nvSpPr>
      <dsp:spPr>
        <a:xfrm>
          <a:off x="5586905" y="138"/>
          <a:ext cx="2213845" cy="1405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A938C7-01F9-491B-AA40-7D8D29D6C041}">
      <dsp:nvSpPr>
        <dsp:cNvPr id="0" name=""/>
        <dsp:cNvSpPr/>
      </dsp:nvSpPr>
      <dsp:spPr>
        <a:xfrm>
          <a:off x="5832888" y="233822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Making</a:t>
          </a:r>
        </a:p>
      </dsp:txBody>
      <dsp:txXfrm>
        <a:off x="5874062" y="274996"/>
        <a:ext cx="2131497" cy="1323444"/>
      </dsp:txXfrm>
    </dsp:sp>
    <dsp:sp modelId="{7127C2B3-AAAC-4682-859A-216E0B3F45CE}">
      <dsp:nvSpPr>
        <dsp:cNvPr id="0" name=""/>
        <dsp:cNvSpPr/>
      </dsp:nvSpPr>
      <dsp:spPr>
        <a:xfrm>
          <a:off x="5586905" y="2049790"/>
          <a:ext cx="2213845" cy="14057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8F4B8E-2479-43A4-8DDD-5DB20435EB12}">
      <dsp:nvSpPr>
        <dsp:cNvPr id="0" name=""/>
        <dsp:cNvSpPr/>
      </dsp:nvSpPr>
      <dsp:spPr>
        <a:xfrm>
          <a:off x="5832888" y="2283474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Making allies inside and outside the newsroom</a:t>
          </a:r>
        </a:p>
      </dsp:txBody>
      <dsp:txXfrm>
        <a:off x="5874062" y="2324648"/>
        <a:ext cx="2131497" cy="1323444"/>
      </dsp:txXfrm>
    </dsp:sp>
    <dsp:sp modelId="{4270A644-534F-4415-BD2A-62E81AAE658C}">
      <dsp:nvSpPr>
        <dsp:cNvPr id="0" name=""/>
        <dsp:cNvSpPr/>
      </dsp:nvSpPr>
      <dsp:spPr>
        <a:xfrm>
          <a:off x="8292717" y="138"/>
          <a:ext cx="2213845" cy="14057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711F0E-F35F-4CC3-9CE2-0285366F1C7F}">
      <dsp:nvSpPr>
        <dsp:cNvPr id="0" name=""/>
        <dsp:cNvSpPr/>
      </dsp:nvSpPr>
      <dsp:spPr>
        <a:xfrm>
          <a:off x="8538700" y="233822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Surviving</a:t>
          </a:r>
        </a:p>
      </dsp:txBody>
      <dsp:txXfrm>
        <a:off x="8579874" y="274996"/>
        <a:ext cx="2131497" cy="1323444"/>
      </dsp:txXfrm>
    </dsp:sp>
    <dsp:sp modelId="{A88A29F0-F41C-4C57-BB3C-5D3C5229209C}">
      <dsp:nvSpPr>
        <dsp:cNvPr id="0" name=""/>
        <dsp:cNvSpPr/>
      </dsp:nvSpPr>
      <dsp:spPr>
        <a:xfrm>
          <a:off x="8292717" y="2049790"/>
          <a:ext cx="2213845" cy="140579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0AC7C-79CF-47F6-885F-9FBE6072061D}">
      <dsp:nvSpPr>
        <dsp:cNvPr id="0" name=""/>
        <dsp:cNvSpPr/>
      </dsp:nvSpPr>
      <dsp:spPr>
        <a:xfrm>
          <a:off x="8538700" y="2283474"/>
          <a:ext cx="2213845" cy="14057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Surviving in this business</a:t>
          </a:r>
        </a:p>
      </dsp:txBody>
      <dsp:txXfrm>
        <a:off x="8579874" y="2324648"/>
        <a:ext cx="2131497" cy="1323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65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7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6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310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99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3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7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8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32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004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01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4F9D9-2D1D-4C3B-B51F-4A4B7C3E4308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F28BC-AD89-4283-8711-8851FF44F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52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today.com/web-stories/civil-rights-how-anti-racism-protesters-forced-change-1961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today.com/videos/news/nation/2021/09/21/seven-days-1961-civil-rights-movement-america/8369725002/" TargetMode="External"/><Relationship Id="rId2" Type="http://schemas.openxmlformats.org/officeDocument/2006/relationships/hyperlink" Target="https://www.usatoday.com/in-depth/news/nation/2021/09/21/civil-rights-how-anti-racism-protesters-forced-change-1961/8373401002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today.com/in-depth/news/nation/2019/08/21/wanda-tucker-angola-slavery-1619-history-america-black-family/2016591001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today.com/story/news/politics/elections/2024/02/02/biden-needs-black-voters-south-carolina/72423768007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atoday.com/story/news/nation/2023/11/05/civil-rights-are-under-assault-in-florida-coalition-of-activists-say/71440480007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C7EE9D-A406-EC20-C1FA-8D3E5BA7D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US" sz="4800" i="1">
                <a:solidFill>
                  <a:srgbClr val="FFFFFF"/>
                </a:solidFill>
              </a:rPr>
              <a:t>Being Strategic in the Newsroom, in the Field and In Your Life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CA139C-58D3-DEBD-7FC2-CB162B975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US" dirty="0">
                <a:hlinkClick r:id="rId2"/>
              </a:rPr>
              <a:t>Civil rights in America: How 1961 changed the course of US history (usatoday.com)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480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348EFD-50CC-1D1B-5F26-61CBDD9FFEFA}"/>
              </a:ext>
            </a:extLst>
          </p:cNvPr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effectLst/>
              </a:rPr>
              <a:t>Get that story out of your notebook</a:t>
            </a:r>
          </a:p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 b="1"/>
          </a:p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>
                <a:hlinkClick r:id="rId2"/>
              </a:rPr>
              <a:t>Civil rights in America: How 1961 changed the course of US history (usatoday.com)</a:t>
            </a:r>
            <a:endParaRPr lang="en-US" sz="2000"/>
          </a:p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2000">
              <a:effectLst/>
            </a:endParaRPr>
          </a:p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>
                <a:hlinkClick r:id="rId3"/>
              </a:rPr>
              <a:t>'Seven days of 1961,' crucial moments in the civil rights movement (usatoday.com)</a:t>
            </a:r>
            <a:endParaRPr lang="en-US" sz="20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15546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269283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54000">
                <a:schemeClr val="accent1">
                  <a:lumMod val="50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6610" y="5269283"/>
            <a:ext cx="12208610" cy="1590742"/>
          </a:xfrm>
          <a:prstGeom prst="rect">
            <a:avLst/>
          </a:prstGeom>
          <a:gradFill>
            <a:gsLst>
              <a:gs pos="18000">
                <a:schemeClr val="accent1">
                  <a:lumMod val="75000"/>
                  <a:alpha val="0"/>
                </a:schemeClr>
              </a:gs>
              <a:gs pos="100000">
                <a:schemeClr val="accent1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98694" y="5267258"/>
            <a:ext cx="4093306" cy="1590742"/>
          </a:xfrm>
          <a:prstGeom prst="rect">
            <a:avLst/>
          </a:prstGeom>
          <a:gradFill>
            <a:gsLst>
              <a:gs pos="23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669" y="5267258"/>
            <a:ext cx="12198669" cy="1131515"/>
          </a:xfrm>
          <a:prstGeom prst="rect">
            <a:avLst/>
          </a:prstGeom>
          <a:gradFill>
            <a:gsLst>
              <a:gs pos="18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5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3FA1AAC-C1ED-4F77-BFA4-BE80FC0AC7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6607" y="5278400"/>
            <a:ext cx="7736926" cy="1590741"/>
          </a:xfrm>
          <a:prstGeom prst="rect">
            <a:avLst/>
          </a:prstGeom>
          <a:gradFill>
            <a:gsLst>
              <a:gs pos="5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41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017CF5-8487-7E18-58E8-7907636C7A17}"/>
              </a:ext>
            </a:extLst>
          </p:cNvPr>
          <p:cNvSpPr txBox="1"/>
          <p:nvPr/>
        </p:nvSpPr>
        <p:spPr>
          <a:xfrm>
            <a:off x="1388210" y="824249"/>
            <a:ext cx="9654076" cy="383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effectLst/>
              </a:rPr>
              <a:t>Say yes, but be ready</a:t>
            </a:r>
            <a:endParaRPr lang="en-US" sz="2000">
              <a:effectLst/>
            </a:endParaRPr>
          </a:p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>
                <a:effectLst/>
              </a:rPr>
              <a:t>1619 project: Searching for Answers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u="sng">
                <a:effectLst/>
                <a:hlinkClick r:id="rId2"/>
              </a:rPr>
              <a:t>Slavery, black history, DNA genealogy: Learnings from a trip to Africa (usatoday.com)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843883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0CE43A-759E-A969-326A-549F0DFD5248}"/>
              </a:ext>
            </a:extLst>
          </p:cNvPr>
          <p:cNvSpPr txBox="1"/>
          <p:nvPr/>
        </p:nvSpPr>
        <p:spPr>
          <a:xfrm>
            <a:off x="1371599" y="2318197"/>
            <a:ext cx="9724031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effectLst/>
              </a:rPr>
              <a:t>Build relationships outside the newsroom</a:t>
            </a:r>
            <a:endParaRPr lang="en-US" sz="2000">
              <a:effectLst/>
            </a:endParaRPr>
          </a:p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u="sng">
                <a:effectLst/>
                <a:hlinkClick r:id="rId2"/>
              </a:rPr>
              <a:t>Biden needs Black voters to 'show up and show out' in South Carolina (usatoday.com)</a:t>
            </a:r>
            <a:endParaRPr lang="en-US" sz="20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6941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B1625D-A37D-6237-1AA2-3F1E403E273E}"/>
              </a:ext>
            </a:extLst>
          </p:cNvPr>
          <p:cNvSpPr txBox="1"/>
          <p:nvPr/>
        </p:nvSpPr>
        <p:spPr>
          <a:xfrm>
            <a:off x="6503158" y="649480"/>
            <a:ext cx="48624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indent="-228600" defTabSz="9144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b="1">
                <a:effectLst/>
              </a:rPr>
              <a:t>Let your passion push you, fuel your work</a:t>
            </a:r>
            <a:endParaRPr lang="en-US" sz="2000">
              <a:effectLst/>
            </a:endParaRP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u="sng">
                <a:effectLst/>
                <a:hlinkClick r:id="rId2"/>
              </a:rPr>
              <a:t>Civil rights are under assault in Florida, coalition of activists say (usatoday.com)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15382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D5C7F0-A48A-5750-8966-B9B3E0DA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Strategies for: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41AB67-6340-62CF-6C3F-B501C89EFC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522131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5383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180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Being Strategic in the Newsroom, in the Field and In Your Life  </vt:lpstr>
      <vt:lpstr>PowerPoint Presentation</vt:lpstr>
      <vt:lpstr>PowerPoint Presentation</vt:lpstr>
      <vt:lpstr>PowerPoint Presentation</vt:lpstr>
      <vt:lpstr>PowerPoint Presentation</vt:lpstr>
      <vt:lpstr>Strategies for: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Strategic in the Newsroom, in the Field and In Your Life  </dc:title>
  <dc:creator>Berry, Deborah</dc:creator>
  <cp:lastModifiedBy>Berry, Deborah</cp:lastModifiedBy>
  <cp:revision>2</cp:revision>
  <dcterms:created xsi:type="dcterms:W3CDTF">2024-02-14T01:49:37Z</dcterms:created>
  <dcterms:modified xsi:type="dcterms:W3CDTF">2024-03-12T18:19:40Z</dcterms:modified>
</cp:coreProperties>
</file>