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Merriweather" pitchFamily="2" charset="77"/>
      <p:regular r:id="rId10"/>
      <p:bold r:id="rId11"/>
      <p:italic r:id="rId12"/>
      <p:boldItalic r:id="rId13"/>
    </p:embeddedFont>
    <p:embeddedFont>
      <p:font typeface="Roboto" panose="020000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Informal discussion about showcasing leadership every step of the day. Practical tips you can take back to your newsroom.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eff6714cb9_0_7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eff6714cb9_0_7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eff6714cb9_0_8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eff6714cb9_0_8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 minutes for them to think about the person and jot down their thoughts. We will then open it up for people to share. </a:t>
            </a:r>
            <a:br>
              <a:rPr lang="en"/>
            </a:br>
            <a:r>
              <a:rPr lang="en"/>
              <a:t>Point to make: You do not need to wait to be have a leadership role to exemplify these characteristics, you can be a leader wherever you are. Having leaders of color is so important and we still have a long ways to go. Don’t wait to have the leadership role to be able to lead.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eff6714cb9_0_7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eff6714cb9_0_7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eff6714cb9_0_7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eff6714cb9_0_7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eff6714cb9_0_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eff6714cb9_0_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eff6714cb9_0_8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eff6714cb9_0_8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l" t="t" r="r" b="b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l" t="t" r="r" b="b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nagracielamendez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melimacaya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Being a leader at every stage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 your career</a:t>
            </a:r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National Press Foundation’s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2024 Widening the Pipeline Fellowship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4894750" y="545000"/>
            <a:ext cx="3890700" cy="25089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rgbClr val="222222"/>
                </a:solidFill>
              </a:rPr>
              <a:t>Ana Graciela Méndez  </a:t>
            </a:r>
            <a:endParaRPr sz="3100">
              <a:solidFill>
                <a:srgbClr val="222222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1550">
                <a:solidFill>
                  <a:srgbClr val="222222"/>
                </a:solidFill>
              </a:rPr>
              <a:t>Product Manager, The Marshall Project</a:t>
            </a:r>
            <a:endParaRPr sz="1550">
              <a:solidFill>
                <a:srgbClr val="222222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1550">
                <a:solidFill>
                  <a:srgbClr val="222222"/>
                </a:solidFill>
              </a:rPr>
              <a:t>Co-founder, Nueva Nación Panamá</a:t>
            </a:r>
            <a:endParaRPr sz="1550">
              <a:solidFill>
                <a:srgbClr val="222222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1550">
                <a:solidFill>
                  <a:srgbClr val="222222"/>
                </a:solidFill>
              </a:rPr>
              <a:t>Fellow, NAHJ Adelante Academy</a:t>
            </a: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rgbClr val="222222"/>
                </a:solidFill>
              </a:rPr>
              <a:t>Melissa Macaya </a:t>
            </a:r>
            <a:endParaRPr sz="3100">
              <a:solidFill>
                <a:srgbClr val="222222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1550">
                <a:solidFill>
                  <a:srgbClr val="222222"/>
                </a:solidFill>
              </a:rPr>
              <a:t>Senior Editor, CNN Digital </a:t>
            </a:r>
            <a:endParaRPr sz="1550">
              <a:solidFill>
                <a:srgbClr val="222222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1550">
                <a:solidFill>
                  <a:srgbClr val="222222"/>
                </a:solidFill>
              </a:rPr>
              <a:t>Region 3 Director, National Association of Hispanic Journalists</a:t>
            </a:r>
            <a:endParaRPr sz="1550">
              <a:solidFill>
                <a:srgbClr val="222222"/>
              </a:solidFill>
            </a:endParaRPr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1550">
                <a:solidFill>
                  <a:srgbClr val="222222"/>
                </a:solidFill>
              </a:rPr>
              <a:t>Adjunct professor, Georgetown University Journalism Master’s Program</a:t>
            </a: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rgbClr val="222222"/>
                </a:solidFill>
              </a:rPr>
              <a:t> </a:t>
            </a:r>
            <a:endParaRPr sz="1550">
              <a:solidFill>
                <a:srgbClr val="222222"/>
              </a:solidFill>
            </a:endParaRPr>
          </a:p>
        </p:txBody>
      </p:sp>
      <p:sp>
        <p:nvSpPr>
          <p:cNvPr id="71" name="Google Shape;71;p14"/>
          <p:cNvSpPr txBox="1">
            <a:spLocks noGrp="1"/>
          </p:cNvSpPr>
          <p:nvPr>
            <p:ph type="ctrTitle" idx="4294967295"/>
          </p:nvPr>
        </p:nvSpPr>
        <p:spPr>
          <a:xfrm>
            <a:off x="311700" y="539725"/>
            <a:ext cx="34170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</a:rPr>
              <a:t>Meet today’s speakers</a:t>
            </a:r>
            <a:endParaRPr sz="3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4473725" y="545000"/>
            <a:ext cx="4749300" cy="25089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22222"/>
                </a:solidFill>
              </a:rPr>
              <a:t>Identify a leader who has inspired and motivated you in the past</a:t>
            </a: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</a:endParaRPr>
          </a:p>
          <a:p>
            <a:pPr marL="457200" lvl="0" indent="-34671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2066">
                <a:solidFill>
                  <a:srgbClr val="222222"/>
                </a:solidFill>
              </a:rPr>
              <a:t>What characteristics did that person have? </a:t>
            </a:r>
            <a:endParaRPr sz="2066">
              <a:solidFill>
                <a:srgbClr val="222222"/>
              </a:solidFill>
            </a:endParaRPr>
          </a:p>
          <a:p>
            <a:pPr marL="457200" lvl="0" indent="-34671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2066">
                <a:solidFill>
                  <a:srgbClr val="222222"/>
                </a:solidFill>
              </a:rPr>
              <a:t>In what ways did they inspire and motivate you?</a:t>
            </a:r>
            <a:endParaRPr sz="2066">
              <a:solidFill>
                <a:srgbClr val="22222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222222"/>
                </a:solidFill>
              </a:rPr>
              <a:t> </a:t>
            </a:r>
            <a:endParaRPr sz="1400">
              <a:solidFill>
                <a:srgbClr val="222222"/>
              </a:solidFill>
            </a:endParaRPr>
          </a:p>
        </p:txBody>
      </p:sp>
      <p:sp>
        <p:nvSpPr>
          <p:cNvPr id="77" name="Google Shape;77;p15"/>
          <p:cNvSpPr txBox="1">
            <a:spLocks noGrp="1"/>
          </p:cNvSpPr>
          <p:nvPr>
            <p:ph type="ctrTitle" idx="4294967295"/>
          </p:nvPr>
        </p:nvSpPr>
        <p:spPr>
          <a:xfrm>
            <a:off x="311700" y="539725"/>
            <a:ext cx="3593100" cy="13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55">
                <a:solidFill>
                  <a:schemeClr val="lt1"/>
                </a:solidFill>
              </a:rPr>
              <a:t>Discussion </a:t>
            </a:r>
            <a:endParaRPr sz="3355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55">
                <a:solidFill>
                  <a:schemeClr val="lt1"/>
                </a:solidFill>
              </a:rPr>
              <a:t>question</a:t>
            </a:r>
            <a:endParaRPr sz="3355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Leading beyond your title</a:t>
            </a:r>
            <a:endParaRPr sz="3000"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700"/>
              <a:buFont typeface="Merriweather"/>
              <a:buChar char="●"/>
            </a:pPr>
            <a:r>
              <a:rPr lang="en" sz="17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Make the most of where you are in your career </a:t>
            </a: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700"/>
              <a:buFont typeface="Merriweather"/>
              <a:buChar char="●"/>
            </a:pPr>
            <a:r>
              <a:rPr lang="en" sz="17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Have ownership of a project,  area of work or topic</a:t>
            </a: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700"/>
              <a:buFont typeface="Merriweather"/>
              <a:buChar char="●"/>
            </a:pPr>
            <a:r>
              <a:rPr lang="en" sz="17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Don’t be afraid to speak up and raise your hand</a:t>
            </a: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700"/>
              <a:buFont typeface="Merriweather"/>
              <a:buChar char="●"/>
            </a:pPr>
            <a:r>
              <a:rPr lang="en" sz="17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Exemplify the characteristics you value in a leader</a:t>
            </a: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700"/>
              <a:buFont typeface="Merriweather"/>
              <a:buChar char="●"/>
            </a:pPr>
            <a:r>
              <a:rPr lang="en" sz="17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It is a marathon, not a sprint  </a:t>
            </a: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Finding support </a:t>
            </a:r>
            <a:endParaRPr sz="3000"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●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Join diverse journalism groups or affinity groups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●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Participate in fellowships and trainings 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○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NAHJ Adelante Academy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●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Connect with mentors who can support and advise you in different ways 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914400" lvl="1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○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Build your own “board of directors”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●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Surround yourself with people who lift you higher (and help uplift people along the way)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8256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Be driven by your passion and growth opportunities</a:t>
            </a:r>
            <a:endParaRPr sz="2700"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●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Be in tune with what motivates you to go to work and how that can turn into growth opportunities 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●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Channel your unique perspective and personal story in the work you do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●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Your passions and interests will evolve as you advance in your career. Be open to new professional opportunities. 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460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Merriweather"/>
              <a:buChar char="●"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Gain the practical skills to pursue your passions </a:t>
            </a:r>
            <a:endParaRPr sz="2000">
              <a:solidFill>
                <a:srgbClr val="22222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222222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Q&amp;A</a:t>
            </a:r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4617925" y="545000"/>
            <a:ext cx="4167600" cy="25089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94" b="1">
                <a:solidFill>
                  <a:srgbClr val="222222"/>
                </a:solidFill>
              </a:rPr>
              <a:t>Contact us</a:t>
            </a:r>
            <a:endParaRPr sz="1994" b="1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rgbClr val="222222"/>
              </a:solidFill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rgbClr val="222222"/>
                </a:solidFill>
              </a:rPr>
              <a:t>Ana Graciela Méndez  </a:t>
            </a:r>
            <a:endParaRPr sz="1550">
              <a:solidFill>
                <a:srgbClr val="222222"/>
              </a:solidFill>
            </a:endParaRPr>
          </a:p>
          <a:p>
            <a:pPr marL="914400" lvl="0" indent="-317182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1550" u="sng">
                <a:solidFill>
                  <a:schemeClr val="hlink"/>
                </a:solidFill>
                <a:hlinkClick r:id="rId3"/>
              </a:rPr>
              <a:t>anagracielamendez@gmail.com</a:t>
            </a:r>
            <a:r>
              <a:rPr lang="en" sz="1550">
                <a:solidFill>
                  <a:srgbClr val="222222"/>
                </a:solidFill>
              </a:rPr>
              <a:t> </a:t>
            </a: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rgbClr val="222222"/>
              </a:solidFill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rgbClr val="222222"/>
                </a:solidFill>
              </a:rPr>
              <a:t>Melissa Macaya</a:t>
            </a:r>
            <a:endParaRPr sz="1550">
              <a:solidFill>
                <a:srgbClr val="222222"/>
              </a:solidFill>
            </a:endParaRPr>
          </a:p>
          <a:p>
            <a:pPr marL="914400" lvl="0" indent="-317182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ct val="100000"/>
              <a:buChar char="●"/>
            </a:pPr>
            <a:r>
              <a:rPr lang="en" sz="1550" u="sng">
                <a:solidFill>
                  <a:schemeClr val="hlink"/>
                </a:solidFill>
                <a:hlinkClick r:id="rId4"/>
              </a:rPr>
              <a:t>melimacaya@gmail.com</a:t>
            </a: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rgbClr val="222222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rgbClr val="222222"/>
                </a:solidFill>
              </a:rPr>
              <a:t> </a:t>
            </a:r>
            <a:endParaRPr sz="1550">
              <a:solidFill>
                <a:srgbClr val="22222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Macintosh PowerPoint</Application>
  <PresentationFormat>On-screen Show (16:9)</PresentationFormat>
  <Paragraphs>72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Merriweather</vt:lpstr>
      <vt:lpstr>Arial</vt:lpstr>
      <vt:lpstr>Roboto</vt:lpstr>
      <vt:lpstr>Paradigm</vt:lpstr>
      <vt:lpstr>Being a leader at every stage of your career</vt:lpstr>
      <vt:lpstr>Ana Graciela Méndez   Product Manager, The Marshall Project Co-founder, Nueva Nación Panamá Fellow, NAHJ Adelante Academy   Melissa Macaya  Senior Editor, CNN Digital  Region 3 Director, National Association of Hispanic Journalists Adjunct professor, Georgetown University Journalism Master’s Program  </vt:lpstr>
      <vt:lpstr>Identify a leader who has inspired and motivated you in the past  What characteristics did that person have?  In what ways did they inspire and motivate you?  </vt:lpstr>
      <vt:lpstr>Leading beyond your title</vt:lpstr>
      <vt:lpstr>Finding support </vt:lpstr>
      <vt:lpstr>Be driven by your passion and growth opportunities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leader at every stage of your career</dc:title>
  <cp:lastModifiedBy>Rachel Jones</cp:lastModifiedBy>
  <cp:revision>1</cp:revision>
  <dcterms:modified xsi:type="dcterms:W3CDTF">2024-02-12T22:43:42Z</dcterms:modified>
</cp:coreProperties>
</file>