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2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77" r:id="rId10"/>
    <p:sldId id="276" r:id="rId11"/>
    <p:sldId id="267" r:id="rId12"/>
    <p:sldId id="266" r:id="rId13"/>
    <p:sldId id="268" r:id="rId14"/>
    <p:sldId id="270" r:id="rId15"/>
    <p:sldId id="269" r:id="rId16"/>
    <p:sldId id="271" r:id="rId17"/>
    <p:sldId id="278" r:id="rId18"/>
    <p:sldId id="272" r:id="rId19"/>
    <p:sldId id="274" r:id="rId20"/>
    <p:sldId id="273" r:id="rId21"/>
    <p:sldId id="27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3"/>
    <p:restoredTop sz="94694"/>
  </p:normalViewPr>
  <p:slideViewPr>
    <p:cSldViewPr snapToGrid="0">
      <p:cViewPr>
        <p:scale>
          <a:sx n="73" d="100"/>
          <a:sy n="73" d="100"/>
        </p:scale>
        <p:origin x="1408" y="1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22T18:06:30.31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62,'99'-1,"0"0,0 1,0-1,0 1,0-1,-1 0,1 1,0-1,0 1,0-1,0 0,0 1,-1-1,1 1,0-1,0 0,0 1,0-1,0 1,0-1,-1 0,1 1,0-1,15 0,-12 1,-8-1,-6 0,-2 0,2 1,4-1,9 0,10 0,-31 0,7 0,7 0,5 0,6 0,3 0,4 0,1-1,2 1,1 0,-1 0,-2-1,-2 1,-3 0,-4-1,-4 1,-7 0,-7-1,-7 1,-9 0,-9-1,-10 1,64-3,-33 0,-21 2,-3 0,11 1,-2 2,22 7,-27-1,5 4,5 2,2 1,2 3,2 0,8-1,3-1,-21-5,2-1,2 0,7 1,2 0,0 0,5 1,0 0,-1 0,-8 1,-1 1,-4-1,15 5,-9-1,-19-4,-8-1,2 3,-32-8,-15 0,30 0,43-1,-8-4,8-1,2-1,2-2,12-1,3-2,-4-1,0-1,-3-3,-2 0,2 0,-3-1,-15 1,-4-1,-5 0,-2-1,-6 1,0 0,-3 0,-1 0,42-10,-15 6,-9 5,-15 3,-12 5,-2-1,7 0,18 0,16 1,3 3,-14 0,-19 0,-20 0,-12 0,-7 0,-6-20,-3-5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22T18:06:33.70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1 409,'89'0,"-1"0,1 0,0 0,-2 0,5 0,5 0,2 0,3 0,1 0,-11 0,2 0,2 0,2 0,1 0,2 0,0 0,1 0,-12 0,2 0,1 0,1 0,0 0,1 0,0 0,0 0,-1 0,0 0,-1 0,0 0,0 0,1 0,-1 0,-1 0,1 0,-2 0,0 0,-2 0,14 0,-2 0,0 0,-1 0,-2 0,0 0,0 0,-2 0,6 0,-1 0,0 0,-2 0,-1 0,-2 0,-1 0,4 0,-1 0,-3 0,0 0,-2 0,-1 0,11 0,-2 0,-1 0,-1 0,-2 0,-9 0,-1 0,-1 0,-2 0,1 0,-3 0,-1 0,-1 0,-1 0,0 0,11 0,-1 0,-1 0,-2 0,-7 0,-2 0,-1 0,0 0,21 0,-1 1,-3-2,-9 0,-2-1,0-1,-3-1,0 0,1-2,2-1,2-1,-1-1,-2-2,0-1,1 0,2 0,0-1,1 0,0-2,0-1,-1 0,-6 1,-1 0,-2 0,-2 2,-1 0,-2 1,28-5,-4 3,-10 5,-2 2,-2 2,-1 2,-4 1,-2 0,-8 1,-4-1,-9-1,-3-1,20-7,-26-3,-22-4,-11-2,-6 3,1 4,23 39,-9-14,18 25,-18-26,-1-1,7-4,27-3,7 2,12 1,1 0,6 1,7 2,-1-1,5 1,5 0,0 1,-8 0,2-1,2 1,0 0,1 0,1-1,2 0,0 0,0-1,-1 1,-3-1,0 1,0-1,-2 0,-1-1,11 2,-2 0,-2-1,-1 0,-9 0,-1-1,-1 0,-2 0,15 2,-2 0,-3-1,-11 0,-2-2,-2 0,20 1,-5-1,-12-3,-4 0,-13-2,-2-1,-7 1,-2-2,37 1,-23 0,-18-7,-15-7,-12-3,1 2,25 7,2 6,7 2,11 0,5 0,23 0,7 0,-22 0,3 0,4 0,-13 0,2 0,3 0,1 0,12 0,2 0,2 0,-1 0,-1 0,1 0,-2 0,0 0,-4 0,-1 0,-1 0,-2 0,17 0,-4 0,-3 0,-11 0,-4 0,0 0,-4 0,-1 0,-1 0,28 0,-1 0,0 0,-1 0,-31 0,0 0,-1 0,27 0,-1 0,-1 0,-2 0,-9 1,-3-2,-7 1,-3-1,-5-1,-1-2,-4 0,0-2,0-1,0 1,2 0,1 0,-1 1,1 1,1 0,0 2,4 0,0 0,-2-2,-1 0,-4 2,-3 0,35-3,-18 1,-4 4,-7 0,-4 0,-14 0,-4 0,0 0,4 0,-1 0,-8 0,-7 0,-10 3,3 2,9 3,5 1,4-2,-12 0,-11-3,-7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22T18:06:38.42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1,'89'0,"1"0,-1 0,-5 0,6 0,6 0,3 0,5 0,-19 0,4 0,2 0,3 0,2 0,3 0,1 0,1 0,-14 0,2 0,2 0,1 0,2 0,1 0,0 0,2 0,-1 0,1 0,1 0,-2 0,2 0,0 0,2 0,0 0,1 0,-1 0,1 0,0 0,-1 0,0 0,0 0,-3 0,1 0,0 0,0 0,-1 0,1 0,-1-1,0 1,0 0,-1 1,0-1,-1 0,4 0,0 1,-1-1,0 1,0-1,-1 1,0-1,-1 1,0 0,-1 0,-1 0,4 0,-1 0,0 0,-1 0,0 0,-1 1,-1-1,-1 1,0 0,-2 0,1 1,0-1,-2 1,0 0,-1 0,-1 1,-1-1,0 1,-2-1,16 1,-1 1,-1-1,-1 1,-2 0,-2 0,-3-1,1 1,-2 0,-1 0,-3 0,-3 0,-2 1,18 0,-4 1,-4 0,-5 0,2-1,-5 0,-5 1,15 1,-8-1,-23-2,-7-1,22-1,-25-3,-21 0,-13 0,-5 1,6 13,-2-3,8 11,1-8,-1-2,16-4,19-4,16-3,-8-2,8-2,7-1,5 0,-11 0,5 0,3-1,3-1,2 1,2-1,-7 1,2-1,2 0,2 0,1 0,1 0,1 0,-1 0,-5 1,2-1,0 1,1-1,0 1,0 0,1 0,-1 0,0 1,1-1,0 1,0 0,0 1,0-1,0 1,0 0,0 1,-1-1,10 1,-1 0,1 0,0 0,-1 1,-1 0,-1 1,-1 0,5 0,0 2,-2 0,0 0,-2 1,0-1,-1 2,-7-1,-1 0,0 1,-1 0,-1 1,-2 0,-1 0,3 1,-1 0,-2 1,0 0,-3 0,-1 1,5 0,-2 1,-2 0,-2 0,-1-1,6 1,-2-1,-2-1,-2 0,12 0,-3-1,-3-2,-8-1,-2-1,-2-1,24-1,-2 0,-5 0,-2 0,-5 0,0 0,-1 0,0 0,-4 0,-2 0,-5 0,-1 0,-8 0,-1 0,-2 0,-1 0,1 0,-1 0,-1 0,-1 0,1 0,-2 0,42 3,-13 1,-1 3,7 1,-37-5,2 2,14 1,3 0,4-1,1 0,9 1,1 1,2 0,0-1,0 0,1 1,0 1,-4 0,-12-1,-4-1,-12 0,-5 0,17 2,-18-4,4-1,10-3,4 0,-4 0,-16 0,-16 0,-7 2,0 2,1 2,3 1,-12-4,-7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22T18:06:46.67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0,'0'0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22T18:06:47.40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0,'0'0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22T18:06:50.15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39,'86'-3,"0"1,0-1,0 1,0-1,1 1,1 0,3-1,1 1,3 0,3 1,-9-1,2 1,2 0,1 0,3 1,0-1,1 0,1 0,-10 1,0-1,1 0,2 1,0-1,1 0,0 1,0-1,0 1,0 0,1-1,0 1,1 0,0 0,0 0,1 0,-1 0,0 0,0 1,0-1,0 0,0 0,0 0,1 0,-1 0,0 0,-1 0,0 0,-1 0,0 0,4 0,-1 0,1 0,-1 0,-1 0,-1 0,-2 0,-1 0,-1 0,9 0,0 0,-3 0,-1 0,-2 0,-2 0,-2 0,2 0,-2 0,-2 0,-2 0,-3 0,-2 0,13 0,-3 0,-5 0,-4 0,4 0,-6 0,-3 0,21-1,-8 2,-24 0,-6 1,20 4,-31 1,-17-1,-9-3,-4-2,-1-1,2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22T18:09:13.71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0,'82'4,"-1"1,-9 4,1 5,12 7,1 5,-2 5,-1 2,-7-5,-2 0,2 2,-3-1,-9-6,-5 0,-11-4,-2 0,29 12,-15-10,-20-8,-13-7,-11-3,-5 0,45 0,17-3,-9 0,7 0,18 0,6 0,-24 0,1 0,4 0,12 0,4 0,0 0,4 0,2 0,0 0,-22 0,1 0,1 0,-1 0,23 0,0 0,-2 0,-4 0,-2-1,-2 0,-10 0,-1-1,-4 0,18 0,-5-1,-14 1,-5 0,-13 1,-4 0,29 1,-21 0,-10 0,6 0,19 0,-26 0,3 0,3 0,0 0,-3 0,-3 0,30 0,-26 0,-20 0,-12 0,-2 0,8 0,6 0,7 0,2 0,5 0,9 0,-1 0,-7 0,-14 0,-19 0,-5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2T18:53:57.1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4946 24575,'8'10'0,"11"5"0,9 8 0,2 2 0,6 7 0,11 10 0,14 12 0,15 9 0,-36-30 0,-2-1 0,33 22 0,-11-9 0,-6-7 0,-4-2 0,5 5 0,4 3 0,-5 0 0,-3-3 0,-5-4 0,-2-1 0,3-1 0,4 2 0,1 3 0,2 0 0,4 1 0,8 0 0,19 7 0,-35-21 0,2 0 0,2 3 0,2-1 0,1 0 0,1 0 0,-4-2 0,0-1 0,-4-3 0,-1-1 0,-1-1 0,0-1 0,39 16 0,-1-4 0,-3-1 0,-7-3 0,-3-7 0,1-4 0,10-4 0,10-3 0,5 2 0,-7-4 0,-7 1 0,-4-2 0,1-3 0,4 3 0,-2-3 0,-11 3 0,-6 1 0,-9-4 0,-2-1 0,5-1 0,2 2 0,4 0 0,1 0 0,-3-3 0,6 2 0,7 2 0,15-1 0,4-1 0,-8-3 0,-8 0 0,-11 0 0,-5 0 0,2 0 0,-6 0 0,-2 0 0,-4 0 0,-3-3 0,11-6 0,12-4 0,8-5 0,-1 0 0,-5 0 0,-4 1 0,8 2 0,6 0 0,1-3 0,3-5 0,-5-4 0,-9-3 0,-7 0 0,-16 2 0,-10 0 0,1-3 0,11-5 0,18-6 0,11-3 0,2 2 0,-5 2 0,-4-5 0,2-5 0,-38 20 0,-2-1 0,0-1 0,-1 0 0,32-33 0,-11 5 0,-10 2 0,-2-6 0,0-16 0,-21 31 0,0-3 0,2-7 0,0-1 0,-1-1 0,0 0 0,-2 7 0,-2 2 0,15-33 0,-5 12 0,-3-11 0,-15 34 0,0-3 0,1-5 0,0-2 0,-1 3 0,1 3 0,11-32 0,-8 29 0,-5 15 0,-4-8 0,1-22 0,3-24 0,-8 45 0,0 0 0,5-44 0,-1 10 0,-1 1 0,5-11 0,-7 43 0,0-1 0,0 1 0,0 2 0,6-37 0,-7 19 0,-3 7 0,-4-7 0,0-18 0,0-10 0,0 1 0,0 11 0,-3 18 0,-5 11 0,-12 2 0,-8-5 0,-4-4 0,-1-5 0,0-3 0,-9-2 0,-4-5 0,-5 3 0,3 8 0,8 10 0,5 11 0,0 5 0,-3-3 0,-6-9 0,-3-4 0,6-3 0,3 9 0,4 8 0,-2-2 0,-3 1 0,-3-6 0,-1 0 0,4 4 0,1 6 0,-3 3 0,-5-1 0,-4-2 0,0-2 0,4 2 0,4 5 0,-1 5 0,-3-2 0,-10-2 0,-4-4 0,-1-2 0,3 4 0,8 0 0,-1 2 0,-2-1 0,-1-1 0,-1 2 0,6 3 0,6 3 0,1 1 0,-6-2 0,-1 1 0,-5-1 0,6 3 0,2 4 0,-7 1 0,-12 2 0,-16-4 0,-6 0 0,6-1 0,10 1 0,8 2 0,-3-1 0,-1-1 0,-3 1 0,5-2 0,8 2 0,6 4 0,2-3 0,-6 2 0,-2 1 0,0 3 0,4 4 0,4 5 0,-8 0 0,-7 0 0,-7 2 0,5 1 0,13 3 0,10 0 0,4 0 0,3 0 0,-3 0 0,-3 0 0,-7 0 0,-12 0 0,-11 2 0,-3 4 0,0 8 0,-6 8 0,-9 6 0,39-12 0,-1 0 0,-1 0 0,0 0 0,-40 16 0,11 5 0,3 13 0,33-16 0,-1 2 0,-7 6 0,-1 2 0,-2 2 0,1 0 0,3-2 0,2-1 0,7-6 0,3-2 0,-29 28 0,10-10 0,-2-5 0,-1-1 0,-4-2 0,-5 3 0,-2 2 0,-3 1 0,5 2 0,1 1 0,1 6 0,-2 5 0,-1 0 0,9-5 0,9-8 0,12-9 0,4 0 0,-6 1 0,-4 3 0,-6 3 0,7-8 0,12-5 0,6-1 0,-2 5 0,-6 6 0,-2 4 0,4-4 0,2-1 0,-4 11 0,-6 7 0,-3 4 0,5-7 0,8-9 0,2 0 0,-2 10 0,-3 18 0,-2 6 0,8 1 0,7-8 0,10-2 0,5 3 0,1 4 0,-3 5 0,-4-9 0,-2-14 0,3-13 0,4-10 0,3-1 0,1 16 0,-3 20 0,-7 20 0,6-45 0,0 0 0,0-2 0,1-2 0,-6 36 0,5-14 0,3-5 0,0-3 0,-2-3 0,0-5 0,2-9 0,5 1 0,-2 3 0,0 1 0,-3 2 0,0-8 0,3-7 0,1-6 0,0-4 0,0 5 0,-1 5 0,2 4 0,2-3 0,0-4 0,0-4 0,0-1 0,0 3 0,0 5 0,0 3 0,0-3 0,0-1 0,0-3 0,0-4 0,2 0 0,2-3 0,2 0 0,4 3 0,-1 2 0,2 2 0,-1 3 0,-1-1 0,-3 3 0,2-1 0,-2 0 0,1-2 0,2-2 0,-2 4 0,2 0 0,1 4 0,0 5 0,3 1 0,1 3 0,-1 3 0,3 0 0,1 4 0,1-2 0,-1-3 0,-2 1 0,0 1 0,-1 3 0,2 0 0,-1 1 0,1 3 0,-1 8 0,1 9 0,0 7 0,0 3 0,0 2 0,0 5 0,-7-46 0,-1 1 0,2 0 0,1-1 0,10 46 0,1-9 0,0-3 0,-4-1 0,1 4 0,0 0 0,-1-5 0,0-5 0,-2-8 0,-4-1 0,0 3 0,0-1 0,2 2 0,4-6 0,1-7 0,1 0 0,0 0 0,3 2 0,3 2 0,-1-7 0,-1-8 0,1-6 0,0 4 0,4 10 0,1 9 0,4 2 0,-1-8 0,-2-10 0,-4-9 0,-6-8 0,-2-4 0,-2-5 0,3 0 0,6-3 0,2 0 0,7 3 0,8 1 0,3 1 0,4 0 0,4-2 0,1-1 0,-2 0 0,-2-1 0,-5-1 0,1-2 0,8 3 0,9 1 0,9 5 0,-1 0 0,-6-2 0,-6-5 0,-8-4 0,-5 0 0,-4-2 0,2 0 0,1 0 0,7 0 0,10 0 0,3 2 0,5-1 0,-7 1 0,-5-2 0,-6-3 0,-6-1 0,6-2 0,2-1 0,14 2 0,11-1 0,4 1 0,1-1 0,-8 0 0,-10-1 0,-6-2 0,4 1 0,9-2 0,8 3 0,3-1 0,-6 1 0,-10 0 0,-7-3 0,-7-1 0,-2-3 0,-2 0 0,2 0 0,5 0 0,2 0 0,3 0 0,-6 0 0,-3 0 0,-3 0 0,-4 0 0,11 0 0,8 0 0,9 0 0,1 0 0,-9 0 0,-5 0 0,5 0 0,13 0 0,13 0 0,-42 0 0,0 0 0,45 0 0,-4 0 0,-6 0 0,-7 0 0,-7 0 0,-7 0 0,5 0 0,13 0 0,-32 0 0,2 0 0,4 0 0,1 0 0,0 0 0,-1 0 0,-3 0 0,-3 0 0,31 3 0,-21 1 0,-16 0 0,-11 2 0,-7-3 0,-5 1 0,-8-1 0,-8-3 0,-1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2T18:55:43.6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181 20 24575,'8'0'0,"4"0"0,7 0 0,-1 0 0,3 0 0,-4 0 0,-4 0 0,-5 0 0,-8 0 0,-8 0 0,-3 0 0,-4 0 0,-9 0 0,-6 0 0,-5 0 0,3 0 0,6 1 0,7 6 0,3 7 0,5 6 0,5 0 0,4-3 0,2-4 0,0-1 0,0 1 0,2-4 0,3-2 0,1-5 0,3-2 0,0 0 0,-1 0 0,-3-2 0,-2-3 0,-3-4 0,0-3 0,0-1 0,-3 3 0,-3 3 0,-4 2 0,-4 1 0,0 1 0,-3 1 0,2 2 0,2 0 0,4 0 0,4 3 0,2 2 0,3 5 0,2 4 0,7-1 0,10 0 0,7-4 0,5-5 0,-1-1 0,-4-3 0,-4 0 0,-4 0 0,-7 0 0,-5-3 0,-4-3 0,-1-6 0,-1-6 0,0-5 0,0 0 0,0 2 0,0 4 0,-1 5 0,-2 5 0,-6 3 0,-4 2 0,-1 2 0,0 0 0,5 0 0,2 2 0,4 2 0,3 6 0,0 5 0,0 7 0,0 8 0,0 6 0,0 2 0,0-1 0,3-8 0,4-9 0,6-9 0,2-7 0,1-3 0,-4-5 0,-3-6 0,-1-9 0,-2-8 0,0 0 0,-2 3 0,-3 4 0,-1 3 0,-6-3 0,-10-3 0,-12-1 0,-10 0 0,2 8 0,8 7 0,9 6 0,7 3 0,5 2 0,4 4 0,1 3 0,2 5 0,0 5 0,0 4 0,0 0 0,0-9 0,0-6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2T18:55:48.1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311 226 24575,'0'-8'0,"0"-3"0,0 2 0,0-3 0,0 1 0,0 2 0,0 3 0,0 1 0,0-1 0,0-2 0,0-4 0,-1-1 0,-11-5 0,-15-5 0,-16-2 0,-7 1 0,6 8 0,11 7 0,13 8 0,7 1 0,7 2 0,3 5 0,1 7 0,2 6 0,0 6 0,0 4 0,0 3 0,0 4 0,3 2 0,6 0 0,10-1 0,8-3 0,4-11 0,-1-8 0,-5-11 0,-3-5 0,-4 0 0,-7-2 0,-8-1 0,-7 0 0,-6 0 0,-1 3 0,0 0 0,1 0 0,-4 0 0,-3 0 0,1 0 0,0 0 0,6 0 0,5 3 0,10 0 0,13 0 0,4-1 0,4-2 0,-2 0 0,-7 0 0,-3 0 0,-7-2 0,-4-3 0,-3-2 0,0-2 0,0 1 0,-2 1 0,-1 0 0,-4 1 0,-3 2 0,-2 1 0,-1 3 0,-1-3 0,0 0 0,2-1 0,2 1 0,1 3 0,2 3 0,8 3 0,10 3 0,10 1 0,4-4 0,1-3 0,-4-3 0,-5-2 0,-8-8 0,-7-8 0,-2-8 0,0-3 0,0 1 0,-5 5 0,-8 3 0,-8 6 0,-5 5 0,0 3 0,2 2 0,2 2 0,3 2 0,5 0 0,2 0 0,3 0 0,4 3 0,3 6 0,1 7 0,1 7 0,0 3 0,0-4 0,0-4 0,2-6 0,5-7 0,4-2 0,2-3 0,0 0 0,-5-3 0,-3-7 0,-3-5 0,-2-6 0,0-1 0,0 4 0,0 2 0,-2 3 0,-3 4 0,-8 3 0,-6 2 0,-5 3 0,-1 1 0,2 0 0,4 0 0,7 3 0,7 7 0,3 14 0,2 17 0,2 5 0,7 0 0,8-8 0,6-13 0,3-9 0,-6-12 0,-8-8 0,-7 2 0,-5-1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2T18:55:51.4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333 0 24575,'-6'3'0,"3"3"0,1 5 0,2 6 0,0 1 0,0 13 0,2 15 0,3 9 0,6 3 0,3-14 0,2-15 0,-1-14 0,0-9 0,1-5 0,0-1 0,0 0 0,-4-2 0,-3-4 0,-5-5 0,-3-4 0,-1-4 0,0-4 0,0-4 0,0-3 0,-4-3 0,-17-3 0,-27-1 0,-19 0 0,-8 8 0,13 11 0,21 9 0,16 7 0,9 2 0,5 0 0,5 2 0,2 11 0,3 20 0,1 16 0,4 6 0,6-6 0,6-17 0,14-14 0,11-11 0,10-5 0,1-5 0,-11-6 0,-14-7 0,-13-5 0,-7 0 0,-4 4 0,-3 3 0,0 0 0,-1-1 0,-3 2 0,-8 1 0,-10 3 0,-6 4 0,-3 2 0,2 2 0,5 1 0,5 0 0,4 0 0,4 2 0,2 5 0,4 4 0,2 7 0,2 3 0,1 3 0,6 3 0,6-7 0,8-6 0,6-8 0,-7-11 0,-6-5 0,-8-9 0,-5-9 0,-8-4 0,-11-3 0,-9 5 0,-5 6 0,3 10 0,5 7 0,6 4 0,4 5 0,6 5 0,5 5 0,7 38 0,10-14 0,4 18 0,3-33 0,-7-14 0,-7-10 0,-6-6 0,-4-2 0,-7 2 0,-7 2 0,-2 4 0,-3 2 0,0 1 0,-4 0 0,12 0 0,-1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22T18:06:33.70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1 409,'89'0,"-1"0,1 0,0 0,-2 0,5 0,5 0,2 0,3 0,1 0,-11 0,2 0,2 0,2 0,1 0,2 0,0 0,1 0,-12 0,2 0,1 0,1 0,0 0,1 0,0 0,0 0,-1 0,0 0,-1 0,0 0,0 0,1 0,-1 0,-1 0,1 0,-2 0,0 0,-2 0,14 0,-2 0,0 0,-1 0,-2 0,0 0,0 0,-2 0,6 0,-1 0,0 0,-2 0,-1 0,-2 0,-1 0,4 0,-1 0,-3 0,0 0,-2 0,-1 0,11 0,-2 0,-1 0,-1 0,-2 0,-9 0,-1 0,-1 0,-2 0,1 0,-3 0,-1 0,-1 0,-1 0,0 0,11 0,-1 0,-1 0,-2 0,-7 0,-2 0,-1 0,0 0,21 0,-1 1,-3-2,-9 0,-2-1,0-1,-3-1,0 0,1-2,2-1,2-1,-1-1,-2-2,0-1,1 0,2 0,0-1,1 0,0-2,0-1,-1 0,-6 1,-1 0,-2 0,-2 2,-1 0,-2 1,28-5,-4 3,-10 5,-2 2,-2 2,-1 2,-4 1,-2 0,-8 1,-4-1,-9-1,-3-1,20-7,-26-3,-22-4,-11-2,-6 3,1 4,23 39,-9-14,18 25,-18-26,-1-1,7-4,27-3,7 2,12 1,1 0,6 1,7 2,-1-1,5 1,5 0,0 1,-8 0,2-1,2 1,0 0,1 0,1-1,2 0,0 0,0-1,-1 1,-3-1,0 1,0-1,-2 0,-1-1,11 2,-2 0,-2-1,-1 0,-9 0,-1-1,-1 0,-2 0,15 2,-2 0,-3-1,-11 0,-2-2,-2 0,20 1,-5-1,-12-3,-4 0,-13-2,-2-1,-7 1,-2-2,37 1,-23 0,-18-7,-15-7,-12-3,1 2,25 7,2 6,7 2,11 0,5 0,23 0,7 0,-22 0,3 0,4 0,-13 0,2 0,3 0,1 0,12 0,2 0,2 0,-1 0,-1 0,1 0,-2 0,0 0,-4 0,-1 0,-1 0,-2 0,17 0,-4 0,-3 0,-11 0,-4 0,0 0,-4 0,-1 0,-1 0,28 0,-1 0,0 0,-1 0,-31 0,0 0,-1 0,27 0,-1 0,-1 0,-2 0,-9 1,-3-2,-7 1,-3-1,-5-1,-1-2,-4 0,0-2,0-1,0 1,2 0,1 0,-1 1,1 1,1 0,0 2,4 0,0 0,-2-2,-1 0,-4 2,-3 0,35-3,-18 1,-4 4,-7 0,-4 0,-14 0,-4 0,0 0,4 0,-1 0,-8 0,-7 0,-10 3,3 2,9 3,5 1,4-2,-12 0,-11-3,-7 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2T18:57:33.9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92 72 24575,'76'-19'0,"-1"0"0,-5 5 0,-30 2 0,-69 4 0,-4 8 0,9 0 0,3 0 0,7 0 0,3 1 0,1 6 0,-2 11 0,0 20 0,2 16 0,5 6 0,3-4 0,3-17 0,5-16 0,6-12 0,6-8 0,3-3 0,-3 0 0,-6 0 0,-2-1 0,-4-2 0,-2-4 0,-1-3 0,-3-1 0,0 3 0,0 2 0,0 0 0,0 1 0,-2-3 0,-5 0 0,-5-1 0,-10-1 0,-20-1 0,-13 0 0,-2 1 0,8 3 0,24 5 0,15 6 0,25 6 0,22 6 0,16 2 0,1-3 0,-11-5 0,-12-7 0,-13-5 0,-7-5 0,-14-10 0,-11-7 0,-7-4 0,-5 2 0,1 8 0,1 5 0,5 7 0,5 4 0,6 5 0,10 0 0,9 0 0,9 0 0,10-3 0,0 0 0,-4 0 0,-9 0 0,-9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2T18:58:22.4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294 0 24575,'0'22'0,"0"7"0,0 22 0,0 1 0,-7 7 0,-1-6 0,-1-13 0,5-7 0,8-16 0,4-11 0,2-6 0,-4-2 0,-2-3 0,-3-1 0,-1 0 0,0-1 0,-1-2 0,-6-4 0,-10-2 0,-12-3 0,-11 2 0,-2 6 0,6 5 0,9 5 0,14 3 0,21 6 0,22 5 0,23 0 0,10-4 0,-8-7 0,-11-3 0,-17 0 0,-13-1 0,-7-3 0,-5-4 0,-2-4 0,0-2 0,-8-3 0,-10-6 0,-19-6 0,-10-1 0,-2 1 0,5 8 0,12 8 0,11 7 0,11 8 0,6 7 0,4 8 0,0 6 0,0 7 0,0 1 0,15 9 0,0-16 0,15-1 0,-5-20 0,-5-3 0,-7-2 0,-7-3 0,-5-5 0,-1-10 0,0-9 0,0-8 0,-3-5 0,-4 7 0,-5 10 0,-5 11 0,1 10 0,1 4 0,3 0 0,-8 8 0,7 8 0,-5 12 0,10 12 0,3 6 0,4 1 0,10-4 0,6-8 0,8-12 0,4-9 0,-1-8 0,-5-6 0,-4 0 0,-6-2 0,-5-5 0,-3-8 0,-1-7 0,-2-5 0,0-3 0,0 3 0,-1 3 0,-6 5 0,-15 5 0,-16 1 0,-13 2 0,-2 6 0,12 3 0,14 2 0,14 5 0,9 11 0,7 11 0,12 11 0,14-3 0,15-12 0,3-11 0,-3-9 0,-8-3 0,-6-3 0,-7-5 0,-6-5 0,-7-5 0,-5-1 0,-3 3 0,-2 1 0,-4 4 0,-6 6 0,-6 2 0,-3 3 0,4 0 0,4 0 0,6 0 0,2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2T18:58:25.7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0 24575,'0'10'0,"0"4"0,0 27 0,3 7 0,12 6 0,13-4 0,14-17 0,4-13 0,-4-12 0,-6-7 0,-8-1 0,-6 0 0,-2-3 0,-4-7 0,-5-5 0,-5-3 0,-4 1 0,-2 4 0,0 3 0,0 1 0,-2 2 0,-2 3 0,-5 1 0,-7 3 0,-5 0 0,-4 0 0,-1 0 0,2 0 0,4 0 0,5 0 0,7 2 0,5 5 0,2 4 0,1 3 0,0 0 0,1 0 0,10 0 0,14-3 0,14-3 0,7-6 0,-6-2 0,-6 0 0,-11-5 0,-9-6 0,-7-5 0,-6-3 0,-2 0 0,-13-4 0,-23-5 0,-24-6 0,-18 0 0,5 3 0,16 11 0,20 7 0,16 9 0,11 10 0,6 19 0,2 23 0,3 22 0,0 3 0,1-12 0,7-20 0,10-19 0,11-12 0,6-9 0,-1-1 0,-10-1 0,-11-5 0,-6-7 0,-7-4 0,0-1 0,0-2 0,0 3 0,0-2 0,-1 2 0,-4 6 0,-4 4 0,-4 3 0,-1 0 0,2 1 0,3 0 0,3 7 0,3 6 0,4 7 0,7 2 0,7-5 0,11-6 0,5-6 0,-3-2 0,-8-2 0,-11-3 0,-7-3 0,-2-2 0,0-2 0,0-4 0,-2-1 0,-7 3 0,-7 5 0,-6 6 0,-8 2 0,3 1 0,4 0 0,5 9 0,9 4 0,4 11 0,2-4 0,5-6 0,11-7 0,7-6 0,4-1 0,-7 0 0,-9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2T18:58:32.8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152 19 24575,'0'72'0,"0"0"0,0 14 0,1-21 0,16-13 0,25-16 0,25-15 0,14-7 0,-11-9 0,-18-11 0,-20-7 0,-16-7 0,-7-3 0,-6 0 0,-4-1 0,-13-9 0,-13-11 0,-11-3 0,-8 1 0,7 13 0,8 13 0,8 10 0,6 7 0,6 7 0,2 6 0,1 5 0,1 1 0,2-3 0,4-4 0,20 1 0,34 1 0,35-3 0,-36-4 0,0-2 0,41-2 0,-30 0 0,-29-5 0,-18-9 0,-20-12 0,-29-11 0,-26-3 0,-17 4 0,-2 12 0,17 12 0,19 8 0,12 4 0,13 3 0,4 7 0,6 7 0,3 8 0,4 11 0,12 6 0,14 2 0,12-9 0,5-16 0,-9-14 0,-13-14 0,-11-8 0,-7-3 0,-8-3 0,-21-1 0,-23 2 0,-18 1 0,-3 8 0,17 8 0,23 3 0,16 5 0,11 22 0,3 30 0,8 19 0,10 3 0,8-24 0,5-27 0,-5-16 0,-8-12 0,-7-10 0,-7-7 0,-6-3 0,-7 5 0,-8 7 0,-21 7 0,-18 11 0,-10 15 0,2 8 0,21 1 0,22-12 0,14-13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2T19:00:16.7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223 297 24575,'0'41'0,"0"-13"0,6-9 0,5-15 0,3-11 0,1-7 0,-7-4 0,-4-6 0,-2-11 0,-4-11 0,-16-17 0,-18-1 0,-13 12 0,-10 15 0,14 19 0,12 10 0,12 5 0,12 5 0,5 5 0,2 3 0,2 10 0,0 9 0,0 6 0,0 2 0,8-8 0,16-11 0,18-11 0,8-6 0,0-1 0,-11 0 0,-9-4 0,-2-5 0,-2-3 0,-5-3 0,-7 5 0,-10 2 0,-16 5 0,-15 2 0,-10 1 0,-2 0 0,10 1 0,13 5 0,10 12 0,4 25 0,2 20 0,0 9 0,0-7 0,1-21 0,5-18 0,4-14 0,4-7 0,-1-5 0,-3-2 0,-5-2 0,-3-6 0,-2-2 0,0-1 0,0 1 0,-2 1 0,-5 2 0,-6 0 0,-3 2 0,3 2 0,6 5 0,4 3 0,5 0 0,3 0 0,1-3 0,0-2 0,-8-2 0,-10-2 0,-5 0 0,0 3 0,4 0 0,4 3 0,2-5 0,4-3 0,1-6 0,2 1 0,0 1 0,0 0 0,-4 3 0,-6 2 0,-8 1 0,-6 2 0,1 1 0,6 0 0,8 3 0,5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22T18:06:38.42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1,'89'0,"1"0,-1 0,-5 0,6 0,6 0,3 0,5 0,-19 0,4 0,2 0,3 0,2 0,3 0,1 0,1 0,-14 0,2 0,2 0,1 0,2 0,1 0,0 0,2 0,-1 0,1 0,1 0,-2 0,2 0,0 0,2 0,0 0,1 0,-1 0,1 0,0 0,-1 0,0 0,0 0,-3 0,1 0,0 0,0 0,-1 0,1 0,-1-1,0 1,0 0,-1 1,0-1,-1 0,4 0,0 1,-1-1,0 1,0-1,-1 1,0-1,-1 1,0 0,-1 0,-1 0,4 0,-1 0,0 0,-1 0,0 0,-1 1,-1-1,-1 1,0 0,-2 0,1 1,0-1,-2 1,0 0,-1 0,-1 1,-1-1,0 1,-2-1,16 1,-1 1,-1-1,-1 1,-2 0,-2 0,-3-1,1 1,-2 0,-1 0,-3 0,-3 0,-2 1,18 0,-4 1,-4 0,-5 0,2-1,-5 0,-5 1,15 1,-8-1,-23-2,-7-1,22-1,-25-3,-21 0,-13 0,-5 1,6 13,-2-3,8 11,1-8,-1-2,16-4,19-4,16-3,-8-2,8-2,7-1,5 0,-11 0,5 0,3-1,3-1,2 1,2-1,-7 1,2-1,2 0,2 0,1 0,1 0,1 0,-1 0,-5 1,2-1,0 1,1-1,0 1,0 0,1 0,-1 0,0 1,1-1,0 1,0 0,0 1,0-1,0 1,0 0,0 1,-1-1,10 1,-1 0,1 0,0 0,-1 1,-1 0,-1 1,-1 0,5 0,0 2,-2 0,0 0,-2 1,0-1,-1 2,-7-1,-1 0,0 1,-1 0,-1 1,-2 0,-1 0,3 1,-1 0,-2 1,0 0,-3 0,-1 1,5 0,-2 1,-2 0,-2 0,-1-1,6 1,-2-1,-2-1,-2 0,12 0,-3-1,-3-2,-8-1,-2-1,-2-1,24-1,-2 0,-5 0,-2 0,-5 0,0 0,-1 0,0 0,-4 0,-2 0,-5 0,-1 0,-8 0,-1 0,-2 0,-1 0,1 0,-1 0,-1 0,-1 0,1 0,-2 0,42 3,-13 1,-1 3,7 1,-37-5,2 2,14 1,3 0,4-1,1 0,9 1,1 1,2 0,0-1,0 0,1 1,0 1,-4 0,-12-1,-4-1,-12 0,-5 0,17 2,-18-4,4-1,10-3,4 0,-4 0,-16 0,-16 0,-7 2,0 2,1 2,3 1,-12-4,-7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22T18:06:46.67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0,'0'0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22T18:06:47.40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0,'0'0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22T18:06:50.15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39,'86'-3,"0"1,0-1,0 1,0-1,1 1,1 0,3-1,1 1,3 0,3 1,-9-1,2 1,2 0,1 0,3 1,0-1,1 0,1 0,-10 1,0-1,1 0,2 1,0-1,1 0,0 1,0-1,0 1,0 0,1-1,0 1,1 0,0 0,0 0,1 0,-1 0,0 0,0 1,0-1,0 0,0 0,0 0,1 0,-1 0,0 0,-1 0,0 0,-1 0,0 0,4 0,-1 0,1 0,-1 0,-1 0,-1 0,-2 0,-1 0,-1 0,9 0,0 0,-3 0,-1 0,-2 0,-2 0,-2 0,2 0,-2 0,-2 0,-2 0,-3 0,-2 0,13 0,-3 0,-5 0,-4 0,4 0,-6 0,-3 0,21-1,-8 2,-24 0,-6 1,20 4,-31 1,-17-1,-9-3,-4-2,-1-1,2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22T18:09:13.71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0,'82'4,"-1"1,-9 4,1 5,12 7,1 5,-2 5,-1 2,-7-5,-2 0,2 2,-3-1,-9-6,-5 0,-11-4,-2 0,29 12,-15-10,-20-8,-13-7,-11-3,-5 0,45 0,17-3,-9 0,7 0,18 0,6 0,-24 0,1 0,4 0,12 0,4 0,0 0,4 0,2 0,0 0,-22 0,1 0,1 0,-1 0,23 0,0 0,-2 0,-4 0,-2-1,-2 0,-10 0,-1-1,-4 0,18 0,-5-1,-14 1,-5 0,-13 1,-4 0,29 1,-21 0,-10 0,6 0,19 0,-26 0,3 0,3 0,0 0,-3 0,-3 0,30 0,-26 0,-20 0,-12 0,-2 0,8 0,6 0,7 0,2 0,5 0,9 0,-1 0,-7 0,-14 0,-19 0,-5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22T18:13:29.4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24575,'0'-3'0,"0"0"0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22T18:06:30.31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62,'99'-1,"0"0,0 1,0-1,0 1,0-1,-1 0,1 1,0-1,0 1,0-1,0 0,0 1,-1-1,1 1,0-1,0 0,0 1,0-1,0 1,0-1,-1 0,1 1,0-1,15 0,-12 1,-8-1,-6 0,-2 0,2 1,4-1,9 0,10 0,-31 0,7 0,7 0,5 0,6 0,3 0,4 0,1-1,2 1,1 0,-1 0,-2-1,-2 1,-3 0,-4-1,-4 1,-7 0,-7-1,-7 1,-9 0,-9-1,-10 1,64-3,-33 0,-21 2,-3 0,11 1,-2 2,22 7,-27-1,5 4,5 2,2 1,2 3,2 0,8-1,3-1,-21-5,2-1,2 0,7 1,2 0,0 0,5 1,0 0,-1 0,-8 1,-1 1,-4-1,15 5,-9-1,-19-4,-8-1,2 3,-32-8,-15 0,30 0,43-1,-8-4,8-1,2-1,2-2,12-1,3-2,-4-1,0-1,-3-3,-2 0,2 0,-3-1,-15 1,-4-1,-5 0,-2-1,-6 1,0 0,-3 0,-1 0,42-10,-15 6,-9 5,-15 3,-12 5,-2-1,7 0,18 0,16 1,3 3,-14 0,-19 0,-20 0,-12 0,-7 0,-6-20,-3-5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1/22/24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051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1/22/24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615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1/22/24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058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1/22/24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7851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1/22/24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89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1/22/24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571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1/22/24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93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1/22/24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767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1/22/24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041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1/22/24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131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1/22/24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250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1/22/24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1780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11" r:id="rId6"/>
    <p:sldLayoutId id="2147483706" r:id="rId7"/>
    <p:sldLayoutId id="2147483707" r:id="rId8"/>
    <p:sldLayoutId id="2147483708" r:id="rId9"/>
    <p:sldLayoutId id="2147483710" r:id="rId10"/>
    <p:sldLayoutId id="214748370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9.xml"/><Relationship Id="rId13" Type="http://schemas.openxmlformats.org/officeDocument/2006/relationships/image" Target="../media/image48.png"/><Relationship Id="rId18" Type="http://schemas.openxmlformats.org/officeDocument/2006/relationships/customXml" Target="../ink/ink24.xml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12" Type="http://schemas.openxmlformats.org/officeDocument/2006/relationships/customXml" Target="../ink/ink21.xml"/><Relationship Id="rId17" Type="http://schemas.openxmlformats.org/officeDocument/2006/relationships/image" Target="../media/image50.png"/><Relationship Id="rId2" Type="http://schemas.openxmlformats.org/officeDocument/2006/relationships/customXml" Target="../ink/ink16.xml"/><Relationship Id="rId16" Type="http://schemas.openxmlformats.org/officeDocument/2006/relationships/customXml" Target="../ink/ink23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8.xml"/><Relationship Id="rId11" Type="http://schemas.openxmlformats.org/officeDocument/2006/relationships/image" Target="../media/image47.png"/><Relationship Id="rId5" Type="http://schemas.openxmlformats.org/officeDocument/2006/relationships/image" Target="../media/image44.png"/><Relationship Id="rId15" Type="http://schemas.openxmlformats.org/officeDocument/2006/relationships/image" Target="../media/image49.png"/><Relationship Id="rId10" Type="http://schemas.openxmlformats.org/officeDocument/2006/relationships/customXml" Target="../ink/ink20.xml"/><Relationship Id="rId19" Type="http://schemas.openxmlformats.org/officeDocument/2006/relationships/image" Target="../media/image51.png"/><Relationship Id="rId4" Type="http://schemas.openxmlformats.org/officeDocument/2006/relationships/customXml" Target="../ink/ink17.xml"/><Relationship Id="rId9" Type="http://schemas.openxmlformats.org/officeDocument/2006/relationships/image" Target="../media/image46.png"/><Relationship Id="rId14" Type="http://schemas.openxmlformats.org/officeDocument/2006/relationships/customXml" Target="../ink/ink2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2.jp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customXml" Target="../ink/ink6.xml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customXml" Target="../ink/ink5.xml"/><Relationship Id="rId17" Type="http://schemas.openxmlformats.org/officeDocument/2006/relationships/image" Target="../media/image26.png"/><Relationship Id="rId2" Type="http://schemas.openxmlformats.org/officeDocument/2006/relationships/image" Target="../media/image18.png"/><Relationship Id="rId16" Type="http://schemas.openxmlformats.org/officeDocument/2006/relationships/customXml" Target="../ink/ink7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.xml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5" Type="http://schemas.openxmlformats.org/officeDocument/2006/relationships/image" Target="../media/image25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22.png"/><Relationship Id="rId1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customXml" Target="../ink/ink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1.xml"/><Relationship Id="rId13" Type="http://schemas.openxmlformats.org/officeDocument/2006/relationships/customXml" Target="../ink/ink14.xml"/><Relationship Id="rId3" Type="http://schemas.openxmlformats.org/officeDocument/2006/relationships/image" Target="../media/image19.png"/><Relationship Id="rId7" Type="http://schemas.openxmlformats.org/officeDocument/2006/relationships/image" Target="../media/image29.png"/><Relationship Id="rId12" Type="http://schemas.openxmlformats.org/officeDocument/2006/relationships/customXml" Target="../ink/ink13.xml"/><Relationship Id="rId17" Type="http://schemas.openxmlformats.org/officeDocument/2006/relationships/image" Target="../media/image32.png"/><Relationship Id="rId2" Type="http://schemas.openxmlformats.org/officeDocument/2006/relationships/image" Target="../media/image18.png"/><Relationship Id="rId16" Type="http://schemas.openxmlformats.org/officeDocument/2006/relationships/customXml" Target="../ink/ink15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0.xml"/><Relationship Id="rId11" Type="http://schemas.openxmlformats.org/officeDocument/2006/relationships/image" Target="../media/image23.png"/><Relationship Id="rId5" Type="http://schemas.openxmlformats.org/officeDocument/2006/relationships/image" Target="../media/image28.png"/><Relationship Id="rId15" Type="http://schemas.openxmlformats.org/officeDocument/2006/relationships/image" Target="../media/image25.png"/><Relationship Id="rId10" Type="http://schemas.openxmlformats.org/officeDocument/2006/relationships/customXml" Target="../ink/ink12.xml"/><Relationship Id="rId4" Type="http://schemas.openxmlformats.org/officeDocument/2006/relationships/customXml" Target="../ink/ink9.xml"/><Relationship Id="rId9" Type="http://schemas.openxmlformats.org/officeDocument/2006/relationships/image" Target="../media/image30.png"/><Relationship Id="rId1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" name="Picture 4" descr="A collage of a group of people&#10;&#10;Description automatically generated">
            <a:extLst>
              <a:ext uri="{FF2B5EF4-FFF2-40B4-BE49-F238E27FC236}">
                <a16:creationId xmlns:a16="http://schemas.microsoft.com/office/drawing/2014/main" id="{CB458DC3-0135-6B49-490A-115263064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0887" y="643467"/>
            <a:ext cx="5050225" cy="505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3200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61E2063-F6F3-B21D-5102-8AC07845ACC6}"/>
              </a:ext>
            </a:extLst>
          </p:cNvPr>
          <p:cNvSpPr txBox="1"/>
          <p:nvPr/>
        </p:nvSpPr>
        <p:spPr>
          <a:xfrm>
            <a:off x="0" y="2426676"/>
            <a:ext cx="1233222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latin typeface="Book Antiqua" panose="02040602050305030304" pitchFamily="18" charset="0"/>
              </a:rPr>
              <a:t>The judge is still the judge…</a:t>
            </a:r>
          </a:p>
          <a:p>
            <a:pPr algn="ctr"/>
            <a:r>
              <a:rPr lang="en-US" sz="3600" dirty="0">
                <a:latin typeface="Book Antiqua" panose="02040602050305030304" pitchFamily="18" charset="0"/>
              </a:rPr>
              <a:t>The jailer is still the jailer…</a:t>
            </a:r>
          </a:p>
          <a:p>
            <a:endParaRPr lang="en-US" sz="3600" dirty="0">
              <a:latin typeface="Book Antiqua" panose="02040602050305030304" pitchFamily="18" charset="0"/>
            </a:endParaRPr>
          </a:p>
          <a:p>
            <a:r>
              <a:rPr lang="en-US" sz="3600" dirty="0">
                <a:latin typeface="Book Antiqua" panose="02040602050305030304" pitchFamily="18" charset="0"/>
              </a:rPr>
              <a:t>This is where the accountability reporting gets its HUMPH!</a:t>
            </a:r>
          </a:p>
        </p:txBody>
      </p:sp>
    </p:spTree>
    <p:extLst>
      <p:ext uri="{BB962C8B-B14F-4D97-AF65-F5344CB8AC3E}">
        <p14:creationId xmlns:p14="http://schemas.microsoft.com/office/powerpoint/2010/main" val="41312081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BC8FD5-6AE9-FE45-569A-8BF642E35D76}"/>
              </a:ext>
            </a:extLst>
          </p:cNvPr>
          <p:cNvSpPr txBox="1"/>
          <p:nvPr/>
        </p:nvSpPr>
        <p:spPr>
          <a:xfrm>
            <a:off x="439616" y="685800"/>
            <a:ext cx="6763390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Book Antiqua" panose="02040602050305030304" pitchFamily="18" charset="0"/>
              </a:rPr>
              <a:t>Now it’s time to hunt for proof:</a:t>
            </a:r>
          </a:p>
          <a:p>
            <a:r>
              <a:rPr lang="en-US" sz="3600" dirty="0">
                <a:latin typeface="Book Antiqua" panose="02040602050305030304" pitchFamily="18" charset="0"/>
              </a:rPr>
              <a:t> </a:t>
            </a:r>
          </a:p>
          <a:p>
            <a:r>
              <a:rPr lang="en-US" sz="3600" dirty="0">
                <a:latin typeface="Book Antiqua" panose="02040602050305030304" pitchFamily="18" charset="0"/>
              </a:rPr>
              <a:t>Documents</a:t>
            </a:r>
          </a:p>
          <a:p>
            <a:r>
              <a:rPr lang="en-US" sz="3600" dirty="0">
                <a:latin typeface="Book Antiqua" panose="02040602050305030304" pitchFamily="18" charset="0"/>
              </a:rPr>
              <a:t>Official records</a:t>
            </a:r>
          </a:p>
          <a:p>
            <a:r>
              <a:rPr lang="en-US" sz="3600" dirty="0">
                <a:latin typeface="Book Antiqua" panose="02040602050305030304" pitchFamily="18" charset="0"/>
              </a:rPr>
              <a:t>Evidence</a:t>
            </a:r>
          </a:p>
          <a:p>
            <a:r>
              <a:rPr lang="en-US" sz="3600" dirty="0">
                <a:latin typeface="Book Antiqua" panose="02040602050305030304" pitchFamily="18" charset="0"/>
              </a:rPr>
              <a:t>Sources</a:t>
            </a:r>
          </a:p>
          <a:p>
            <a:endParaRPr lang="en-US" sz="3600" dirty="0">
              <a:latin typeface="Book Antiqua" panose="02040602050305030304" pitchFamily="18" charset="0"/>
            </a:endParaRPr>
          </a:p>
          <a:p>
            <a:r>
              <a:rPr lang="en-US" sz="3600" dirty="0">
                <a:latin typeface="Book Antiqua" panose="02040602050305030304" pitchFamily="18" charset="0"/>
              </a:rPr>
              <a:t>anything I can get my hands on!</a:t>
            </a:r>
          </a:p>
        </p:txBody>
      </p:sp>
      <p:pic>
        <p:nvPicPr>
          <p:cNvPr id="5" name="Picture 4" descr="A cat sitting on a computer&#10;&#10;Description automatically generated">
            <a:extLst>
              <a:ext uri="{FF2B5EF4-FFF2-40B4-BE49-F238E27FC236}">
                <a16:creationId xmlns:a16="http://schemas.microsoft.com/office/drawing/2014/main" id="{78A3D8A9-D6DA-5C25-9992-4241BE25C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499" y="1034561"/>
            <a:ext cx="4018085" cy="401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695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document&#10;&#10;Description automatically generated">
            <a:extLst>
              <a:ext uri="{FF2B5EF4-FFF2-40B4-BE49-F238E27FC236}">
                <a16:creationId xmlns:a16="http://schemas.microsoft.com/office/drawing/2014/main" id="{719F44A6-2328-07E1-5AF2-60751F06E0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436969" cy="626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4388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KORC Clip_1">
            <a:hlinkClick r:id="" action="ppaction://media"/>
            <a:extLst>
              <a:ext uri="{FF2B5EF4-FFF2-40B4-BE49-F238E27FC236}">
                <a16:creationId xmlns:a16="http://schemas.microsoft.com/office/drawing/2014/main" id="{03CA0B8E-0243-CED6-FF17-D352077F40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13" y="6350"/>
            <a:ext cx="812800" cy="812800"/>
          </a:xfrm>
          <a:prstGeom prst="rect">
            <a:avLst/>
          </a:prstGeom>
        </p:spPr>
      </p:pic>
      <p:pic>
        <p:nvPicPr>
          <p:cNvPr id="5" name="Picture 4" descr="A white paper with black text&#10;&#10;Description automatically generated">
            <a:extLst>
              <a:ext uri="{FF2B5EF4-FFF2-40B4-BE49-F238E27FC236}">
                <a16:creationId xmlns:a16="http://schemas.microsoft.com/office/drawing/2014/main" id="{8B177586-0C42-382F-EE2E-4C205E3AB5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2597" y="0"/>
            <a:ext cx="5564103" cy="6189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71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D2DEEBC9-69C2-7AAC-F03A-7478AAFB0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40674"/>
            <a:ext cx="11774363" cy="557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3164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KORC Clip_2">
            <a:hlinkClick r:id="" action="ppaction://media"/>
            <a:extLst>
              <a:ext uri="{FF2B5EF4-FFF2-40B4-BE49-F238E27FC236}">
                <a16:creationId xmlns:a16="http://schemas.microsoft.com/office/drawing/2014/main" id="{B17183FF-A8D2-6A11-6CB5-D40E2F73B1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763" y="4763"/>
            <a:ext cx="812800" cy="812800"/>
          </a:xfrm>
          <a:prstGeom prst="rect">
            <a:avLst/>
          </a:prstGeom>
        </p:spPr>
      </p:pic>
      <p:pic>
        <p:nvPicPr>
          <p:cNvPr id="5" name="Picture 4" descr="A person in a judge's gown&#10;&#10;Description automatically generated">
            <a:extLst>
              <a:ext uri="{FF2B5EF4-FFF2-40B4-BE49-F238E27FC236}">
                <a16:creationId xmlns:a16="http://schemas.microsoft.com/office/drawing/2014/main" id="{B73DCCB9-CDB9-92E9-7925-B92E7B903C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37555" y="662025"/>
            <a:ext cx="7772400" cy="5533949"/>
          </a:xfrm>
          <a:prstGeom prst="rect">
            <a:avLst/>
          </a:prstGeom>
        </p:spPr>
      </p:pic>
      <p:pic>
        <p:nvPicPr>
          <p:cNvPr id="7" name="Picture 6" descr="Two men in suits smiling&#10;&#10;Description automatically generated">
            <a:extLst>
              <a:ext uri="{FF2B5EF4-FFF2-40B4-BE49-F238E27FC236}">
                <a16:creationId xmlns:a16="http://schemas.microsoft.com/office/drawing/2014/main" id="{FC38D9F0-E44C-7704-596B-3EF18862A7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2558" y="3539266"/>
            <a:ext cx="6430108" cy="5313415"/>
          </a:xfrm>
          <a:prstGeom prst="rect">
            <a:avLst/>
          </a:prstGeom>
        </p:spPr>
      </p:pic>
      <p:pic>
        <p:nvPicPr>
          <p:cNvPr id="9" name="Picture 8" descr="A person with dreadlocks smiling&#10;&#10;Description automatically generated">
            <a:extLst>
              <a:ext uri="{FF2B5EF4-FFF2-40B4-BE49-F238E27FC236}">
                <a16:creationId xmlns:a16="http://schemas.microsoft.com/office/drawing/2014/main" id="{34BBF8CB-935A-8E3A-7DE9-1F59CC87AE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4330" y="-1531937"/>
            <a:ext cx="3693814" cy="3886200"/>
          </a:xfrm>
          <a:prstGeom prst="rect">
            <a:avLst/>
          </a:prstGeom>
        </p:spPr>
      </p:pic>
      <p:pic>
        <p:nvPicPr>
          <p:cNvPr id="11" name="Picture 10" descr="A young person in a black and white photo&#10;&#10;Description automatically generated">
            <a:extLst>
              <a:ext uri="{FF2B5EF4-FFF2-40B4-BE49-F238E27FC236}">
                <a16:creationId xmlns:a16="http://schemas.microsoft.com/office/drawing/2014/main" id="{A3096325-805D-F4F8-904C-1B44CA08FE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50098" y="-220556"/>
            <a:ext cx="3289300" cy="3886200"/>
          </a:xfrm>
          <a:prstGeom prst="rect">
            <a:avLst/>
          </a:prstGeom>
        </p:spPr>
      </p:pic>
      <p:pic>
        <p:nvPicPr>
          <p:cNvPr id="13" name="Picture 12" descr="A selfie of a person sticking his tongue out&#10;&#10;Description automatically generated">
            <a:extLst>
              <a:ext uri="{FF2B5EF4-FFF2-40B4-BE49-F238E27FC236}">
                <a16:creationId xmlns:a16="http://schemas.microsoft.com/office/drawing/2014/main" id="{348CFF00-E476-E5E5-D978-DC584D3496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54652" y="2215286"/>
            <a:ext cx="3294364" cy="242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40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KORC Clip_5">
            <a:hlinkClick r:id="" action="ppaction://media"/>
            <a:extLst>
              <a:ext uri="{FF2B5EF4-FFF2-40B4-BE49-F238E27FC236}">
                <a16:creationId xmlns:a16="http://schemas.microsoft.com/office/drawing/2014/main" id="{09E6D92B-80F9-6ED8-76B9-49D3037D67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283200" y="3022600"/>
            <a:ext cx="812800" cy="812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B5459E-51FE-B7B6-41D4-08E06FD7EAD9}"/>
              </a:ext>
            </a:extLst>
          </p:cNvPr>
          <p:cNvSpPr txBox="1"/>
          <p:nvPr/>
        </p:nvSpPr>
        <p:spPr>
          <a:xfrm>
            <a:off x="1723292" y="1230923"/>
            <a:ext cx="9124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Book Antiqua" panose="02040602050305030304" pitchFamily="18" charset="0"/>
              </a:rPr>
              <a:t>What do you do when the people in your story won’t talk to you?</a:t>
            </a:r>
          </a:p>
        </p:txBody>
      </p:sp>
    </p:spTree>
    <p:extLst>
      <p:ext uri="{BB962C8B-B14F-4D97-AF65-F5344CB8AC3E}">
        <p14:creationId xmlns:p14="http://schemas.microsoft.com/office/powerpoint/2010/main" val="2928783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85C762-3B64-2A7D-1289-0BD579EE8EA8}"/>
              </a:ext>
            </a:extLst>
          </p:cNvPr>
          <p:cNvSpPr txBox="1"/>
          <p:nvPr/>
        </p:nvSpPr>
        <p:spPr>
          <a:xfrm>
            <a:off x="3305907" y="305086"/>
            <a:ext cx="6277708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Book Antiqua" panose="02040602050305030304" pitchFamily="18" charset="0"/>
              </a:rPr>
              <a:t>7 lawsuits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Book Antiqua" panose="02040602050305030304" pitchFamily="18" charset="0"/>
              </a:rPr>
              <a:t>More than 2 dozen young people spoke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Book Antiqua" panose="02040602050305030304" pitchFamily="18" charset="0"/>
              </a:rPr>
              <a:t>Hours of interviews with lawyers, county employees, county officials, childhood friends of judge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Book Antiqua" panose="02040602050305030304" pitchFamily="18" charset="0"/>
              </a:rPr>
              <a:t>70 hours or radio show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Book Antiqua" panose="02040602050305030304" pitchFamily="18" charset="0"/>
              </a:rPr>
              <a:t>Community meetings (12 years’ worth)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Book Antiqua" panose="02040602050305030304" pitchFamily="18" charset="0"/>
              </a:rPr>
              <a:t>Thousands of pages of court filings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Book Antiqua" panose="02040602050305030304" pitchFamily="18" charset="0"/>
              </a:rPr>
              <a:t>Depositions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Book Antiqua" panose="02040602050305030304" pitchFamily="18" charset="0"/>
              </a:rPr>
              <a:t>Jail and court documents/policies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Book Antiqua" panose="02040602050305030304" pitchFamily="18" charset="0"/>
              </a:rPr>
              <a:t>Internal memos/PAC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Book Antiqua" panose="02040602050305030304" pitchFamily="18" charset="0"/>
              </a:rPr>
              <a:t>More than 60 FOIA requests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Book Antiqua" panose="02040602050305030304" pitchFamily="18" charset="0"/>
              </a:rPr>
              <a:t>State, county data and documents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Book Antiqua" panose="02040602050305030304" pitchFamily="18" charset="0"/>
              </a:rPr>
              <a:t>Personnel files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Book Antiqua" panose="02040602050305030304" pitchFamily="18" charset="0"/>
              </a:rPr>
              <a:t>Disciplinary records for county employees</a:t>
            </a:r>
          </a:p>
        </p:txBody>
      </p:sp>
    </p:spTree>
    <p:extLst>
      <p:ext uri="{BB962C8B-B14F-4D97-AF65-F5344CB8AC3E}">
        <p14:creationId xmlns:p14="http://schemas.microsoft.com/office/powerpoint/2010/main" val="23892076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4964B88-36B0-5540-0218-2C1290C3944C}"/>
                  </a:ext>
                </a:extLst>
              </p14:cNvPr>
              <p14:cNvContentPartPr/>
              <p14:nvPr/>
            </p14:nvContentPartPr>
            <p14:xfrm>
              <a:off x="4531708" y="1149674"/>
              <a:ext cx="2730240" cy="35784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4964B88-36B0-5540-0218-2C1290C3944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23068" y="1140674"/>
                <a:ext cx="2747880" cy="359604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54462805-F8DC-C801-8A82-917C84FBC10A}"/>
              </a:ext>
            </a:extLst>
          </p:cNvPr>
          <p:cNvSpPr txBox="1"/>
          <p:nvPr/>
        </p:nvSpPr>
        <p:spPr>
          <a:xfrm>
            <a:off x="4531708" y="2593801"/>
            <a:ext cx="2533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ook Antiqua" panose="02040602050305030304" pitchFamily="18" charset="0"/>
              </a:rPr>
              <a:t>Hobgood Arrests, 2016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25912A-900C-84AB-DC25-494EC8078C77}"/>
              </a:ext>
            </a:extLst>
          </p:cNvPr>
          <p:cNvSpPr txBox="1"/>
          <p:nvPr/>
        </p:nvSpPr>
        <p:spPr>
          <a:xfrm>
            <a:off x="4806384" y="3429000"/>
            <a:ext cx="2746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ook Antiqua" panose="02040602050305030304" pitchFamily="18" charset="0"/>
              </a:rPr>
              <a:t>Wes arrives at court 2014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4962135-361D-81BE-44B8-105DB10AF242}"/>
                  </a:ext>
                </a:extLst>
              </p14:cNvPr>
              <p14:cNvContentPartPr/>
              <p14:nvPr/>
            </p14:nvContentPartPr>
            <p14:xfrm>
              <a:off x="4475548" y="2817914"/>
              <a:ext cx="107280" cy="964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4962135-361D-81BE-44B8-105DB10AF24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66548" y="2809274"/>
                <a:ext cx="124920" cy="11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D44334C-29F4-94D6-2359-CD7FA653F106}"/>
                  </a:ext>
                </a:extLst>
              </p14:cNvPr>
              <p14:cNvContentPartPr/>
              <p14:nvPr/>
            </p14:nvContentPartPr>
            <p14:xfrm>
              <a:off x="5789908" y="3364394"/>
              <a:ext cx="112320" cy="14112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D44334C-29F4-94D6-2359-CD7FA653F10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81268" y="3355394"/>
                <a:ext cx="129960" cy="15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B2953C3-52A2-AA7C-365E-33CD2F081343}"/>
                  </a:ext>
                </a:extLst>
              </p14:cNvPr>
              <p14:cNvContentPartPr/>
              <p14:nvPr/>
            </p14:nvContentPartPr>
            <p14:xfrm>
              <a:off x="7199668" y="2401754"/>
              <a:ext cx="170640" cy="1227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B2953C3-52A2-AA7C-365E-33CD2F08134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191028" y="2392754"/>
                <a:ext cx="188280" cy="14040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E7DCDC1F-C22F-47C5-0A59-F1AE78E95E5A}"/>
              </a:ext>
            </a:extLst>
          </p:cNvPr>
          <p:cNvSpPr txBox="1"/>
          <p:nvPr/>
        </p:nvSpPr>
        <p:spPr>
          <a:xfrm>
            <a:off x="4150563" y="819568"/>
            <a:ext cx="4423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ook Antiqua" panose="02040602050305030304" pitchFamily="18" charset="0"/>
              </a:rPr>
              <a:t>Wes and Mark decide to sue over solitary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B2DD30-A299-D236-BFE4-0C630357C01C}"/>
              </a:ext>
            </a:extLst>
          </p:cNvPr>
          <p:cNvSpPr txBox="1"/>
          <p:nvPr/>
        </p:nvSpPr>
        <p:spPr>
          <a:xfrm>
            <a:off x="7370308" y="2314592"/>
            <a:ext cx="4046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ook Antiqua" panose="02040602050305030304" pitchFamily="18" charset="0"/>
              </a:rPr>
              <a:t>Wes and Mark team up and complain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622522AE-1C23-528A-2D7C-E0F28CF76668}"/>
                  </a:ext>
                </a:extLst>
              </p14:cNvPr>
              <p14:cNvContentPartPr/>
              <p14:nvPr/>
            </p14:nvContentPartPr>
            <p14:xfrm>
              <a:off x="5804668" y="1166954"/>
              <a:ext cx="127440" cy="1119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622522AE-1C23-528A-2D7C-E0F28CF7666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795668" y="1157954"/>
                <a:ext cx="145080" cy="12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5335F185-476F-7480-2643-DCB42E58C60E}"/>
                  </a:ext>
                </a:extLst>
              </p14:cNvPr>
              <p14:cNvContentPartPr/>
              <p14:nvPr/>
            </p14:nvContentPartPr>
            <p14:xfrm>
              <a:off x="4583548" y="3593714"/>
              <a:ext cx="140400" cy="13752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5335F185-476F-7480-2643-DCB42E58C60E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574908" y="3584714"/>
                <a:ext cx="158040" cy="15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A89E91B-DB7C-B582-B446-2EC762DA3A52}"/>
                  </a:ext>
                </a:extLst>
              </p14:cNvPr>
              <p14:cNvContentPartPr/>
              <p14:nvPr/>
            </p14:nvContentPartPr>
            <p14:xfrm>
              <a:off x="4917628" y="4423874"/>
              <a:ext cx="145440" cy="13248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A89E91B-DB7C-B582-B446-2EC762DA3A5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908628" y="4414874"/>
                <a:ext cx="163080" cy="15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E4401E1D-FE5A-CCDD-213A-4D7DF25BD62B}"/>
                  </a:ext>
                </a:extLst>
              </p14:cNvPr>
              <p14:cNvContentPartPr/>
              <p14:nvPr/>
            </p14:nvContentPartPr>
            <p14:xfrm>
              <a:off x="5861908" y="4707194"/>
              <a:ext cx="264600" cy="1591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E4401E1D-FE5A-CCDD-213A-4D7DF25BD62B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852908" y="4698554"/>
                <a:ext cx="282240" cy="176760"/>
              </a:xfrm>
              <a:prstGeom prst="rect">
                <a:avLst/>
              </a:prstGeom>
            </p:spPr>
          </p:pic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4E24161D-B345-B181-088E-57012CD81311}"/>
              </a:ext>
            </a:extLst>
          </p:cNvPr>
          <p:cNvSpPr txBox="1"/>
          <p:nvPr/>
        </p:nvSpPr>
        <p:spPr>
          <a:xfrm>
            <a:off x="1705979" y="3475166"/>
            <a:ext cx="28232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ook Antiqua" panose="02040602050305030304" pitchFamily="18" charset="0"/>
              </a:rPr>
              <a:t>Lawyers discover policies</a:t>
            </a:r>
            <a:br>
              <a:rPr lang="en-US" dirty="0">
                <a:latin typeface="Book Antiqua" panose="02040602050305030304" pitchFamily="18" charset="0"/>
              </a:rPr>
            </a:br>
            <a:r>
              <a:rPr lang="en-US" dirty="0">
                <a:latin typeface="Book Antiqua" panose="02040602050305030304" pitchFamily="18" charset="0"/>
              </a:rPr>
              <a:t>arrest and jail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10BEDF-C588-0735-687E-ABAB09DF0D47}"/>
              </a:ext>
            </a:extLst>
          </p:cNvPr>
          <p:cNvSpPr txBox="1"/>
          <p:nvPr/>
        </p:nvSpPr>
        <p:spPr>
          <a:xfrm>
            <a:off x="1031652" y="4055453"/>
            <a:ext cx="3834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ook Antiqua" panose="02040602050305030304" pitchFamily="18" charset="0"/>
              </a:rPr>
              <a:t>Expand lawsuit and file class action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605BF1F2-3FC7-D125-61CE-680645A69C6E}"/>
                  </a:ext>
                </a:extLst>
              </p14:cNvPr>
              <p14:cNvContentPartPr/>
              <p14:nvPr/>
            </p14:nvContentPartPr>
            <p14:xfrm>
              <a:off x="4717468" y="4051634"/>
              <a:ext cx="122760" cy="17568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605BF1F2-3FC7-D125-61CE-680645A69C6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708828" y="4042634"/>
                <a:ext cx="140400" cy="193320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5E2D6282-F3FD-6969-0812-D44102CAC544}"/>
              </a:ext>
            </a:extLst>
          </p:cNvPr>
          <p:cNvSpPr txBox="1"/>
          <p:nvPr/>
        </p:nvSpPr>
        <p:spPr>
          <a:xfrm>
            <a:off x="3440562" y="4485434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ook Antiqua" panose="02040602050305030304" pitchFamily="18" charset="0"/>
              </a:rPr>
              <a:t>Settle lawsuit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9566432-8542-4DD3-DB8A-CEF05A782B99}"/>
              </a:ext>
            </a:extLst>
          </p:cNvPr>
          <p:cNvSpPr txBox="1"/>
          <p:nvPr/>
        </p:nvSpPr>
        <p:spPr>
          <a:xfrm>
            <a:off x="5896828" y="4866314"/>
            <a:ext cx="3126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Book Antiqua" panose="02040602050305030304" pitchFamily="18" charset="0"/>
              </a:rPr>
              <a:t>Reporters journey takes over</a:t>
            </a:r>
          </a:p>
        </p:txBody>
      </p:sp>
    </p:spTree>
    <p:extLst>
      <p:ext uri="{BB962C8B-B14F-4D97-AF65-F5344CB8AC3E}">
        <p14:creationId xmlns:p14="http://schemas.microsoft.com/office/powerpoint/2010/main" val="36619647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illips Excerpt">
            <a:hlinkClick r:id="" action="ppaction://media"/>
            <a:extLst>
              <a:ext uri="{FF2B5EF4-FFF2-40B4-BE49-F238E27FC236}">
                <a16:creationId xmlns:a16="http://schemas.microsoft.com/office/drawing/2014/main" id="{19AA70D1-4487-A61B-825F-9876F89DE1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689600" y="4490427"/>
            <a:ext cx="812800" cy="81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1FD477-D582-E5CD-FC7B-9FA7B97514C9}"/>
              </a:ext>
            </a:extLst>
          </p:cNvPr>
          <p:cNvSpPr txBox="1"/>
          <p:nvPr/>
        </p:nvSpPr>
        <p:spPr>
          <a:xfrm>
            <a:off x="2186154" y="2561004"/>
            <a:ext cx="86324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Book Antiqua" panose="02040602050305030304" pitchFamily="18" charset="0"/>
              </a:rPr>
              <a:t>A shift….from reconstruction to real time</a:t>
            </a:r>
          </a:p>
        </p:txBody>
      </p:sp>
    </p:spTree>
    <p:extLst>
      <p:ext uri="{BB962C8B-B14F-4D97-AF65-F5344CB8AC3E}">
        <p14:creationId xmlns:p14="http://schemas.microsoft.com/office/powerpoint/2010/main" val="3578094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2C84A-9DD9-B3BA-F128-5C5825E59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video of a child walking on a sidewalk&#10;&#10;Description automatically generated">
            <a:extLst>
              <a:ext uri="{FF2B5EF4-FFF2-40B4-BE49-F238E27FC236}">
                <a16:creationId xmlns:a16="http://schemas.microsoft.com/office/drawing/2014/main" id="{EDDABF78-A72C-E6DD-AF1D-83AB89E916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292969" cy="3593751"/>
          </a:xfrm>
        </p:spPr>
      </p:pic>
      <p:pic>
        <p:nvPicPr>
          <p:cNvPr id="7" name="Picture 6" descr="A person in a suit speaking into a microphone&#10;&#10;Description automatically generated">
            <a:extLst>
              <a:ext uri="{FF2B5EF4-FFF2-40B4-BE49-F238E27FC236}">
                <a16:creationId xmlns:a16="http://schemas.microsoft.com/office/drawing/2014/main" id="{4F638B0E-D705-7F08-52F7-E3CB657784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1339" y="1340052"/>
            <a:ext cx="5731119" cy="3859417"/>
          </a:xfrm>
          <a:prstGeom prst="rect">
            <a:avLst/>
          </a:prstGeom>
        </p:spPr>
      </p:pic>
      <p:pic>
        <p:nvPicPr>
          <p:cNvPr id="11" name="Picture 10" descr="A person with a beard&#10;&#10;Description automatically generated">
            <a:extLst>
              <a:ext uri="{FF2B5EF4-FFF2-40B4-BE49-F238E27FC236}">
                <a16:creationId xmlns:a16="http://schemas.microsoft.com/office/drawing/2014/main" id="{A564D14C-6D3F-AB63-7134-E65A0A51F0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9607" y="12338"/>
            <a:ext cx="5955808" cy="46358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3F2E838-0947-75F4-46C1-665C2FFBE7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39716" y="3463136"/>
            <a:ext cx="7772400" cy="225108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8491831-15F4-4337-5783-386E61CCDF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6180" y="4205240"/>
            <a:ext cx="7395118" cy="272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2207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KORC Clip_3">
            <a:hlinkClick r:id="" action="ppaction://media"/>
            <a:extLst>
              <a:ext uri="{FF2B5EF4-FFF2-40B4-BE49-F238E27FC236}">
                <a16:creationId xmlns:a16="http://schemas.microsoft.com/office/drawing/2014/main" id="{70D2E8E4-7752-B74F-DD78-897345445E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59046" y="5387242"/>
            <a:ext cx="812800" cy="812800"/>
          </a:xfrm>
          <a:prstGeom prst="rect">
            <a:avLst/>
          </a:prstGeom>
        </p:spPr>
      </p:pic>
      <p:pic>
        <p:nvPicPr>
          <p:cNvPr id="5" name="Picture 4" descr="A collage of several men&#10;&#10;Description automatically generated">
            <a:extLst>
              <a:ext uri="{FF2B5EF4-FFF2-40B4-BE49-F238E27FC236}">
                <a16:creationId xmlns:a16="http://schemas.microsoft.com/office/drawing/2014/main" id="{9AE620DD-A08B-3CAC-F8D8-D017EE4CFF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9246" y="205642"/>
            <a:ext cx="77724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29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FF0516D-2410-B7C4-A1D2-B521734B180D}"/>
              </a:ext>
            </a:extLst>
          </p:cNvPr>
          <p:cNvSpPr txBox="1"/>
          <p:nvPr/>
        </p:nvSpPr>
        <p:spPr>
          <a:xfrm>
            <a:off x="4185138" y="2734270"/>
            <a:ext cx="34676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atin typeface="Book Antiqua" panose="02040602050305030304" pitchFamily="18" charset="0"/>
              </a:rPr>
              <a:t>Questions!</a:t>
            </a:r>
          </a:p>
        </p:txBody>
      </p:sp>
    </p:spTree>
    <p:extLst>
      <p:ext uri="{BB962C8B-B14F-4D97-AF65-F5344CB8AC3E}">
        <p14:creationId xmlns:p14="http://schemas.microsoft.com/office/powerpoint/2010/main" val="35780091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167E6-469E-022F-DD7F-1276EB324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873981"/>
          </a:xfrm>
        </p:spPr>
        <p:txBody>
          <a:bodyPr/>
          <a:lstStyle/>
          <a:p>
            <a:pPr algn="ctr"/>
            <a:r>
              <a:rPr lang="en-US" dirty="0">
                <a:latin typeface="Book Antiqua" panose="02040602050305030304" pitchFamily="18" charset="0"/>
              </a:rPr>
              <a:t>Every story starts with a question….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2A43CE-7273-14D0-9E46-370346603B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4800" dirty="0">
              <a:latin typeface="Book Antiqua" panose="02040602050305030304" pitchFamily="18" charset="0"/>
            </a:endParaRPr>
          </a:p>
          <a:p>
            <a:pPr marL="0" indent="0" algn="ctr">
              <a:buNone/>
            </a:pPr>
            <a:r>
              <a:rPr lang="en-US" sz="4800" dirty="0">
                <a:latin typeface="Book Antiqua" panose="02040602050305030304" pitchFamily="18" charset="0"/>
              </a:rPr>
              <a:t>Why are children being arrested for such minor offenses?</a:t>
            </a:r>
          </a:p>
        </p:txBody>
      </p:sp>
    </p:spTree>
    <p:extLst>
      <p:ext uri="{BB962C8B-B14F-4D97-AF65-F5344CB8AC3E}">
        <p14:creationId xmlns:p14="http://schemas.microsoft.com/office/powerpoint/2010/main" val="2739899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389BD0F-4972-8E76-1976-0B2AC2D6983D}"/>
              </a:ext>
            </a:extLst>
          </p:cNvPr>
          <p:cNvSpPr txBox="1"/>
          <p:nvPr/>
        </p:nvSpPr>
        <p:spPr>
          <a:xfrm>
            <a:off x="2549769" y="1951892"/>
            <a:ext cx="6611105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latin typeface="Book Antiqua" panose="02040602050305030304" pitchFamily="18" charset="0"/>
              </a:rPr>
              <a:t>Juvenile court is private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00" dirty="0">
              <a:latin typeface="Book Antiqua" panose="0204060205030503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latin typeface="Book Antiqua" panose="02040602050305030304" pitchFamily="18" charset="0"/>
              </a:rPr>
              <a:t>Juvenile records are sealed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000" dirty="0">
              <a:latin typeface="Book Antiqua" panose="0204060205030503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>
                <a:latin typeface="Book Antiqua" panose="02040602050305030304" pitchFamily="18" charset="0"/>
              </a:rPr>
              <a:t>Most court proceedings are private</a:t>
            </a:r>
          </a:p>
        </p:txBody>
      </p:sp>
    </p:spTree>
    <p:extLst>
      <p:ext uri="{BB962C8B-B14F-4D97-AF65-F5344CB8AC3E}">
        <p14:creationId xmlns:p14="http://schemas.microsoft.com/office/powerpoint/2010/main" val="541184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black and white website&#10;&#10;Description automatically generated">
            <a:extLst>
              <a:ext uri="{FF2B5EF4-FFF2-40B4-BE49-F238E27FC236}">
                <a16:creationId xmlns:a16="http://schemas.microsoft.com/office/drawing/2014/main" id="{3D043439-03E9-4ECF-856D-C5B2C74843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26"/>
            <a:ext cx="7772400" cy="27396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9406A8-8A97-4C7A-0AF4-F1C86C24F2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754" y="5381607"/>
            <a:ext cx="7772400" cy="890369"/>
          </a:xfrm>
          <a:prstGeom prst="rect">
            <a:avLst/>
          </a:prstGeom>
        </p:spPr>
      </p:pic>
      <p:pic>
        <p:nvPicPr>
          <p:cNvPr id="7" name="Picture 6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8BE56FFE-5E00-6C7E-DD8D-DA90BE1B49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4866" y="4089971"/>
            <a:ext cx="7772400" cy="10750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AE2A0D-4D98-B3FE-6258-F514FEABD0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743441"/>
            <a:ext cx="7772400" cy="1324840"/>
          </a:xfrm>
          <a:prstGeom prst="rect">
            <a:avLst/>
          </a:prstGeom>
        </p:spPr>
      </p:pic>
      <p:pic>
        <p:nvPicPr>
          <p:cNvPr id="11" name="Picture 10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C22FFC5-D9CE-094A-751D-310ABC782E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0281" y="3660703"/>
            <a:ext cx="7658100" cy="2933700"/>
          </a:xfrm>
          <a:prstGeom prst="rect">
            <a:avLst/>
          </a:prstGeom>
        </p:spPr>
      </p:pic>
      <p:pic>
        <p:nvPicPr>
          <p:cNvPr id="13" name="Picture 1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C503DA5F-D5B6-1A69-2FF1-7CBD012ED0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86200" y="357854"/>
            <a:ext cx="7772400" cy="999308"/>
          </a:xfrm>
          <a:prstGeom prst="rect">
            <a:avLst/>
          </a:prstGeom>
        </p:spPr>
      </p:pic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907C6EA4-8BA3-9B8D-2B76-264BF9FBCA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50523" y="2058068"/>
            <a:ext cx="7772400" cy="112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7436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document&#10;&#10;Description automatically generated">
            <a:extLst>
              <a:ext uri="{FF2B5EF4-FFF2-40B4-BE49-F238E27FC236}">
                <a16:creationId xmlns:a16="http://schemas.microsoft.com/office/drawing/2014/main" id="{482EA073-3932-DED9-0CAF-4717CB885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8707" y="2707054"/>
            <a:ext cx="7569200" cy="5346700"/>
          </a:xfrm>
          <a:prstGeom prst="rect">
            <a:avLst/>
          </a:prstGeom>
        </p:spPr>
      </p:pic>
      <p:pic>
        <p:nvPicPr>
          <p:cNvPr id="5" name="Picture 4" descr="A close-up of a card&#10;&#10;Description automatically generated">
            <a:extLst>
              <a:ext uri="{FF2B5EF4-FFF2-40B4-BE49-F238E27FC236}">
                <a16:creationId xmlns:a16="http://schemas.microsoft.com/office/drawing/2014/main" id="{DD5BA81D-E886-2C64-8AE3-60C17DDDC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224" y="0"/>
            <a:ext cx="7772400" cy="3711539"/>
          </a:xfrm>
          <a:prstGeom prst="rect">
            <a:avLst/>
          </a:prstGeom>
        </p:spPr>
      </p:pic>
      <p:pic>
        <p:nvPicPr>
          <p:cNvPr id="8" name="Picture 7" descr="A white document with black text&#10;&#10;Description automatically generated">
            <a:extLst>
              <a:ext uri="{FF2B5EF4-FFF2-40B4-BE49-F238E27FC236}">
                <a16:creationId xmlns:a16="http://schemas.microsoft.com/office/drawing/2014/main" id="{6288C455-5E6E-6466-9E1A-89AAABC5BD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3307" y="-733461"/>
            <a:ext cx="6908800" cy="4445000"/>
          </a:xfrm>
          <a:prstGeom prst="rect">
            <a:avLst/>
          </a:prstGeom>
        </p:spPr>
      </p:pic>
      <p:pic>
        <p:nvPicPr>
          <p:cNvPr id="10" name="Picture 9" descr="A close-up of a document&#10;&#10;Description automatically generated">
            <a:extLst>
              <a:ext uri="{FF2B5EF4-FFF2-40B4-BE49-F238E27FC236}">
                <a16:creationId xmlns:a16="http://schemas.microsoft.com/office/drawing/2014/main" id="{BBDA0541-2526-AF56-A800-515A7AE558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4846" y="3579336"/>
            <a:ext cx="7772400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document&#10;&#10;Description automatically generated">
            <a:extLst>
              <a:ext uri="{FF2B5EF4-FFF2-40B4-BE49-F238E27FC236}">
                <a16:creationId xmlns:a16="http://schemas.microsoft.com/office/drawing/2014/main" id="{2B8695C5-19FF-2574-C3A9-D6407CE46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097" y="4480698"/>
            <a:ext cx="7772400" cy="1963310"/>
          </a:xfrm>
          <a:prstGeom prst="rect">
            <a:avLst/>
          </a:prstGeom>
        </p:spPr>
      </p:pic>
      <p:pic>
        <p:nvPicPr>
          <p:cNvPr id="5" name="Picture 4" descr="A close-up of a document&#10;&#10;Description automatically generated">
            <a:extLst>
              <a:ext uri="{FF2B5EF4-FFF2-40B4-BE49-F238E27FC236}">
                <a16:creationId xmlns:a16="http://schemas.microsoft.com/office/drawing/2014/main" id="{41A073CB-A4D5-239E-E4C2-CC20EEF09C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934" y="0"/>
            <a:ext cx="7772400" cy="324156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5EA6B0B-4340-E62C-2BA1-5C892221CBB9}"/>
                  </a:ext>
                </a:extLst>
              </p14:cNvPr>
              <p14:cNvContentPartPr/>
              <p14:nvPr/>
            </p14:nvContentPartPr>
            <p14:xfrm>
              <a:off x="4107988" y="408434"/>
              <a:ext cx="3714840" cy="1231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5EA6B0B-4340-E62C-2BA1-5C892221CBB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53988" y="300434"/>
                <a:ext cx="3822480" cy="33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A4609C0-DEC9-63ED-887C-8CF3267FD4F4}"/>
                  </a:ext>
                </a:extLst>
              </p14:cNvPr>
              <p14:cNvContentPartPr/>
              <p14:nvPr/>
            </p14:nvContentPartPr>
            <p14:xfrm>
              <a:off x="211708" y="771674"/>
              <a:ext cx="7629480" cy="15732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A4609C0-DEC9-63ED-887C-8CF3267FD4F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8068" y="663674"/>
                <a:ext cx="7737120" cy="37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CEFB9DC-C01A-3846-EB02-4945F3FFC3E8}"/>
                  </a:ext>
                </a:extLst>
              </p14:cNvPr>
              <p14:cNvContentPartPr/>
              <p14:nvPr/>
            </p14:nvContentPartPr>
            <p14:xfrm>
              <a:off x="267508" y="1432994"/>
              <a:ext cx="7617240" cy="1627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CEFB9DC-C01A-3846-EB02-4945F3FFC3E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3508" y="1324994"/>
                <a:ext cx="7724880" cy="37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533CB6F-F59B-538F-DE8A-6EECD761B1E1}"/>
                  </a:ext>
                </a:extLst>
              </p14:cNvPr>
              <p14:cNvContentPartPr/>
              <p14:nvPr/>
            </p14:nvContentPartPr>
            <p14:xfrm>
              <a:off x="6420988" y="4941914"/>
              <a:ext cx="360" cy="3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533CB6F-F59B-538F-DE8A-6EECD761B1E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367348" y="4833914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15D5210C-0675-66D1-4304-C4F4BB6356CA}"/>
                  </a:ext>
                </a:extLst>
              </p14:cNvPr>
              <p14:cNvContentPartPr/>
              <p14:nvPr/>
            </p14:nvContentPartPr>
            <p14:xfrm>
              <a:off x="6420988" y="4941914"/>
              <a:ext cx="360" cy="3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15D5210C-0675-66D1-4304-C4F4BB6356C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367348" y="4833914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A22DE2C-B54D-98BE-E651-5F5C7AEF788D}"/>
                  </a:ext>
                </a:extLst>
              </p14:cNvPr>
              <p14:cNvContentPartPr/>
              <p14:nvPr/>
            </p14:nvContentPartPr>
            <p14:xfrm>
              <a:off x="2720548" y="4941914"/>
              <a:ext cx="2774880" cy="144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A22DE2C-B54D-98BE-E651-5F5C7AEF788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666908" y="4833914"/>
                <a:ext cx="2882520" cy="230040"/>
              </a:xfrm>
              <a:prstGeom prst="rect">
                <a:avLst/>
              </a:prstGeom>
            </p:spPr>
          </p:pic>
        </mc:Fallback>
      </mc:AlternateContent>
      <p:pic>
        <p:nvPicPr>
          <p:cNvPr id="14" name="Picture 13" descr="A close-up of text&#10;&#10;Description automatically generated">
            <a:extLst>
              <a:ext uri="{FF2B5EF4-FFF2-40B4-BE49-F238E27FC236}">
                <a16:creationId xmlns:a16="http://schemas.microsoft.com/office/drawing/2014/main" id="{1F64FB1A-CF30-3858-A82D-574C1BE4EE1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48020" y="2821209"/>
            <a:ext cx="7772400" cy="194904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5EB341B-C026-1FAA-E646-473C14614F6C}"/>
                  </a:ext>
                </a:extLst>
              </p14:cNvPr>
              <p14:cNvContentPartPr/>
              <p14:nvPr/>
            </p14:nvContentPartPr>
            <p14:xfrm>
              <a:off x="9599428" y="4048034"/>
              <a:ext cx="1949760" cy="1522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5EB341B-C026-1FAA-E646-473C14614F6C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545428" y="3940034"/>
                <a:ext cx="2057400" cy="367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035006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0C99FEA-16F5-E97E-C78A-013200C3DE8B}"/>
                  </a:ext>
                </a:extLst>
              </p14:cNvPr>
              <p14:cNvContentPartPr/>
              <p14:nvPr/>
            </p14:nvContentPartPr>
            <p14:xfrm>
              <a:off x="5061988" y="3444674"/>
              <a:ext cx="360" cy="25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0C99FEA-16F5-E97E-C78A-013200C3DE8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53348" y="3436034"/>
                <a:ext cx="18000" cy="2016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AC8F5078-3E3E-2348-FA8A-E6ADD8E995C4}"/>
              </a:ext>
            </a:extLst>
          </p:cNvPr>
          <p:cNvSpPr txBox="1"/>
          <p:nvPr/>
        </p:nvSpPr>
        <p:spPr>
          <a:xfrm>
            <a:off x="2620108" y="1019907"/>
            <a:ext cx="64011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Book Antiqua" panose="02040602050305030304" pitchFamily="18" charset="0"/>
              </a:rPr>
              <a:t>So, what was our question?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80891A-B46B-B3AD-310D-34749DF46B57}"/>
              </a:ext>
            </a:extLst>
          </p:cNvPr>
          <p:cNvSpPr txBox="1"/>
          <p:nvPr/>
        </p:nvSpPr>
        <p:spPr>
          <a:xfrm>
            <a:off x="2011767" y="3182815"/>
            <a:ext cx="761779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Book Antiqua" panose="02040602050305030304" pitchFamily="18" charset="0"/>
              </a:rPr>
              <a:t>Why are children being arrested </a:t>
            </a:r>
          </a:p>
          <a:p>
            <a:pPr algn="ctr"/>
            <a:r>
              <a:rPr lang="en-US" sz="4000" dirty="0">
                <a:latin typeface="Book Antiqua" panose="02040602050305030304" pitchFamily="18" charset="0"/>
              </a:rPr>
              <a:t>for such minor offenses?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888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4B20BC-5660-3E1A-18AE-70C6DCDBAE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document&#10;&#10;Description automatically generated">
            <a:extLst>
              <a:ext uri="{FF2B5EF4-FFF2-40B4-BE49-F238E27FC236}">
                <a16:creationId xmlns:a16="http://schemas.microsoft.com/office/drawing/2014/main" id="{8F9C16C0-7014-C937-32DA-78AEDC944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097" y="4480698"/>
            <a:ext cx="7772400" cy="1963310"/>
          </a:xfrm>
          <a:prstGeom prst="rect">
            <a:avLst/>
          </a:prstGeom>
        </p:spPr>
      </p:pic>
      <p:pic>
        <p:nvPicPr>
          <p:cNvPr id="5" name="Picture 4" descr="A close-up of a document&#10;&#10;Description automatically generated">
            <a:extLst>
              <a:ext uri="{FF2B5EF4-FFF2-40B4-BE49-F238E27FC236}">
                <a16:creationId xmlns:a16="http://schemas.microsoft.com/office/drawing/2014/main" id="{8434D59A-3238-2903-3498-22E440622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934" y="0"/>
            <a:ext cx="7772400" cy="324156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061704F-EF3B-EFE5-0909-9F6C943B7FEF}"/>
                  </a:ext>
                </a:extLst>
              </p14:cNvPr>
              <p14:cNvContentPartPr/>
              <p14:nvPr/>
            </p14:nvContentPartPr>
            <p14:xfrm>
              <a:off x="4107988" y="408434"/>
              <a:ext cx="3714840" cy="1231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061704F-EF3B-EFE5-0909-9F6C943B7FE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53988" y="300434"/>
                <a:ext cx="3822480" cy="33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F69603A-8C93-54C8-B39F-3BE6D17A1F52}"/>
                  </a:ext>
                </a:extLst>
              </p14:cNvPr>
              <p14:cNvContentPartPr/>
              <p14:nvPr/>
            </p14:nvContentPartPr>
            <p14:xfrm>
              <a:off x="211708" y="771674"/>
              <a:ext cx="7629480" cy="15732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F69603A-8C93-54C8-B39F-3BE6D17A1F5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7708" y="663921"/>
                <a:ext cx="7737120" cy="3724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CE5449F-6F94-6B33-6468-810737C69568}"/>
                  </a:ext>
                </a:extLst>
              </p14:cNvPr>
              <p14:cNvContentPartPr/>
              <p14:nvPr/>
            </p14:nvContentPartPr>
            <p14:xfrm>
              <a:off x="267508" y="1432994"/>
              <a:ext cx="7617240" cy="1627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CE5449F-6F94-6B33-6468-810737C6956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3508" y="1324994"/>
                <a:ext cx="7724880" cy="37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EB880BE5-C095-93E8-C842-81DFC582CED8}"/>
                  </a:ext>
                </a:extLst>
              </p14:cNvPr>
              <p14:cNvContentPartPr/>
              <p14:nvPr/>
            </p14:nvContentPartPr>
            <p14:xfrm>
              <a:off x="6420988" y="4941914"/>
              <a:ext cx="360" cy="3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EB880BE5-C095-93E8-C842-81DFC582CED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366988" y="4833914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9EF8A12E-78B8-3CA5-6614-16B885C1DE0F}"/>
                  </a:ext>
                </a:extLst>
              </p14:cNvPr>
              <p14:cNvContentPartPr/>
              <p14:nvPr/>
            </p14:nvContentPartPr>
            <p14:xfrm>
              <a:off x="6420988" y="4941914"/>
              <a:ext cx="360" cy="3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9EF8A12E-78B8-3CA5-6614-16B885C1DE0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366988" y="4833914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307866FA-D89E-97BD-5AD4-7840CAFE2B15}"/>
                  </a:ext>
                </a:extLst>
              </p14:cNvPr>
              <p14:cNvContentPartPr/>
              <p14:nvPr/>
            </p14:nvContentPartPr>
            <p14:xfrm>
              <a:off x="2720548" y="4941914"/>
              <a:ext cx="2774880" cy="144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307866FA-D89E-97BD-5AD4-7840CAFE2B15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666548" y="4833914"/>
                <a:ext cx="2882520" cy="230040"/>
              </a:xfrm>
              <a:prstGeom prst="rect">
                <a:avLst/>
              </a:prstGeom>
            </p:spPr>
          </p:pic>
        </mc:Fallback>
      </mc:AlternateContent>
      <p:pic>
        <p:nvPicPr>
          <p:cNvPr id="14" name="Picture 13" descr="A close-up of text&#10;&#10;Description automatically generated">
            <a:extLst>
              <a:ext uri="{FF2B5EF4-FFF2-40B4-BE49-F238E27FC236}">
                <a16:creationId xmlns:a16="http://schemas.microsoft.com/office/drawing/2014/main" id="{08316E1A-BC35-CF70-4E74-10929060447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948020" y="2821209"/>
            <a:ext cx="7772400" cy="1949042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D3D143C6-F7F2-177B-224E-72773541693E}"/>
                  </a:ext>
                </a:extLst>
              </p14:cNvPr>
              <p14:cNvContentPartPr/>
              <p14:nvPr/>
            </p14:nvContentPartPr>
            <p14:xfrm>
              <a:off x="9599428" y="4048034"/>
              <a:ext cx="1949760" cy="1522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D3D143C6-F7F2-177B-224E-72773541693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545438" y="3940034"/>
                <a:ext cx="2057380" cy="367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7948374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</TotalTime>
  <Words>234</Words>
  <Application>Microsoft Macintosh PowerPoint</Application>
  <PresentationFormat>Widescreen</PresentationFormat>
  <Paragraphs>47</Paragraphs>
  <Slides>21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Book Antiqua</vt:lpstr>
      <vt:lpstr>Calibri</vt:lpstr>
      <vt:lpstr>Calibri Light</vt:lpstr>
      <vt:lpstr>RetrospectVTI</vt:lpstr>
      <vt:lpstr>PowerPoint Presentation</vt:lpstr>
      <vt:lpstr>PowerPoint Presentation</vt:lpstr>
      <vt:lpstr>Every story starts with a question….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Meribah Knight</dc:creator>
  <cp:lastModifiedBy>Meribah Knight</cp:lastModifiedBy>
  <cp:revision>8</cp:revision>
  <dcterms:created xsi:type="dcterms:W3CDTF">2024-01-22T16:17:16Z</dcterms:created>
  <dcterms:modified xsi:type="dcterms:W3CDTF">2024-01-22T22:00:02Z</dcterms:modified>
</cp:coreProperties>
</file>