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6" r:id="rId8"/>
    <p:sldId id="269" r:id="rId9"/>
    <p:sldId id="265" r:id="rId10"/>
    <p:sldId id="267" r:id="rId11"/>
    <p:sldId id="268" r:id="rId12"/>
    <p:sldId id="272" r:id="rId13"/>
    <p:sldId id="270" r:id="rId14"/>
    <p:sldId id="271" r:id="rId15"/>
    <p:sldId id="273" r:id="rId16"/>
    <p:sldId id="274" r:id="rId17"/>
    <p:sldId id="275" r:id="rId18"/>
    <p:sldId id="276" r:id="rId19"/>
    <p:sldId id="282" r:id="rId20"/>
    <p:sldId id="277" r:id="rId21"/>
    <p:sldId id="278" r:id="rId22"/>
    <p:sldId id="279" r:id="rId23"/>
    <p:sldId id="280" r:id="rId24"/>
    <p:sldId id="283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7A7E1-BE86-42CE-A9B2-7ECA85BB4603}" v="14" dt="2024-01-22T20:24:06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ckler, Laura" userId="6eb2704a-2c69-4e0e-880b-ddfcd5d2d750" providerId="ADAL" clId="{0FE7A7E1-BE86-42CE-A9B2-7ECA85BB4603}"/>
    <pc:docChg chg="undo custSel addSld delSld modSld sldOrd">
      <pc:chgData name="Meckler, Laura" userId="6eb2704a-2c69-4e0e-880b-ddfcd5d2d750" providerId="ADAL" clId="{0FE7A7E1-BE86-42CE-A9B2-7ECA85BB4603}" dt="2024-01-22T20:23:41.932" v="1070" actId="207"/>
      <pc:docMkLst>
        <pc:docMk/>
      </pc:docMkLst>
      <pc:sldChg chg="addSp delSp modSp mod">
        <pc:chgData name="Meckler, Laura" userId="6eb2704a-2c69-4e0e-880b-ddfcd5d2d750" providerId="ADAL" clId="{0FE7A7E1-BE86-42CE-A9B2-7ECA85BB4603}" dt="2024-01-22T15:49:24.148" v="569" actId="14100"/>
        <pc:sldMkLst>
          <pc:docMk/>
          <pc:sldMk cId="3841108423" sldId="257"/>
        </pc:sldMkLst>
        <pc:spChg chg="add mod">
          <ac:chgData name="Meckler, Laura" userId="6eb2704a-2c69-4e0e-880b-ddfcd5d2d750" providerId="ADAL" clId="{0FE7A7E1-BE86-42CE-A9B2-7ECA85BB4603}" dt="2024-01-22T15:49:09.144" v="563" actId="478"/>
          <ac:spMkLst>
            <pc:docMk/>
            <pc:sldMk cId="3841108423" sldId="257"/>
            <ac:spMk id="15" creationId="{F17D2A46-AF71-51B4-8126-0D71CD2791F3}"/>
          </ac:spMkLst>
        </pc:spChg>
        <pc:picChg chg="del">
          <ac:chgData name="Meckler, Laura" userId="6eb2704a-2c69-4e0e-880b-ddfcd5d2d750" providerId="ADAL" clId="{0FE7A7E1-BE86-42CE-A9B2-7ECA85BB4603}" dt="2024-01-22T15:49:09.144" v="563" actId="478"/>
          <ac:picMkLst>
            <pc:docMk/>
            <pc:sldMk cId="3841108423" sldId="257"/>
            <ac:picMk id="13" creationId="{33D5DF2F-6E07-0A0B-CBE5-1F1AA7940352}"/>
          </ac:picMkLst>
        </pc:picChg>
        <pc:picChg chg="add mod">
          <ac:chgData name="Meckler, Laura" userId="6eb2704a-2c69-4e0e-880b-ddfcd5d2d750" providerId="ADAL" clId="{0FE7A7E1-BE86-42CE-A9B2-7ECA85BB4603}" dt="2024-01-22T15:49:24.148" v="569" actId="14100"/>
          <ac:picMkLst>
            <pc:docMk/>
            <pc:sldMk cId="3841108423" sldId="257"/>
            <ac:picMk id="17" creationId="{6A35CC36-F232-2EA9-C10A-7D0E10871336}"/>
          </ac:picMkLst>
        </pc:picChg>
      </pc:sldChg>
      <pc:sldChg chg="modSp mod">
        <pc:chgData name="Meckler, Laura" userId="6eb2704a-2c69-4e0e-880b-ddfcd5d2d750" providerId="ADAL" clId="{0FE7A7E1-BE86-42CE-A9B2-7ECA85BB4603}" dt="2024-01-22T20:15:24.934" v="984" actId="207"/>
        <pc:sldMkLst>
          <pc:docMk/>
          <pc:sldMk cId="2022316920" sldId="260"/>
        </pc:sldMkLst>
        <pc:spChg chg="mod">
          <ac:chgData name="Meckler, Laura" userId="6eb2704a-2c69-4e0e-880b-ddfcd5d2d750" providerId="ADAL" clId="{0FE7A7E1-BE86-42CE-A9B2-7ECA85BB4603}" dt="2024-01-22T20:15:24.934" v="984" actId="207"/>
          <ac:spMkLst>
            <pc:docMk/>
            <pc:sldMk cId="2022316920" sldId="260"/>
            <ac:spMk id="2" creationId="{E4A1DB19-C696-DAE4-20FB-C1D0274EB955}"/>
          </ac:spMkLst>
        </pc:spChg>
      </pc:sldChg>
      <pc:sldChg chg="modSp mod">
        <pc:chgData name="Meckler, Laura" userId="6eb2704a-2c69-4e0e-880b-ddfcd5d2d750" providerId="ADAL" clId="{0FE7A7E1-BE86-42CE-A9B2-7ECA85BB4603}" dt="2024-01-22T20:17:04.663" v="1000" actId="207"/>
        <pc:sldMkLst>
          <pc:docMk/>
          <pc:sldMk cId="4183422624" sldId="267"/>
        </pc:sldMkLst>
        <pc:spChg chg="mod">
          <ac:chgData name="Meckler, Laura" userId="6eb2704a-2c69-4e0e-880b-ddfcd5d2d750" providerId="ADAL" clId="{0FE7A7E1-BE86-42CE-A9B2-7ECA85BB4603}" dt="2024-01-22T20:17:04.663" v="1000" actId="207"/>
          <ac:spMkLst>
            <pc:docMk/>
            <pc:sldMk cId="4183422624" sldId="267"/>
            <ac:spMk id="2" creationId="{0ADA88E1-A39F-3DCC-78A8-41B974ED0073}"/>
          </ac:spMkLst>
        </pc:spChg>
      </pc:sldChg>
      <pc:sldChg chg="modSp mod">
        <pc:chgData name="Meckler, Laura" userId="6eb2704a-2c69-4e0e-880b-ddfcd5d2d750" providerId="ADAL" clId="{0FE7A7E1-BE86-42CE-A9B2-7ECA85BB4603}" dt="2024-01-22T20:17:56.825" v="1009" actId="207"/>
        <pc:sldMkLst>
          <pc:docMk/>
          <pc:sldMk cId="3446666932" sldId="270"/>
        </pc:sldMkLst>
        <pc:spChg chg="mod">
          <ac:chgData name="Meckler, Laura" userId="6eb2704a-2c69-4e0e-880b-ddfcd5d2d750" providerId="ADAL" clId="{0FE7A7E1-BE86-42CE-A9B2-7ECA85BB4603}" dt="2024-01-22T20:17:56.825" v="1009" actId="207"/>
          <ac:spMkLst>
            <pc:docMk/>
            <pc:sldMk cId="3446666932" sldId="270"/>
            <ac:spMk id="2" creationId="{3015F5C2-C44A-56A7-7BA5-BC0A4B02FA46}"/>
          </ac:spMkLst>
        </pc:spChg>
      </pc:sldChg>
      <pc:sldChg chg="modSp mod">
        <pc:chgData name="Meckler, Laura" userId="6eb2704a-2c69-4e0e-880b-ddfcd5d2d750" providerId="ADAL" clId="{0FE7A7E1-BE86-42CE-A9B2-7ECA85BB4603}" dt="2024-01-22T20:19:18.663" v="1024" actId="207"/>
        <pc:sldMkLst>
          <pc:docMk/>
          <pc:sldMk cId="1440342393" sldId="273"/>
        </pc:sldMkLst>
        <pc:spChg chg="mod">
          <ac:chgData name="Meckler, Laura" userId="6eb2704a-2c69-4e0e-880b-ddfcd5d2d750" providerId="ADAL" clId="{0FE7A7E1-BE86-42CE-A9B2-7ECA85BB4603}" dt="2024-01-22T20:19:18.663" v="1024" actId="207"/>
          <ac:spMkLst>
            <pc:docMk/>
            <pc:sldMk cId="1440342393" sldId="273"/>
            <ac:spMk id="2" creationId="{ADC8AB2F-CD65-2FFB-C6E1-E4C6F7CC02BA}"/>
          </ac:spMkLst>
        </pc:spChg>
      </pc:sldChg>
      <pc:sldChg chg="modSp mod">
        <pc:chgData name="Meckler, Laura" userId="6eb2704a-2c69-4e0e-880b-ddfcd5d2d750" providerId="ADAL" clId="{0FE7A7E1-BE86-42CE-A9B2-7ECA85BB4603}" dt="2024-01-22T20:20:06.411" v="1035" actId="207"/>
        <pc:sldMkLst>
          <pc:docMk/>
          <pc:sldMk cId="2154078046" sldId="274"/>
        </pc:sldMkLst>
        <pc:spChg chg="mod">
          <ac:chgData name="Meckler, Laura" userId="6eb2704a-2c69-4e0e-880b-ddfcd5d2d750" providerId="ADAL" clId="{0FE7A7E1-BE86-42CE-A9B2-7ECA85BB4603}" dt="2024-01-22T20:20:06.411" v="1035" actId="207"/>
          <ac:spMkLst>
            <pc:docMk/>
            <pc:sldMk cId="2154078046" sldId="274"/>
            <ac:spMk id="2" creationId="{4B4E12A8-56D8-87A7-B6B5-D748E8F780E6}"/>
          </ac:spMkLst>
        </pc:spChg>
      </pc:sldChg>
      <pc:sldChg chg="modSp mod">
        <pc:chgData name="Meckler, Laura" userId="6eb2704a-2c69-4e0e-880b-ddfcd5d2d750" providerId="ADAL" clId="{0FE7A7E1-BE86-42CE-A9B2-7ECA85BB4603}" dt="2024-01-22T20:21:59.894" v="1052" actId="207"/>
        <pc:sldMkLst>
          <pc:docMk/>
          <pc:sldMk cId="2984544796" sldId="277"/>
        </pc:sldMkLst>
        <pc:spChg chg="mod">
          <ac:chgData name="Meckler, Laura" userId="6eb2704a-2c69-4e0e-880b-ddfcd5d2d750" providerId="ADAL" clId="{0FE7A7E1-BE86-42CE-A9B2-7ECA85BB4603}" dt="2024-01-22T20:21:59.894" v="1052" actId="207"/>
          <ac:spMkLst>
            <pc:docMk/>
            <pc:sldMk cId="2984544796" sldId="277"/>
            <ac:spMk id="2" creationId="{BA35BEA4-5691-07AE-8F1C-B75B2A9F950C}"/>
          </ac:spMkLst>
        </pc:spChg>
      </pc:sldChg>
      <pc:sldChg chg="modSp mod">
        <pc:chgData name="Meckler, Laura" userId="6eb2704a-2c69-4e0e-880b-ddfcd5d2d750" providerId="ADAL" clId="{0FE7A7E1-BE86-42CE-A9B2-7ECA85BB4603}" dt="2024-01-22T20:22:50.619" v="1062" actId="207"/>
        <pc:sldMkLst>
          <pc:docMk/>
          <pc:sldMk cId="1698923843" sldId="278"/>
        </pc:sldMkLst>
        <pc:spChg chg="mod">
          <ac:chgData name="Meckler, Laura" userId="6eb2704a-2c69-4e0e-880b-ddfcd5d2d750" providerId="ADAL" clId="{0FE7A7E1-BE86-42CE-A9B2-7ECA85BB4603}" dt="2024-01-22T20:22:50.619" v="1062" actId="207"/>
          <ac:spMkLst>
            <pc:docMk/>
            <pc:sldMk cId="1698923843" sldId="278"/>
            <ac:spMk id="2" creationId="{464CBC4C-B57A-DAF0-65A5-F24C03EC7954}"/>
          </ac:spMkLst>
        </pc:spChg>
      </pc:sldChg>
      <pc:sldChg chg="modSp mod">
        <pc:chgData name="Meckler, Laura" userId="6eb2704a-2c69-4e0e-880b-ddfcd5d2d750" providerId="ADAL" clId="{0FE7A7E1-BE86-42CE-A9B2-7ECA85BB4603}" dt="2024-01-22T15:42:13.083" v="242" actId="255"/>
        <pc:sldMkLst>
          <pc:docMk/>
          <pc:sldMk cId="2822183453" sldId="279"/>
        </pc:sldMkLst>
        <pc:spChg chg="mod">
          <ac:chgData name="Meckler, Laura" userId="6eb2704a-2c69-4e0e-880b-ddfcd5d2d750" providerId="ADAL" clId="{0FE7A7E1-BE86-42CE-A9B2-7ECA85BB4603}" dt="2024-01-22T15:42:13.083" v="242" actId="255"/>
          <ac:spMkLst>
            <pc:docMk/>
            <pc:sldMk cId="2822183453" sldId="279"/>
            <ac:spMk id="2" creationId="{1BD4D4AE-55F9-00BA-CA20-D527550A7362}"/>
          </ac:spMkLst>
        </pc:spChg>
      </pc:sldChg>
      <pc:sldChg chg="modSp mod">
        <pc:chgData name="Meckler, Laura" userId="6eb2704a-2c69-4e0e-880b-ddfcd5d2d750" providerId="ADAL" clId="{0FE7A7E1-BE86-42CE-A9B2-7ECA85BB4603}" dt="2024-01-22T20:23:41.932" v="1070" actId="207"/>
        <pc:sldMkLst>
          <pc:docMk/>
          <pc:sldMk cId="431191657" sldId="280"/>
        </pc:sldMkLst>
        <pc:spChg chg="mod">
          <ac:chgData name="Meckler, Laura" userId="6eb2704a-2c69-4e0e-880b-ddfcd5d2d750" providerId="ADAL" clId="{0FE7A7E1-BE86-42CE-A9B2-7ECA85BB4603}" dt="2024-01-22T20:23:41.932" v="1070" actId="207"/>
          <ac:spMkLst>
            <pc:docMk/>
            <pc:sldMk cId="431191657" sldId="280"/>
            <ac:spMk id="2" creationId="{5D977A91-D81C-78CD-A854-F31386217FE6}"/>
          </ac:spMkLst>
        </pc:spChg>
      </pc:sldChg>
      <pc:sldChg chg="addSp delSp modSp new mod setBg">
        <pc:chgData name="Meckler, Laura" userId="6eb2704a-2c69-4e0e-880b-ddfcd5d2d750" providerId="ADAL" clId="{0FE7A7E1-BE86-42CE-A9B2-7ECA85BB4603}" dt="2024-01-22T15:30:03.279" v="142" actId="255"/>
        <pc:sldMkLst>
          <pc:docMk/>
          <pc:sldMk cId="1719327966" sldId="281"/>
        </pc:sldMkLst>
        <pc:spChg chg="mod">
          <ac:chgData name="Meckler, Laura" userId="6eb2704a-2c69-4e0e-880b-ddfcd5d2d750" providerId="ADAL" clId="{0FE7A7E1-BE86-42CE-A9B2-7ECA85BB4603}" dt="2024-01-22T15:30:03.279" v="142" actId="255"/>
          <ac:spMkLst>
            <pc:docMk/>
            <pc:sldMk cId="1719327966" sldId="281"/>
            <ac:spMk id="2" creationId="{BEF33E1B-2479-A0E9-7D65-129FA8C853D1}"/>
          </ac:spMkLst>
        </pc:spChg>
        <pc:spChg chg="mod">
          <ac:chgData name="Meckler, Laura" userId="6eb2704a-2c69-4e0e-880b-ddfcd5d2d750" providerId="ADAL" clId="{0FE7A7E1-BE86-42CE-A9B2-7ECA85BB4603}" dt="2024-01-22T15:29:23.090" v="141" actId="255"/>
          <ac:spMkLst>
            <pc:docMk/>
            <pc:sldMk cId="1719327966" sldId="281"/>
            <ac:spMk id="3" creationId="{FAFC066B-69B0-718B-8C55-466B32CC0F3F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8" creationId="{09588DA8-065E-4F6F-8EFD-43104AB2E0CF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10" creationId="{C4285719-470E-454C-AF62-8323075F1F5B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12" creationId="{CD9FE4EF-C4D8-49A0-B2FF-81D8DB7D8A24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14" creationId="{4300840D-0A0B-4512-BACA-B439D5B9C57C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16" creationId="{D2B78728-A580-49A7-84F9-6EF6F583ADE0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18" creationId="{38FAA1A1-D861-433F-88FA-1E9D6FD31D11}"/>
          </ac:spMkLst>
        </pc:spChg>
        <pc:spChg chg="add del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20" creationId="{8D71EDA1-87BF-4D5D-AB79-F346FD19278A}"/>
          </ac:spMkLst>
        </pc:spChg>
        <pc:spChg chg="add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25" creationId="{907EF6B7-1338-4443-8C46-6A318D952DFD}"/>
          </ac:spMkLst>
        </pc:spChg>
        <pc:spChg chg="add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27" creationId="{DAAE4CDD-124C-4DCF-9584-B6033B545DD5}"/>
          </ac:spMkLst>
        </pc:spChg>
        <pc:spChg chg="add">
          <ac:chgData name="Meckler, Laura" userId="6eb2704a-2c69-4e0e-880b-ddfcd5d2d750" providerId="ADAL" clId="{0FE7A7E1-BE86-42CE-A9B2-7ECA85BB4603}" dt="2024-01-22T15:29:15.536" v="140" actId="26606"/>
          <ac:spMkLst>
            <pc:docMk/>
            <pc:sldMk cId="1719327966" sldId="281"/>
            <ac:spMk id="29" creationId="{081E4A58-353D-44AE-B2FC-2A74E2E400F7}"/>
          </ac:spMkLst>
        </pc:spChg>
      </pc:sldChg>
      <pc:sldChg chg="addSp delSp modSp new mod ord setBg">
        <pc:chgData name="Meckler, Laura" userId="6eb2704a-2c69-4e0e-880b-ddfcd5d2d750" providerId="ADAL" clId="{0FE7A7E1-BE86-42CE-A9B2-7ECA85BB4603}" dt="2024-01-22T20:21:11.010" v="1043" actId="207"/>
        <pc:sldMkLst>
          <pc:docMk/>
          <pc:sldMk cId="3955283076" sldId="282"/>
        </pc:sldMkLst>
        <pc:spChg chg="mod">
          <ac:chgData name="Meckler, Laura" userId="6eb2704a-2c69-4e0e-880b-ddfcd5d2d750" providerId="ADAL" clId="{0FE7A7E1-BE86-42CE-A9B2-7ECA85BB4603}" dt="2024-01-22T20:21:11.010" v="1043" actId="207"/>
          <ac:spMkLst>
            <pc:docMk/>
            <pc:sldMk cId="3955283076" sldId="282"/>
            <ac:spMk id="2" creationId="{B57CAC11-F2EA-7B70-753E-935F39C01673}"/>
          </ac:spMkLst>
        </pc:spChg>
        <pc:spChg chg="del">
          <ac:chgData name="Meckler, Laura" userId="6eb2704a-2c69-4e0e-880b-ddfcd5d2d750" providerId="ADAL" clId="{0FE7A7E1-BE86-42CE-A9B2-7ECA85BB4603}" dt="2024-01-22T15:38:27.278" v="144" actId="22"/>
          <ac:spMkLst>
            <pc:docMk/>
            <pc:sldMk cId="3955283076" sldId="282"/>
            <ac:spMk id="3" creationId="{D81DFD25-7E41-0B01-A886-F9D1E4D3B9C4}"/>
          </ac:spMkLst>
        </pc:spChg>
        <pc:spChg chg="add del">
          <ac:chgData name="Meckler, Laura" userId="6eb2704a-2c69-4e0e-880b-ddfcd5d2d750" providerId="ADAL" clId="{0FE7A7E1-BE86-42CE-A9B2-7ECA85BB4603}" dt="2024-01-22T15:39:14.041" v="221" actId="478"/>
          <ac:spMkLst>
            <pc:docMk/>
            <pc:sldMk cId="3955283076" sldId="282"/>
            <ac:spMk id="9" creationId="{FE8ACEEE-E783-163D-C71F-C8C43DFAAF2A}"/>
          </ac:spMkLst>
        </pc:spChg>
        <pc:spChg chg="add">
          <ac:chgData name="Meckler, Laura" userId="6eb2704a-2c69-4e0e-880b-ddfcd5d2d750" providerId="ADAL" clId="{0FE7A7E1-BE86-42CE-A9B2-7ECA85BB4603}" dt="2024-01-22T15:38:34.917" v="145" actId="26606"/>
          <ac:spMkLst>
            <pc:docMk/>
            <pc:sldMk cId="3955283076" sldId="282"/>
            <ac:spMk id="12" creationId="{1B15ED52-F352-441B-82BF-E0EA34836D08}"/>
          </ac:spMkLst>
        </pc:spChg>
        <pc:spChg chg="add">
          <ac:chgData name="Meckler, Laura" userId="6eb2704a-2c69-4e0e-880b-ddfcd5d2d750" providerId="ADAL" clId="{0FE7A7E1-BE86-42CE-A9B2-7ECA85BB4603}" dt="2024-01-22T15:38:34.917" v="145" actId="26606"/>
          <ac:spMkLst>
            <pc:docMk/>
            <pc:sldMk cId="3955283076" sldId="282"/>
            <ac:spMk id="14" creationId="{3B2E3793-BFE6-45A2-9B7B-E18844431C99}"/>
          </ac:spMkLst>
        </pc:spChg>
        <pc:spChg chg="add">
          <ac:chgData name="Meckler, Laura" userId="6eb2704a-2c69-4e0e-880b-ddfcd5d2d750" providerId="ADAL" clId="{0FE7A7E1-BE86-42CE-A9B2-7ECA85BB4603}" dt="2024-01-22T15:38:34.917" v="145" actId="26606"/>
          <ac:spMkLst>
            <pc:docMk/>
            <pc:sldMk cId="3955283076" sldId="282"/>
            <ac:spMk id="16" creationId="{BC4C4868-CB8F-4AF9-9CDB-8108F2C19B67}"/>
          </ac:spMkLst>
        </pc:spChg>
        <pc:spChg chg="add">
          <ac:chgData name="Meckler, Laura" userId="6eb2704a-2c69-4e0e-880b-ddfcd5d2d750" providerId="ADAL" clId="{0FE7A7E1-BE86-42CE-A9B2-7ECA85BB4603}" dt="2024-01-22T15:38:34.917" v="145" actId="26606"/>
          <ac:spMkLst>
            <pc:docMk/>
            <pc:sldMk cId="3955283076" sldId="282"/>
            <ac:spMk id="18" creationId="{375E0459-6403-40CD-989D-56A4407CA12E}"/>
          </ac:spMkLst>
        </pc:spChg>
        <pc:spChg chg="add">
          <ac:chgData name="Meckler, Laura" userId="6eb2704a-2c69-4e0e-880b-ddfcd5d2d750" providerId="ADAL" clId="{0FE7A7E1-BE86-42CE-A9B2-7ECA85BB4603}" dt="2024-01-22T15:38:34.917" v="145" actId="26606"/>
          <ac:spMkLst>
            <pc:docMk/>
            <pc:sldMk cId="3955283076" sldId="282"/>
            <ac:spMk id="20" creationId="{53E5B1A8-3AC9-4BD1-9BBC-78CA94F2D1BA}"/>
          </ac:spMkLst>
        </pc:spChg>
        <pc:picChg chg="add mod ord">
          <ac:chgData name="Meckler, Laura" userId="6eb2704a-2c69-4e0e-880b-ddfcd5d2d750" providerId="ADAL" clId="{0FE7A7E1-BE86-42CE-A9B2-7ECA85BB4603}" dt="2024-01-22T15:40:52.108" v="237" actId="14100"/>
          <ac:picMkLst>
            <pc:docMk/>
            <pc:sldMk cId="3955283076" sldId="282"/>
            <ac:picMk id="5" creationId="{125391C5-27BE-5C2D-28C8-732E5393DA37}"/>
          </ac:picMkLst>
        </pc:picChg>
        <pc:picChg chg="add mod">
          <ac:chgData name="Meckler, Laura" userId="6eb2704a-2c69-4e0e-880b-ddfcd5d2d750" providerId="ADAL" clId="{0FE7A7E1-BE86-42CE-A9B2-7ECA85BB4603}" dt="2024-01-22T20:20:48.564" v="1036" actId="14100"/>
          <ac:picMkLst>
            <pc:docMk/>
            <pc:sldMk cId="3955283076" sldId="282"/>
            <ac:picMk id="7" creationId="{DB26912D-121C-4910-8F76-883BCE8B9ADB}"/>
          </ac:picMkLst>
        </pc:picChg>
      </pc:sldChg>
      <pc:sldChg chg="modSp new del mod">
        <pc:chgData name="Meckler, Laura" userId="6eb2704a-2c69-4e0e-880b-ddfcd5d2d750" providerId="ADAL" clId="{0FE7A7E1-BE86-42CE-A9B2-7ECA85BB4603}" dt="2024-01-22T15:48:23.538" v="562" actId="47"/>
        <pc:sldMkLst>
          <pc:docMk/>
          <pc:sldMk cId="458915414" sldId="283"/>
        </pc:sldMkLst>
        <pc:spChg chg="mod">
          <ac:chgData name="Meckler, Laura" userId="6eb2704a-2c69-4e0e-880b-ddfcd5d2d750" providerId="ADAL" clId="{0FE7A7E1-BE86-42CE-A9B2-7ECA85BB4603}" dt="2024-01-22T15:48:16.759" v="561" actId="20577"/>
          <ac:spMkLst>
            <pc:docMk/>
            <pc:sldMk cId="458915414" sldId="283"/>
            <ac:spMk id="3" creationId="{5AC378D4-2FAC-91C9-7F8F-26C95EDD80AC}"/>
          </ac:spMkLst>
        </pc:spChg>
      </pc:sldChg>
      <pc:sldChg chg="addSp modSp new mod setBg">
        <pc:chgData name="Meckler, Laura" userId="6eb2704a-2c69-4e0e-880b-ddfcd5d2d750" providerId="ADAL" clId="{0FE7A7E1-BE86-42CE-A9B2-7ECA85BB4603}" dt="2024-01-22T16:06:43.714" v="973" actId="255"/>
        <pc:sldMkLst>
          <pc:docMk/>
          <pc:sldMk cId="3843252614" sldId="283"/>
        </pc:sldMkLst>
        <pc:spChg chg="mod">
          <ac:chgData name="Meckler, Laura" userId="6eb2704a-2c69-4e0e-880b-ddfcd5d2d750" providerId="ADAL" clId="{0FE7A7E1-BE86-42CE-A9B2-7ECA85BB4603}" dt="2024-01-22T16:06:43.714" v="973" actId="255"/>
          <ac:spMkLst>
            <pc:docMk/>
            <pc:sldMk cId="3843252614" sldId="283"/>
            <ac:spMk id="2" creationId="{F8E1D9A0-7506-5F3B-B510-0EB7DDF88D0A}"/>
          </ac:spMkLst>
        </pc:spChg>
        <pc:spChg chg="mod">
          <ac:chgData name="Meckler, Laura" userId="6eb2704a-2c69-4e0e-880b-ddfcd5d2d750" providerId="ADAL" clId="{0FE7A7E1-BE86-42CE-A9B2-7ECA85BB4603}" dt="2024-01-22T16:05:46.473" v="971" actId="20577"/>
          <ac:spMkLst>
            <pc:docMk/>
            <pc:sldMk cId="3843252614" sldId="283"/>
            <ac:spMk id="3" creationId="{755EBBFA-E81D-383E-A3AC-3094126C23B3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8" creationId="{09588DA8-065E-4F6F-8EFD-43104AB2E0CF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10" creationId="{C4285719-470E-454C-AF62-8323075F1F5B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12" creationId="{CD9FE4EF-C4D8-49A0-B2FF-81D8DB7D8A24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14" creationId="{4300840D-0A0B-4512-BACA-B439D5B9C57C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16" creationId="{D2B78728-A580-49A7-84F9-6EF6F583ADE0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18" creationId="{38FAA1A1-D861-433F-88FA-1E9D6FD31D11}"/>
          </ac:spMkLst>
        </pc:spChg>
        <pc:spChg chg="add">
          <ac:chgData name="Meckler, Laura" userId="6eb2704a-2c69-4e0e-880b-ddfcd5d2d750" providerId="ADAL" clId="{0FE7A7E1-BE86-42CE-A9B2-7ECA85BB4603}" dt="2024-01-22T16:05:13.615" v="941" actId="26606"/>
          <ac:spMkLst>
            <pc:docMk/>
            <pc:sldMk cId="3843252614" sldId="283"/>
            <ac:spMk id="20" creationId="{8D71EDA1-87BF-4D5D-AB79-F346FD19278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79F9B-F195-80EE-88A1-C5BDB4309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68618-AB16-D688-2414-71A90F0D9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E2FB4-5961-648C-8B2C-32DE7E61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CF4D9-6A17-2698-EFA9-ED6A14A9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F7D8-7829-6B56-078C-86433C9F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FD3B-E948-043C-90E1-8C0DDDD9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C8B77-5815-49F5-09C0-746EE73B3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0282F-DAD3-357B-1461-5DA9EA15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B65CA-40B4-019E-D19C-C1AE3D4B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0D49D-28E1-5BC0-8B9C-25C94262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2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94B7B-6604-D5DB-659E-92A9820A2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6512A-AD25-6AE0-BBF8-EF9C1690C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8D6C1-F245-F7F4-5DF9-900762D7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81C4A-58A5-E439-8B77-483AB7D4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AF38E-E3BD-F591-4B2A-8A8970EAE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4208-0B6B-2511-1753-CAD34D25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77EB3-242B-2CA4-5045-012AF8D94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134E-D801-3A7B-8D88-2FDF4349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97E32-69A6-2AD2-789B-B12BC359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792D-A396-2006-66B1-55470467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0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D3E8-4F37-89B3-6AD9-36311EEF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6DB7C-3D41-C65E-6B44-0A1538CE6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F8B72-D644-01CB-E41D-E570AAD6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DF945-00E8-7DB5-5007-690FE80AC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DD4D3-C524-EB53-3EAD-1337216D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7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D5AE-5760-9EA4-C2D3-0D1F29AB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3B281-4D67-4024-4E90-EEF202CEE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BBD20-418B-725F-AA8B-A5292718B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E9BD1-5EFB-B887-5D0D-C9C4EFB2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E9183-75D0-10CB-540D-0D3C1D28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011F5-6CA5-D041-3280-018F2A00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6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9C97-7398-7490-42EF-B7721432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5E93E-C6F8-9469-001D-11CC4BBA8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6C600-93C3-2765-5D39-08DB9C1AE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E1705-67DC-3E4C-507E-303170777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D7516-DDEE-6F2C-DE77-CEE0951EE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A1896-D168-C8B4-6035-D8CECEF4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3EC191-80E6-A3BD-083E-ACB59DCF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D3633-A550-91D5-9175-0B1C54D7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8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583F-66DA-49C1-15E3-3207C9CA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C9937-47D6-0209-CE1E-5FBA39AC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7AB25-4A17-E492-B6D7-6EEC39D3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1660A-C55E-1832-3CA5-5BE4BEE8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B466D-B9EE-2490-6DD4-4AEA4C2D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2A09C-C700-638E-5DEA-9641ED4E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97DF9-36A3-5D5F-1507-DA74C154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4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49E0-6582-AC0B-E84E-ED72599C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2BB0-66EB-23DF-C435-3AB8DDE0E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AF04E-1E4C-C472-DC0B-2B90CAD99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1632F-B490-9CBD-6A1F-76B9B47B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54D2C-6052-1E74-0CDB-005A533E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94D87-B3CD-50ED-DD89-F94A7F6E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1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4D67-EC91-0E63-A929-7B3E6FB8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873F3-5A8D-2A28-53F3-4B35CAF11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DF50E-E794-CD75-54E2-D1DBF2DC0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6BDE9-1688-7A7A-D544-FE595C0C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245B8-FF27-1105-B31A-3FA91ECC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75FA4-80BB-9E7A-552A-81AAE7C0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DE26F4-0353-0E90-161E-49EE3B42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05560-D930-6F34-5AB8-632C31053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8FABD-879A-2AAE-C93B-783E798B5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9F7F-5960-47A2-AD7C-617619B5043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B4057-3596-E6AD-CCCB-5236FEEEB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D0C6-A1D1-FB37-4245-E52952C7A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3E9C-65DF-4148-A809-B5789CB3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1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shingtonpost.com/education/interactive/2023/homeschooling-microschools-pods-esa-voucher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washingtonpost.com/education/2023/08/17/why-parents-homeschool-kid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washingtonpost.com/education/2023/08/29/michael-farris-homeschoolers-parents-rights-zikla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washingtonpost.com/education/2023/09/26/home-schooling-vs-public-school-poll/?itid=mc_magnet-homeschool_inline_collection_5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washingtonpost.com/education/2023/10/31/takeaways-homeschooling-enrollment-pol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education/interactive/2023/homeschooling-child-abuse-torture-roman-lopez/?itid=co_homeschool_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washingtonpost.com/education/2023/12/11/brian-ray-homeschool-student-outcome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ashingtonpost.com/education/2023/12/28/homeschooling-regulation-esa-school-choice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Jamison@washpost.com" TargetMode="External"/><Relationship Id="rId2" Type="http://schemas.openxmlformats.org/officeDocument/2006/relationships/hyperlink" Target="mailto:Laura.Meckler@washpost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washingtonpost.com/education/interactive/2023/homeschooling-growth-data-by-distric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washingtonpost.com/education/interactive/2023/christian-home-schoolers-revol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393B8-735D-02C9-9EC9-B6FE0B7B4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Autofit/>
          </a:bodyPr>
          <a:lstStyle/>
          <a:p>
            <a:r>
              <a:rPr lang="en-US" sz="7000" dirty="0"/>
              <a:t>Home-School 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76DC3-DC3D-799A-D246-77A4077B9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2897" y="4076802"/>
            <a:ext cx="6433174" cy="1534587"/>
          </a:xfrm>
        </p:spPr>
        <p:txBody>
          <a:bodyPr>
            <a:normAutofit/>
          </a:bodyPr>
          <a:lstStyle/>
          <a:p>
            <a:r>
              <a:rPr lang="en-US" sz="4400" dirty="0"/>
              <a:t>A Washington Post series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9283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54000">
                <a:schemeClr val="accent1">
                  <a:lumMod val="5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6610" y="5269283"/>
            <a:ext cx="12208610" cy="1590742"/>
          </a:xfrm>
          <a:prstGeom prst="rect">
            <a:avLst/>
          </a:prstGeom>
          <a:gradFill>
            <a:gsLst>
              <a:gs pos="18000">
                <a:schemeClr val="accent1">
                  <a:lumMod val="75000"/>
                  <a:alpha val="0"/>
                </a:schemeClr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8694" y="5267258"/>
            <a:ext cx="4093306" cy="1590742"/>
          </a:xfrm>
          <a:prstGeom prst="rect">
            <a:avLst/>
          </a:prstGeom>
          <a:gradFill>
            <a:gsLst>
              <a:gs pos="23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669" y="5267258"/>
            <a:ext cx="12198669" cy="1131515"/>
          </a:xfrm>
          <a:prstGeom prst="rect">
            <a:avLst/>
          </a:prstGeom>
          <a:gradFill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FA1AAC-C1ED-4F77-BFA4-BE80FC0AC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607" y="5278400"/>
            <a:ext cx="7736926" cy="1590741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4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A88E1-A39F-3DCC-78A8-41B974ED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09" y="5554639"/>
            <a:ext cx="9654076" cy="98247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An explosion of new options </a:t>
            </a:r>
            <a:r>
              <a:rPr lang="en-US" sz="40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2BA25-14A6-981B-975F-7CE55761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210" y="670560"/>
            <a:ext cx="9654076" cy="45631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b="0" i="0" dirty="0">
                <a:effectLst/>
                <a:latin typeface="georgia" panose="02040502050405020303" pitchFamily="18" charset="0"/>
              </a:rPr>
              <a:t>	For many years, home schooling has conjured images of parents and children working together at the kitchen table. The new world of home schooling often looks very different: </a:t>
            </a:r>
            <a:r>
              <a:rPr lang="en-US" sz="3200" b="1" i="0" dirty="0">
                <a:effectLst/>
                <a:latin typeface="georgia" panose="02040502050405020303" pitchFamily="18" charset="0"/>
              </a:rPr>
              <a:t>pods, co-ops, </a:t>
            </a:r>
            <a:r>
              <a:rPr lang="en-US" sz="3200" b="1" i="0" dirty="0" err="1">
                <a:effectLst/>
                <a:latin typeface="georgia" panose="02040502050405020303" pitchFamily="18" charset="0"/>
              </a:rPr>
              <a:t>microschools</a:t>
            </a:r>
            <a:r>
              <a:rPr lang="en-US" sz="3200" b="1" i="0" dirty="0">
                <a:effectLst/>
                <a:latin typeface="georgia" panose="02040502050405020303" pitchFamily="18" charset="0"/>
              </a:rPr>
              <a:t> and hybrid schools</a:t>
            </a:r>
            <a:r>
              <a:rPr lang="en-US" sz="3200" b="0" i="0" dirty="0">
                <a:effectLst/>
                <a:latin typeface="georgia" panose="02040502050405020303" pitchFamily="18" charset="0"/>
              </a:rPr>
              <a:t>, often outside the home, as well as real-time and recorded virtual instruction. For a growing number of students, education now exists somewhere on a continuum between school and home, in person and online, professional and amateur.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342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9283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54000">
                <a:schemeClr val="accent1">
                  <a:lumMod val="5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6610" y="5269283"/>
            <a:ext cx="12208610" cy="1590742"/>
          </a:xfrm>
          <a:prstGeom prst="rect">
            <a:avLst/>
          </a:prstGeom>
          <a:gradFill>
            <a:gsLst>
              <a:gs pos="18000">
                <a:schemeClr val="accent1">
                  <a:lumMod val="75000"/>
                  <a:alpha val="0"/>
                </a:schemeClr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8694" y="5267258"/>
            <a:ext cx="4093306" cy="1590742"/>
          </a:xfrm>
          <a:prstGeom prst="rect">
            <a:avLst/>
          </a:prstGeom>
          <a:gradFill>
            <a:gsLst>
              <a:gs pos="23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669" y="5267258"/>
            <a:ext cx="12198669" cy="1131515"/>
          </a:xfrm>
          <a:prstGeom prst="rect">
            <a:avLst/>
          </a:prstGeom>
          <a:gradFill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FA1AAC-C1ED-4F77-BFA4-BE80FC0AC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607" y="5278400"/>
            <a:ext cx="7736926" cy="1590741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4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BF123-9C05-0D00-9E34-A7014C91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" y="264160"/>
            <a:ext cx="11115040" cy="52425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	[N]</a:t>
            </a:r>
            <a:r>
              <a:rPr lang="en-US" sz="2400" b="0" i="0" dirty="0" err="1">
                <a:effectLst/>
                <a:latin typeface="georgia" panose="02040502050405020303" pitchFamily="18" charset="0"/>
              </a:rPr>
              <a:t>ew</a:t>
            </a:r>
            <a:r>
              <a:rPr lang="en-US" sz="2400" b="0" i="0" dirty="0">
                <a:effectLst/>
                <a:latin typeface="georgia" panose="02040502050405020303" pitchFamily="18" charset="0"/>
              </a:rPr>
              <a:t> financial and ideological forces have revolutionized the broader home-school landscape.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latin typeface="georgia" panose="02040502050405020303" pitchFamily="18" charset="0"/>
              </a:rPr>
              <a:t>	The most powerful may be </a:t>
            </a:r>
            <a:r>
              <a:rPr lang="en-US" sz="2400" b="1" i="0" dirty="0">
                <a:effectLst/>
                <a:latin typeface="georgia" panose="02040502050405020303" pitchFamily="18" charset="0"/>
              </a:rPr>
              <a:t>government</a:t>
            </a:r>
            <a:r>
              <a:rPr lang="en-US" sz="2400" b="0" i="0" dirty="0">
                <a:effectLst/>
                <a:latin typeface="georgia" panose="02040502050405020303" pitchFamily="18" charset="0"/>
              </a:rPr>
              <a:t>. About a dozen states allow families to use taxpayer funds for home-school expenses. Education Savings Accounts, or ESAs, direct thousands of dollars to families that opt out of public school, whether the destination is a private school or their own homes.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latin typeface="georgia" panose="02040502050405020303" pitchFamily="18" charset="0"/>
              </a:rPr>
              <a:t>	Support comes, too, from the </a:t>
            </a:r>
            <a:r>
              <a:rPr lang="en-US" sz="2400" b="1" i="0" dirty="0">
                <a:effectLst/>
                <a:latin typeface="georgia" panose="02040502050405020303" pitchFamily="18" charset="0"/>
              </a:rPr>
              <a:t>nonprofit sector. </a:t>
            </a:r>
            <a:r>
              <a:rPr lang="en-US" sz="2400" b="0" i="0" dirty="0">
                <a:effectLst/>
                <a:latin typeface="georgia" panose="02040502050405020303" pitchFamily="18" charset="0"/>
              </a:rPr>
              <a:t>School-choice advocates are directing millions of dollars in charitable giving toward home-school organizations — a convergence of two powerful but traditionally separate movements.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latin typeface="georgia" panose="02040502050405020303" pitchFamily="18" charset="0"/>
              </a:rPr>
              <a:t>	And </a:t>
            </a:r>
            <a:r>
              <a:rPr lang="en-US" sz="2400" b="1" i="0" dirty="0">
                <a:effectLst/>
                <a:latin typeface="georgia" panose="02040502050405020303" pitchFamily="18" charset="0"/>
              </a:rPr>
              <a:t>venture capitalists </a:t>
            </a:r>
            <a:r>
              <a:rPr lang="en-US" sz="2400" b="0" i="0" dirty="0">
                <a:effectLst/>
                <a:latin typeface="georgia" panose="02040502050405020303" pitchFamily="18" charset="0"/>
              </a:rPr>
              <a:t>have invested tens of millions of dollars in new businesses to serve what they see as a potentially huge market.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014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earing a banana hat sitting on stairs&#10;&#10;Description automatically generated">
            <a:extLst>
              <a:ext uri="{FF2B5EF4-FFF2-40B4-BE49-F238E27FC236}">
                <a16:creationId xmlns:a16="http://schemas.microsoft.com/office/drawing/2014/main" id="{C3866C78-D4FF-5AF9-5A9D-30C660EA8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574" y="457200"/>
            <a:ext cx="840085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4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5F5C2-C44A-56A7-7BA5-BC0A4B02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Voices of home-school families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BF299-102E-2EDE-ECC1-83B3DA2FB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068" r="-2" b="671"/>
          <a:stretch/>
        </p:blipFill>
        <p:spPr>
          <a:xfrm>
            <a:off x="5144520" y="467208"/>
            <a:ext cx="594156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66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37C97-B160-9000-516A-BA4F8231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81" y="2501548"/>
            <a:ext cx="2880828" cy="27105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Five sketches- of home-school families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B53015-76BF-D658-6A0F-8EC9043F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59"/>
          <a:stretch/>
        </p:blipFill>
        <p:spPr>
          <a:xfrm>
            <a:off x="5481977" y="467208"/>
            <a:ext cx="526665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5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8AB2F-CD65-2FFB-C6E1-E4C6F7CC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Examination of Michael Farris and today’s politics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AECEC6-BACA-6797-9B78-C308D6C47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4338" y="-17819"/>
            <a:ext cx="7201928" cy="67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4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8193" y="0"/>
            <a:ext cx="845379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4067739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E12A8-56D8-87A7-B6B5-D748E8F7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33120"/>
            <a:ext cx="2902696" cy="2804160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Washington Post poll, partnering with the Schar School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2" y="2794337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7BDA1-EA22-1811-38D2-23E2AD0D3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041" y="152400"/>
            <a:ext cx="7823200" cy="65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78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EDF7A5-EE1F-8609-CDD7-0638AB11C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24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8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77119D-3076-BA13-BC61-820278E75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128" y="70851"/>
            <a:ext cx="6786632" cy="679040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33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CAC11-F2EA-7B70-753E-935F39C0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510253"/>
            <a:ext cx="10581750" cy="10336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Takeaways pulled together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findings from data story and poll </a:t>
            </a:r>
            <a:r>
              <a:rPr lang="en-US" sz="40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5391C5-27BE-5C2D-28C8-732E5393D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587" y="445379"/>
            <a:ext cx="3936999" cy="4511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6912D-121C-4910-8F76-883BCE8B9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1" y="314079"/>
            <a:ext cx="4791184" cy="562952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5528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9B7E5-0988-97E9-03C1-946DB823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data analysis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17D2A46-AF71-51B4-8126-0D71CD279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35CC36-F232-2EA9-C10A-7D0E1087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43" y="355600"/>
            <a:ext cx="652415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08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68CDEB-6043-EC28-F153-1D322C060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7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5BEA4-5691-07AE-8F1C-B75B2A9F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84" y="295987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 harrowing story of child torture and murder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44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CBC4C-B57A-DAF0-65A5-F24C03EC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How do home-schooled children fare academically?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93E19-C2A3-22B3-F04C-AAEFD333D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76" r="2" b="9972"/>
          <a:stretch/>
        </p:blipFill>
        <p:spPr>
          <a:xfrm>
            <a:off x="4749800" y="317500"/>
            <a:ext cx="6975478" cy="6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3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4D4AE-55F9-00BA-CA20-D527550A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Research results were best summarized like this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DB19E3-D41D-AEF2-AD51-D9D3732E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586854"/>
            <a:ext cx="7102478" cy="582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3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977A91-D81C-78CD-A854-F3138621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dismantling of home-school regulations… and a new frontier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22CB7A-67C3-B61C-3E8C-EB614647D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4086" y="467208"/>
            <a:ext cx="528751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1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1D9A0-7506-5F3B-B510-0EB7DDF8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Story ideas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EBBFA-E81D-383E-A3AC-3094126C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Data from your area: Has home-schooling increased and where?</a:t>
            </a:r>
          </a:p>
          <a:p>
            <a:r>
              <a:rPr lang="en-US" sz="3200" dirty="0"/>
              <a:t>State regulations: Do they exist?</a:t>
            </a:r>
          </a:p>
          <a:p>
            <a:r>
              <a:rPr lang="en-US" sz="3200" dirty="0"/>
              <a:t>Local enforcement: Is there any real scrutiny?</a:t>
            </a:r>
          </a:p>
          <a:p>
            <a:r>
              <a:rPr lang="en-US" sz="3200" dirty="0"/>
              <a:t>New flavors: </a:t>
            </a:r>
            <a:r>
              <a:rPr lang="en-US" sz="3200" dirty="0" err="1"/>
              <a:t>microschools</a:t>
            </a:r>
            <a:r>
              <a:rPr lang="en-US" sz="3200" dirty="0"/>
              <a:t>, pods and more formal co-ops</a:t>
            </a:r>
          </a:p>
          <a:p>
            <a:r>
              <a:rPr lang="en-US" sz="3200" dirty="0"/>
              <a:t>Impact on local public schools</a:t>
            </a:r>
          </a:p>
          <a:p>
            <a:r>
              <a:rPr lang="en-US" sz="3200" dirty="0"/>
              <a:t>Possible abuse cases</a:t>
            </a:r>
          </a:p>
          <a:p>
            <a:r>
              <a:rPr lang="en-US" sz="3200" dirty="0"/>
              <a:t>Local outcomes data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3252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33E1B-2479-A0E9-7D65-129FA8C8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C066B-69B0-718B-8C55-466B32CC0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/>
              <a:t>Feel free to contact us with questions: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2"/>
              </a:rPr>
              <a:t>Laura.Meckler@washpost.com</a:t>
            </a: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3"/>
              </a:rPr>
              <a:t>Peter.Jamison@washpost.com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932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1DB19-C696-DAE4-20FB-C1D0274E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Percentage increase in home-schooling by state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(Link)</a:t>
            </a:r>
            <a:endParaRPr lang="en-US" sz="4000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B38D0F-81FA-D9B4-15FA-D872A1CF1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1058" y="467208"/>
            <a:ext cx="694848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AE9A7-1839-B1C4-4AD6-A3E14B14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Look-up tool for local districts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874AFD-3786-B120-F779-9A5FF1ED1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1043" y="252249"/>
            <a:ext cx="7133754" cy="64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5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984F5-FCEF-0B34-49AB-83AFA2D9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>
                <a:hlinkClick r:id="rId2"/>
              </a:rPr>
              <a:t>First story </a:t>
            </a:r>
            <a:r>
              <a:rPr lang="en-US" sz="5200" dirty="0"/>
              <a:t>in the series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928284-901A-A874-9BE3-19547E1DA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42" r="-1" b="-1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7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D412DA-497C-C450-0377-81C794761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4797" y="457200"/>
            <a:ext cx="55424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18F4D-D3C5-3149-6B77-B22A8422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About 1,200 responses to our reader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call-out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613F1-673D-993E-B56F-7F4D74EBA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7191" y="467208"/>
            <a:ext cx="645622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EE13-29BC-E224-B70C-163787A1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Kept track of responses via spreadsheet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3B446-85B3-E7AD-E23B-33D2E07F9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1" r="7344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764092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1221E-2767-6A32-DFA1-E7ED9BDA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Rise of the microschool … and more</a:t>
            </a:r>
          </a:p>
        </p:txBody>
      </p:sp>
      <p:pic>
        <p:nvPicPr>
          <p:cNvPr id="5" name="Content Placeholder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9B2F1156-FECF-4448-7FFF-C975F6AE1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45839"/>
            <a:ext cx="10905066" cy="42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6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446</Words>
  <Application>Microsoft Office PowerPoint</Application>
  <PresentationFormat>Widescreen</PresentationFormat>
  <Paragraphs>37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Office Theme</vt:lpstr>
      <vt:lpstr>Home-School Nation</vt:lpstr>
      <vt:lpstr>National data analysis</vt:lpstr>
      <vt:lpstr>Percentage increase in home-schooling by state (Link)</vt:lpstr>
      <vt:lpstr>Look-up tool for local districts</vt:lpstr>
      <vt:lpstr>First story in the series</vt:lpstr>
      <vt:lpstr>PowerPoint Presentation</vt:lpstr>
      <vt:lpstr>About 1,200 responses to our reader  call-out </vt:lpstr>
      <vt:lpstr>Kept track of responses via spreadsheet</vt:lpstr>
      <vt:lpstr>Rise of the microschool … and more</vt:lpstr>
      <vt:lpstr>An explosion of new options (Link)</vt:lpstr>
      <vt:lpstr>PowerPoint Presentation</vt:lpstr>
      <vt:lpstr>PowerPoint Presentation</vt:lpstr>
      <vt:lpstr>Voices of home-school families (Link)</vt:lpstr>
      <vt:lpstr>Five sketches- of home-school families </vt:lpstr>
      <vt:lpstr>Examination of Michael Farris and today’s politics (Link)</vt:lpstr>
      <vt:lpstr>A Washington Post poll, partnering with the Schar School  (Link)</vt:lpstr>
      <vt:lpstr>PowerPoint Presentation</vt:lpstr>
      <vt:lpstr>PowerPoint Presentation</vt:lpstr>
      <vt:lpstr>Takeaways pulled together  findings from data story and poll (Link)</vt:lpstr>
      <vt:lpstr>A harrowing story of child torture and murder (Link)</vt:lpstr>
      <vt:lpstr>How do home-schooled children fare academically? (Link)</vt:lpstr>
      <vt:lpstr>Research results were best summarized like this</vt:lpstr>
      <vt:lpstr>The dismantling of home-school regulations… and a new frontier (Link)</vt:lpstr>
      <vt:lpstr>Story ideas to consider</vt:lpstr>
      <vt:lpstr>Questions?</vt:lpstr>
    </vt:vector>
  </TitlesOfParts>
  <Company>The Washington Post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Home-School Nation</dc:title>
  <dc:creator>Meckler, Laura</dc:creator>
  <cp:lastModifiedBy>Meckler, Laura</cp:lastModifiedBy>
  <cp:revision>1</cp:revision>
  <dcterms:created xsi:type="dcterms:W3CDTF">2024-01-22T14:11:08Z</dcterms:created>
  <dcterms:modified xsi:type="dcterms:W3CDTF">2024-01-22T20:24:16Z</dcterms:modified>
</cp:coreProperties>
</file>