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JIM MACMILL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JIM MACMILLAN</a:t>
            </a:r>
          </a:p>
        </p:txBody>
      </p:sp>
      <p:sp>
        <p:nvSpPr>
          <p:cNvPr id="182" name="Founder and Director, Philadelphia Center for Gun Violence Reportin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Founder and Director, Philadelphia Center for Gun Violence Reporting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Assistant Director, Logan Center for Urban Investigative Reporting</a:t>
            </a:r>
          </a:p>
          <a:p>
            <a:pPr>
              <a:defRPr sz="4400"/>
            </a:pPr>
            <a:r>
              <a:t>Klein College</a:t>
            </a:r>
          </a:p>
          <a:p>
            <a:pPr>
              <a:defRPr sz="4400"/>
            </a:pPr>
            <a:r>
              <a:t>Temple University</a:t>
            </a:r>
          </a:p>
        </p:txBody>
      </p:sp>
      <p:pic>
        <p:nvPicPr>
          <p:cNvPr id="183" name="JRM23.jpg" descr="JRM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8572" y="-15984"/>
            <a:ext cx="10310977" cy="13747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shot 2024-01-07 at 11.42.26 AM.png" descr="Screenshot 2024-01-07 at 11.42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0374" y="134221"/>
            <a:ext cx="11703252" cy="13447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shot 2024-01-07 at 11.10.04 AM.png" descr="Screenshot 2024-01-07 at 11.10.0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308" y="-36233"/>
            <a:ext cx="20379384" cy="13788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shot 2024-01-07 at 11.14.03 AM.png" descr="Screenshot 2024-01-07 at 11.14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9975" y="-6350"/>
            <a:ext cx="15264050" cy="1372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shot 2024-01-07 at 11.21.02 AM.png" descr="Screenshot 2024-01-07 at 11.21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8226" y="58644"/>
            <a:ext cx="16567548" cy="13598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May-2.jpg" descr="May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0752" y="-42832"/>
            <a:ext cx="20702496" cy="13801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JULY-2.jpg" descr="JULY-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8691" y="-22910"/>
            <a:ext cx="20746618" cy="13831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award.jpg" descr="awa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0309" y="42457"/>
            <a:ext cx="2140338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10.jpeg" descr="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8355" y="-17930"/>
            <a:ext cx="18927290" cy="13751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August-1.jpeg" descr="August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974" y="88682"/>
            <a:ext cx="19480052" cy="13538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F4dBKbnWMAA7vLu.jpeg" descr="F4dBKbnWMAA7vLu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927" y="-1495"/>
            <a:ext cx="22490146" cy="13718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shot 2024-01-07 at 11.53.36 AM.png" descr="Screenshot 2024-01-07 at 11.53.3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1791" y="-3860"/>
            <a:ext cx="17740418" cy="13723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shot 2024-01-07 at 11.52.24 AM.png" descr="Screenshot 2024-01-07 at 11.52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331" y="-76699"/>
            <a:ext cx="23281338" cy="14241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shot 2024-01-07 at 11.38.02 AM.png" descr="Screenshot 2024-01-07 at 11.38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2753" y="-15938"/>
            <a:ext cx="9958494" cy="13747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H2.jpg" descr="H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Toolkit.jpg" descr="Toolk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ROF. YVONNE LAT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PROF. YVONNE LATTY</a:t>
            </a:r>
          </a:p>
        </p:txBody>
      </p:sp>
      <p:sp>
        <p:nvSpPr>
          <p:cNvPr id="222" name="Director, Logan Center for Urban Investigative Reportin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defRPr sz="4356"/>
            </a:pPr>
            <a:r>
              <a:t>Director, Logan Center for Urban Investigative Reporting</a:t>
            </a:r>
          </a:p>
          <a:p>
            <a:pPr defTabSz="817244">
              <a:defRPr sz="4356"/>
            </a:pPr>
            <a:r>
              <a:t>Klein College</a:t>
            </a:r>
          </a:p>
          <a:p>
            <a:pPr defTabSz="817244">
              <a:defRPr sz="4356"/>
            </a:pPr>
            <a:r>
              <a:t>Temple University</a:t>
            </a:r>
          </a:p>
          <a:p>
            <a:pPr defTabSz="817244">
              <a:defRPr sz="4356"/>
            </a:pPr>
          </a:p>
          <a:p>
            <a:pPr defTabSz="817244">
              <a:defRPr sz="4356"/>
            </a:pPr>
            <a:r>
              <a:t>Journalism Education Advisor, Philadelphia Center for Gun Violence Reporting</a:t>
            </a:r>
          </a:p>
        </p:txBody>
      </p:sp>
      <p:pic>
        <p:nvPicPr>
          <p:cNvPr id="223" name="08.jpg" descr="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15442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R. JESSICA BE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DR. JESSICA BEARD</a:t>
            </a:r>
          </a:p>
        </p:txBody>
      </p:sp>
      <p:sp>
        <p:nvSpPr>
          <p:cNvPr id="226" name="Trauma Surgeon, Temple Trauma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Trauma Surgeon, Temple Trauma 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Director of Research, Philadelphia Center for Gun Violence Reporting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Stoneleigh Foundation Fellow</a:t>
            </a:r>
          </a:p>
        </p:txBody>
      </p:sp>
      <p:pic>
        <p:nvPicPr>
          <p:cNvPr id="227" name="Jessica-Beard-960x643.jpg" descr="Jessica-Beard-960x6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37854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ORONDE MCCLA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ORONDE MCCLAIN</a:t>
            </a:r>
          </a:p>
        </p:txBody>
      </p:sp>
      <p:sp>
        <p:nvSpPr>
          <p:cNvPr id="230" name="Newsroom Liaison, Philadelphia Center for Gun Violence Reportin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Newsroom Liaison, Philadelphia Center for Gun Violence Reporting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Emerging Leader Fellow</a:t>
            </a:r>
          </a:p>
          <a:p>
            <a:pPr>
              <a:defRPr sz="4400"/>
            </a:pPr>
            <a:r>
              <a:t>The Stoneleigh Foundation</a:t>
            </a:r>
          </a:p>
        </p:txBody>
      </p:sp>
      <p:pic>
        <p:nvPicPr>
          <p:cNvPr id="231" name="09-2048x1365.jpg" descr="09-2048x13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6960" y="0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JIM MACMILL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JIM MACMILLAN</a:t>
            </a:r>
          </a:p>
        </p:txBody>
      </p:sp>
      <p:sp>
        <p:nvSpPr>
          <p:cNvPr id="234" name="Founder and Director, Philadelphia Center for Gun Violence Reportin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Founder and Director, Philadelphia Center for Gun Violence Reporting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Assistant Director, Logan Center for Urban Investigative Reporting</a:t>
            </a:r>
          </a:p>
          <a:p>
            <a:pPr>
              <a:defRPr sz="4400"/>
            </a:pPr>
            <a:r>
              <a:t>Klein College</a:t>
            </a:r>
          </a:p>
          <a:p>
            <a:pPr>
              <a:defRPr sz="4400"/>
            </a:pPr>
            <a:r>
              <a:t>Temple University</a:t>
            </a:r>
          </a:p>
        </p:txBody>
      </p:sp>
      <p:pic>
        <p:nvPicPr>
          <p:cNvPr id="235" name="JRM23.jpg" descr="JRM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8572" y="-15984"/>
            <a:ext cx="10310977" cy="13747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shot 2024-01-06 at 7.17.39 PM.png" descr="Screenshot 2024-01-06 at 7.17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1357" y="423223"/>
            <a:ext cx="15861286" cy="13316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0" name="Toolkit.jpg" descr="Toolk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ROF. YVONNE LAT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PROF. YVONNE LATTY</a:t>
            </a:r>
          </a:p>
        </p:txBody>
      </p:sp>
      <p:sp>
        <p:nvSpPr>
          <p:cNvPr id="164" name="Director, Logan Center for Urban Investigative Reportin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defRPr sz="4356"/>
            </a:pPr>
            <a:r>
              <a:t>Director, Logan Center for Urban Investigative Reporting</a:t>
            </a:r>
          </a:p>
          <a:p>
            <a:pPr defTabSz="817244">
              <a:defRPr sz="4356"/>
            </a:pPr>
            <a:r>
              <a:t>Klein College</a:t>
            </a:r>
          </a:p>
          <a:p>
            <a:pPr defTabSz="817244">
              <a:defRPr sz="4356"/>
            </a:pPr>
            <a:r>
              <a:t>Temple University</a:t>
            </a:r>
          </a:p>
          <a:p>
            <a:pPr defTabSz="817244">
              <a:defRPr sz="4356"/>
            </a:pPr>
          </a:p>
          <a:p>
            <a:pPr defTabSz="817244">
              <a:defRPr sz="4356"/>
            </a:pPr>
            <a:r>
              <a:t>Journalism Education Advisor, Philadelphia Center for Gun Violence Reporting</a:t>
            </a:r>
          </a:p>
        </p:txBody>
      </p:sp>
      <p:pic>
        <p:nvPicPr>
          <p:cNvPr id="165" name="08.jpg" descr="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15442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shot 2024-01-07 at 11.45.46 AM.png" descr="Screenshot 2024-01-07 at 11.45.4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8853" y="-9214"/>
            <a:ext cx="12146294" cy="13734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R. JESSICA BE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DR. JESSICA BEARD</a:t>
            </a:r>
          </a:p>
        </p:txBody>
      </p:sp>
      <p:sp>
        <p:nvSpPr>
          <p:cNvPr id="170" name="Trauma Surgeon, Temple Trauma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Trauma Surgeon, Temple Trauma 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Director of Research, Philadelphia Center for Gun Violence Reporting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Stoneleigh Foundation Fellow</a:t>
            </a:r>
          </a:p>
        </p:txBody>
      </p:sp>
      <p:pic>
        <p:nvPicPr>
          <p:cNvPr id="171" name="Jessica-Beard-960x643.jpg" descr="Jessica-Beard-960x6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37854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shot 2024-01-07 at 11.47.27 AM.png" descr="Screenshot 2024-01-07 at 11.47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9897" y="-18926"/>
            <a:ext cx="16364206" cy="14152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ORONDE MCCLA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19" sz="6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ORONDE MCCLAIN</a:t>
            </a:r>
          </a:p>
        </p:txBody>
      </p:sp>
      <p:sp>
        <p:nvSpPr>
          <p:cNvPr id="176" name="Newsroom Liaison, Philadelphia Center for Gun Violence Reportin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Newsroom Liaison, Philadelphia Center for Gun Violence Reporting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Emerging Leader Fellow</a:t>
            </a:r>
          </a:p>
          <a:p>
            <a:pPr>
              <a:defRPr sz="4400"/>
            </a:pPr>
            <a:r>
              <a:t>The Stoneleigh Foundation</a:t>
            </a:r>
          </a:p>
        </p:txBody>
      </p:sp>
      <p:pic>
        <p:nvPicPr>
          <p:cNvPr id="177" name="09-2048x1365.jpg" descr="09-2048x13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6960" y="0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shot 2024-01-07 at 11.48.08 AM.png" descr="Screenshot 2024-01-07 at 11.48.0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1588" y="-18303"/>
            <a:ext cx="15180824" cy="13752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