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3"/>
  </p:notesMasterIdLst>
  <p:handoutMasterIdLst>
    <p:handoutMasterId r:id="rId24"/>
  </p:handoutMasterIdLst>
  <p:sldIdLst>
    <p:sldId id="267" r:id="rId2"/>
    <p:sldId id="360" r:id="rId3"/>
    <p:sldId id="361" r:id="rId4"/>
    <p:sldId id="352" r:id="rId5"/>
    <p:sldId id="355" r:id="rId6"/>
    <p:sldId id="358" r:id="rId7"/>
    <p:sldId id="349" r:id="rId8"/>
    <p:sldId id="350" r:id="rId9"/>
    <p:sldId id="354" r:id="rId10"/>
    <p:sldId id="359" r:id="rId11"/>
    <p:sldId id="362" r:id="rId12"/>
    <p:sldId id="363" r:id="rId13"/>
    <p:sldId id="284" r:id="rId14"/>
    <p:sldId id="364" r:id="rId15"/>
    <p:sldId id="365" r:id="rId16"/>
    <p:sldId id="366" r:id="rId17"/>
    <p:sldId id="367" r:id="rId18"/>
    <p:sldId id="368" r:id="rId19"/>
    <p:sldId id="369" r:id="rId20"/>
    <p:sldId id="370" r:id="rId21"/>
    <p:sldId id="34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86AD30-7FDA-24EF-51F8-EE1D05A313BB}" name="Hayley Mason" initials="HM" userId="S::hmason@rarediseases.org::884d95ed-28d4-4578-afae-56aab16e3e4f" providerId="AD"/>
  <p188:author id="{A98F6C92-E226-77C6-CE55-7DDBD8F0F4F0}" name="Debbie Drell" initials="DD" userId="S::ddrell@rarediseases.org::27b0cb83-c194-4fcf-8adc-9101237750f6" providerId="AD"/>
  <p188:author id="{E8AB9DAE-391F-2BEC-9660-0CE038F47E8B}" name="Jen Brog" initials="JB" userId="S::jbrog@elevatehc.com::92a57e20-88a7-469e-9c5b-76ae9db41c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BD"/>
    <a:srgbClr val="FD6D38"/>
    <a:srgbClr val="33A8C9"/>
    <a:srgbClr val="004974"/>
    <a:srgbClr val="333333"/>
    <a:srgbClr val="0092BC"/>
    <a:srgbClr val="4D4D4C"/>
    <a:srgbClr val="00558C"/>
    <a:srgbClr val="5B6670"/>
    <a:srgbClr val="BFE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06246-01D6-4D77-8D79-50DE7E90C55E}" v="18" dt="2023-11-15T02:31:01.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25" autoAdjust="0"/>
  </p:normalViewPr>
  <p:slideViewPr>
    <p:cSldViewPr snapToGrid="0">
      <p:cViewPr varScale="1">
        <p:scale>
          <a:sx n="51" d="100"/>
          <a:sy n="51" d="100"/>
        </p:scale>
        <p:origin x="1877"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Drell" userId="27b0cb83-c194-4fcf-8adc-9101237750f6" providerId="ADAL" clId="{08606246-01D6-4D77-8D79-50DE7E90C55E}"/>
    <pc:docChg chg="undo custSel addSld delSld modSld sldOrd">
      <pc:chgData name="Debbie Drell" userId="27b0cb83-c194-4fcf-8adc-9101237750f6" providerId="ADAL" clId="{08606246-01D6-4D77-8D79-50DE7E90C55E}" dt="2023-11-15T02:31:33.886" v="490" actId="5793"/>
      <pc:docMkLst>
        <pc:docMk/>
      </pc:docMkLst>
      <pc:sldChg chg="addSp modSp mod modNotesTx">
        <pc:chgData name="Debbie Drell" userId="27b0cb83-c194-4fcf-8adc-9101237750f6" providerId="ADAL" clId="{08606246-01D6-4D77-8D79-50DE7E90C55E}" dt="2023-11-15T02:29:19.380" v="324"/>
        <pc:sldMkLst>
          <pc:docMk/>
          <pc:sldMk cId="1803067013" sldId="267"/>
        </pc:sldMkLst>
        <pc:spChg chg="mod">
          <ac:chgData name="Debbie Drell" userId="27b0cb83-c194-4fcf-8adc-9101237750f6" providerId="ADAL" clId="{08606246-01D6-4D77-8D79-50DE7E90C55E}" dt="2023-11-14T21:08:03.793" v="243" actId="20577"/>
          <ac:spMkLst>
            <pc:docMk/>
            <pc:sldMk cId="1803067013" sldId="267"/>
            <ac:spMk id="2" creationId="{D6F6671E-8356-AB3A-CDE4-223AFB7B406E}"/>
          </ac:spMkLst>
        </pc:spChg>
        <pc:spChg chg="mod">
          <ac:chgData name="Debbie Drell" userId="27b0cb83-c194-4fcf-8adc-9101237750f6" providerId="ADAL" clId="{08606246-01D6-4D77-8D79-50DE7E90C55E}" dt="2023-11-14T20:51:27.058" v="47" actId="20577"/>
          <ac:spMkLst>
            <pc:docMk/>
            <pc:sldMk cId="1803067013" sldId="267"/>
            <ac:spMk id="3" creationId="{269F6F44-D6A8-E519-8614-CC5F09151BDC}"/>
          </ac:spMkLst>
        </pc:spChg>
        <pc:picChg chg="add mod">
          <ac:chgData name="Debbie Drell" userId="27b0cb83-c194-4fcf-8adc-9101237750f6" providerId="ADAL" clId="{08606246-01D6-4D77-8D79-50DE7E90C55E}" dt="2023-11-14T20:52:09.610" v="59" actId="14100"/>
          <ac:picMkLst>
            <pc:docMk/>
            <pc:sldMk cId="1803067013" sldId="267"/>
            <ac:picMk id="4" creationId="{CDCFDC5E-4C26-08CD-04DF-9ACB54480213}"/>
          </ac:picMkLst>
        </pc:picChg>
      </pc:sldChg>
      <pc:sldChg chg="add">
        <pc:chgData name="Debbie Drell" userId="27b0cb83-c194-4fcf-8adc-9101237750f6" providerId="ADAL" clId="{08606246-01D6-4D77-8D79-50DE7E90C55E}" dt="2023-11-14T20:56:15.343" v="136"/>
        <pc:sldMkLst>
          <pc:docMk/>
          <pc:sldMk cId="2391718511" sldId="284"/>
        </pc:sldMkLst>
      </pc:sldChg>
      <pc:sldChg chg="addSp delSp modSp mod modNotesTx">
        <pc:chgData name="Debbie Drell" userId="27b0cb83-c194-4fcf-8adc-9101237750f6" providerId="ADAL" clId="{08606246-01D6-4D77-8D79-50DE7E90C55E}" dt="2023-11-14T21:10:08.129" v="270"/>
        <pc:sldMkLst>
          <pc:docMk/>
          <pc:sldMk cId="4085371005" sldId="348"/>
        </pc:sldMkLst>
        <pc:spChg chg="mod">
          <ac:chgData name="Debbie Drell" userId="27b0cb83-c194-4fcf-8adc-9101237750f6" providerId="ADAL" clId="{08606246-01D6-4D77-8D79-50DE7E90C55E}" dt="2023-11-14T21:08:51.740" v="259" actId="404"/>
          <ac:spMkLst>
            <pc:docMk/>
            <pc:sldMk cId="4085371005" sldId="348"/>
            <ac:spMk id="3" creationId="{0739A1B6-73E9-7334-194E-4FAA9B0C648A}"/>
          </ac:spMkLst>
        </pc:spChg>
        <pc:spChg chg="add del mod">
          <ac:chgData name="Debbie Drell" userId="27b0cb83-c194-4fcf-8adc-9101237750f6" providerId="ADAL" clId="{08606246-01D6-4D77-8D79-50DE7E90C55E}" dt="2023-11-14T21:08:52.893" v="261"/>
          <ac:spMkLst>
            <pc:docMk/>
            <pc:sldMk cId="4085371005" sldId="348"/>
            <ac:spMk id="4" creationId="{CE671527-D8E0-85E2-D576-DE442C486ECF}"/>
          </ac:spMkLst>
        </pc:spChg>
        <pc:spChg chg="mod">
          <ac:chgData name="Debbie Drell" userId="27b0cb83-c194-4fcf-8adc-9101237750f6" providerId="ADAL" clId="{08606246-01D6-4D77-8D79-50DE7E90C55E}" dt="2023-11-14T21:08:44.305" v="249"/>
          <ac:spMkLst>
            <pc:docMk/>
            <pc:sldMk cId="4085371005" sldId="348"/>
            <ac:spMk id="6" creationId="{C227A0A0-A0C5-CE86-9D19-F9F191FD0D20}"/>
          </ac:spMkLst>
        </pc:spChg>
        <pc:picChg chg="add mod">
          <ac:chgData name="Debbie Drell" userId="27b0cb83-c194-4fcf-8adc-9101237750f6" providerId="ADAL" clId="{08606246-01D6-4D77-8D79-50DE7E90C55E}" dt="2023-11-14T21:08:29.415" v="244"/>
          <ac:picMkLst>
            <pc:docMk/>
            <pc:sldMk cId="4085371005" sldId="348"/>
            <ac:picMk id="2" creationId="{54C5BA7D-FA66-FB10-83C7-D804D31C402C}"/>
          </ac:picMkLst>
        </pc:picChg>
        <pc:picChg chg="add mod">
          <ac:chgData name="Debbie Drell" userId="27b0cb83-c194-4fcf-8adc-9101237750f6" providerId="ADAL" clId="{08606246-01D6-4D77-8D79-50DE7E90C55E}" dt="2023-11-14T21:08:29.415" v="244"/>
          <ac:picMkLst>
            <pc:docMk/>
            <pc:sldMk cId="4085371005" sldId="348"/>
            <ac:picMk id="5" creationId="{CF9EC83F-3C3F-36A1-5358-D3A829CE43B0}"/>
          </ac:picMkLst>
        </pc:picChg>
      </pc:sldChg>
      <pc:sldChg chg="del">
        <pc:chgData name="Debbie Drell" userId="27b0cb83-c194-4fcf-8adc-9101237750f6" providerId="ADAL" clId="{08606246-01D6-4D77-8D79-50DE7E90C55E}" dt="2023-11-14T20:50:15.578" v="3" actId="47"/>
        <pc:sldMkLst>
          <pc:docMk/>
          <pc:sldMk cId="2922351347" sldId="351"/>
        </pc:sldMkLst>
      </pc:sldChg>
      <pc:sldChg chg="del">
        <pc:chgData name="Debbie Drell" userId="27b0cb83-c194-4fcf-8adc-9101237750f6" providerId="ADAL" clId="{08606246-01D6-4D77-8D79-50DE7E90C55E}" dt="2023-11-14T20:54:29.265" v="87" actId="47"/>
        <pc:sldMkLst>
          <pc:docMk/>
          <pc:sldMk cId="3156851321" sldId="353"/>
        </pc:sldMkLst>
      </pc:sldChg>
      <pc:sldChg chg="del">
        <pc:chgData name="Debbie Drell" userId="27b0cb83-c194-4fcf-8adc-9101237750f6" providerId="ADAL" clId="{08606246-01D6-4D77-8D79-50DE7E90C55E}" dt="2023-11-14T20:49:57.219" v="0" actId="47"/>
        <pc:sldMkLst>
          <pc:docMk/>
          <pc:sldMk cId="3967838025" sldId="356"/>
        </pc:sldMkLst>
      </pc:sldChg>
      <pc:sldChg chg="del">
        <pc:chgData name="Debbie Drell" userId="27b0cb83-c194-4fcf-8adc-9101237750f6" providerId="ADAL" clId="{08606246-01D6-4D77-8D79-50DE7E90C55E}" dt="2023-11-14T20:49:58.831" v="1" actId="47"/>
        <pc:sldMkLst>
          <pc:docMk/>
          <pc:sldMk cId="1540878421" sldId="357"/>
        </pc:sldMkLst>
      </pc:sldChg>
      <pc:sldChg chg="del">
        <pc:chgData name="Debbie Drell" userId="27b0cb83-c194-4fcf-8adc-9101237750f6" providerId="ADAL" clId="{08606246-01D6-4D77-8D79-50DE7E90C55E}" dt="2023-11-14T20:50:12.399" v="2" actId="47"/>
        <pc:sldMkLst>
          <pc:docMk/>
          <pc:sldMk cId="1256736929" sldId="359"/>
        </pc:sldMkLst>
      </pc:sldChg>
      <pc:sldChg chg="addSp delSp modSp new mod modNotesTx">
        <pc:chgData name="Debbie Drell" userId="27b0cb83-c194-4fcf-8adc-9101237750f6" providerId="ADAL" clId="{08606246-01D6-4D77-8D79-50DE7E90C55E}" dt="2023-11-15T02:29:42.221" v="327"/>
        <pc:sldMkLst>
          <pc:docMk/>
          <pc:sldMk cId="3463096562" sldId="359"/>
        </pc:sldMkLst>
        <pc:spChg chg="mod">
          <ac:chgData name="Debbie Drell" userId="27b0cb83-c194-4fcf-8adc-9101237750f6" providerId="ADAL" clId="{08606246-01D6-4D77-8D79-50DE7E90C55E}" dt="2023-11-14T20:55:20.142" v="115" actId="20577"/>
          <ac:spMkLst>
            <pc:docMk/>
            <pc:sldMk cId="3463096562" sldId="359"/>
            <ac:spMk id="2" creationId="{0DFC3F64-C7B5-F27B-EB06-959CFE03B5B4}"/>
          </ac:spMkLst>
        </pc:spChg>
        <pc:spChg chg="del">
          <ac:chgData name="Debbie Drell" userId="27b0cb83-c194-4fcf-8adc-9101237750f6" providerId="ADAL" clId="{08606246-01D6-4D77-8D79-50DE7E90C55E}" dt="2023-11-14T20:54:45.507" v="89" actId="478"/>
          <ac:spMkLst>
            <pc:docMk/>
            <pc:sldMk cId="3463096562" sldId="359"/>
            <ac:spMk id="3" creationId="{F8C78040-F53C-4906-5E5E-1AB551A3217E}"/>
          </ac:spMkLst>
        </pc:spChg>
        <pc:spChg chg="del">
          <ac:chgData name="Debbie Drell" userId="27b0cb83-c194-4fcf-8adc-9101237750f6" providerId="ADAL" clId="{08606246-01D6-4D77-8D79-50DE7E90C55E}" dt="2023-11-14T20:54:44.399" v="88" actId="478"/>
          <ac:spMkLst>
            <pc:docMk/>
            <pc:sldMk cId="3463096562" sldId="359"/>
            <ac:spMk id="4" creationId="{688E06E7-7871-45EB-AA26-57783431B510}"/>
          </ac:spMkLst>
        </pc:spChg>
        <pc:spChg chg="add mod">
          <ac:chgData name="Debbie Drell" userId="27b0cb83-c194-4fcf-8adc-9101237750f6" providerId="ADAL" clId="{08606246-01D6-4D77-8D79-50DE7E90C55E}" dt="2023-11-14T21:07:18.864" v="213" actId="207"/>
          <ac:spMkLst>
            <pc:docMk/>
            <pc:sldMk cId="3463096562" sldId="359"/>
            <ac:spMk id="6" creationId="{1B2A8FBA-1485-2318-7140-12A444D7EBB5}"/>
          </ac:spMkLst>
        </pc:spChg>
        <pc:spChg chg="add mod">
          <ac:chgData name="Debbie Drell" userId="27b0cb83-c194-4fcf-8adc-9101237750f6" providerId="ADAL" clId="{08606246-01D6-4D77-8D79-50DE7E90C55E}" dt="2023-11-14T21:04:50.429" v="143" actId="1076"/>
          <ac:spMkLst>
            <pc:docMk/>
            <pc:sldMk cId="3463096562" sldId="359"/>
            <ac:spMk id="7" creationId="{960388D2-DCA8-F17C-48DB-728EC384AB0E}"/>
          </ac:spMkLst>
        </pc:spChg>
      </pc:sldChg>
      <pc:sldChg chg="addSp delSp modSp new mod modNotesTx">
        <pc:chgData name="Debbie Drell" userId="27b0cb83-c194-4fcf-8adc-9101237750f6" providerId="ADAL" clId="{08606246-01D6-4D77-8D79-50DE7E90C55E}" dt="2023-11-15T02:29:26.521" v="325"/>
        <pc:sldMkLst>
          <pc:docMk/>
          <pc:sldMk cId="3035002290" sldId="360"/>
        </pc:sldMkLst>
        <pc:spChg chg="mod">
          <ac:chgData name="Debbie Drell" userId="27b0cb83-c194-4fcf-8adc-9101237750f6" providerId="ADAL" clId="{08606246-01D6-4D77-8D79-50DE7E90C55E}" dt="2023-11-14T20:52:37.741" v="67"/>
          <ac:spMkLst>
            <pc:docMk/>
            <pc:sldMk cId="3035002290" sldId="360"/>
            <ac:spMk id="2" creationId="{328AFB3A-5025-EEA8-92A0-0619B265C5FC}"/>
          </ac:spMkLst>
        </pc:spChg>
        <pc:spChg chg="del">
          <ac:chgData name="Debbie Drell" userId="27b0cb83-c194-4fcf-8adc-9101237750f6" providerId="ADAL" clId="{08606246-01D6-4D77-8D79-50DE7E90C55E}" dt="2023-11-14T20:52:42.401" v="68" actId="21"/>
          <ac:spMkLst>
            <pc:docMk/>
            <pc:sldMk cId="3035002290" sldId="360"/>
            <ac:spMk id="3" creationId="{9168C1D2-21E3-2318-C4E6-4E52549997BA}"/>
          </ac:spMkLst>
        </pc:spChg>
        <pc:spChg chg="del">
          <ac:chgData name="Debbie Drell" userId="27b0cb83-c194-4fcf-8adc-9101237750f6" providerId="ADAL" clId="{08606246-01D6-4D77-8D79-50DE7E90C55E}" dt="2023-11-14T20:52:57.547" v="71" actId="478"/>
          <ac:spMkLst>
            <pc:docMk/>
            <pc:sldMk cId="3035002290" sldId="360"/>
            <ac:spMk id="4" creationId="{2407B07B-2194-37A9-B32A-DEE1949A706E}"/>
          </ac:spMkLst>
        </pc:spChg>
        <pc:spChg chg="add del mod">
          <ac:chgData name="Debbie Drell" userId="27b0cb83-c194-4fcf-8adc-9101237750f6" providerId="ADAL" clId="{08606246-01D6-4D77-8D79-50DE7E90C55E}" dt="2023-11-14T20:52:26.634" v="62"/>
          <ac:spMkLst>
            <pc:docMk/>
            <pc:sldMk cId="3035002290" sldId="360"/>
            <ac:spMk id="6" creationId="{B8108AEA-1351-CD43-B3DF-12304B74231B}"/>
          </ac:spMkLst>
        </pc:spChg>
        <pc:spChg chg="add del mod">
          <ac:chgData name="Debbie Drell" userId="27b0cb83-c194-4fcf-8adc-9101237750f6" providerId="ADAL" clId="{08606246-01D6-4D77-8D79-50DE7E90C55E}" dt="2023-11-14T20:52:26.634" v="62"/>
          <ac:spMkLst>
            <pc:docMk/>
            <pc:sldMk cId="3035002290" sldId="360"/>
            <ac:spMk id="7" creationId="{1030DA58-D91F-94DD-1C8C-FCBFB2C62DC7}"/>
          </ac:spMkLst>
        </pc:spChg>
        <pc:spChg chg="add del mod">
          <ac:chgData name="Debbie Drell" userId="27b0cb83-c194-4fcf-8adc-9101237750f6" providerId="ADAL" clId="{08606246-01D6-4D77-8D79-50DE7E90C55E}" dt="2023-11-14T20:52:26.634" v="62"/>
          <ac:spMkLst>
            <pc:docMk/>
            <pc:sldMk cId="3035002290" sldId="360"/>
            <ac:spMk id="8" creationId="{F24E031B-D6A3-2558-3CDB-B37C5A863FF7}"/>
          </ac:spMkLst>
        </pc:spChg>
        <pc:spChg chg="add del mod">
          <ac:chgData name="Debbie Drell" userId="27b0cb83-c194-4fcf-8adc-9101237750f6" providerId="ADAL" clId="{08606246-01D6-4D77-8D79-50DE7E90C55E}" dt="2023-11-14T20:52:26.634" v="62"/>
          <ac:spMkLst>
            <pc:docMk/>
            <pc:sldMk cId="3035002290" sldId="360"/>
            <ac:spMk id="9" creationId="{97A132DC-418C-B274-EF9A-4EFBC154F636}"/>
          </ac:spMkLst>
        </pc:spChg>
        <pc:spChg chg="add del mod">
          <ac:chgData name="Debbie Drell" userId="27b0cb83-c194-4fcf-8adc-9101237750f6" providerId="ADAL" clId="{08606246-01D6-4D77-8D79-50DE7E90C55E}" dt="2023-11-14T20:52:26.634" v="62"/>
          <ac:spMkLst>
            <pc:docMk/>
            <pc:sldMk cId="3035002290" sldId="360"/>
            <ac:spMk id="10" creationId="{E10E8866-D697-313E-8ECC-AD34694FFB9C}"/>
          </ac:spMkLst>
        </pc:spChg>
        <pc:spChg chg="add del mod">
          <ac:chgData name="Debbie Drell" userId="27b0cb83-c194-4fcf-8adc-9101237750f6" providerId="ADAL" clId="{08606246-01D6-4D77-8D79-50DE7E90C55E}" dt="2023-11-14T20:52:26.634" v="62"/>
          <ac:spMkLst>
            <pc:docMk/>
            <pc:sldMk cId="3035002290" sldId="360"/>
            <ac:spMk id="11" creationId="{3BCEAFDD-ABFB-2A0B-E144-F1CF61D5EEF4}"/>
          </ac:spMkLst>
        </pc:spChg>
        <pc:spChg chg="add del mod">
          <ac:chgData name="Debbie Drell" userId="27b0cb83-c194-4fcf-8adc-9101237750f6" providerId="ADAL" clId="{08606246-01D6-4D77-8D79-50DE7E90C55E}" dt="2023-11-14T20:52:26.634" v="62"/>
          <ac:spMkLst>
            <pc:docMk/>
            <pc:sldMk cId="3035002290" sldId="360"/>
            <ac:spMk id="12" creationId="{A21C6DAE-8158-C20C-9E30-51A6FFCB66C3}"/>
          </ac:spMkLst>
        </pc:spChg>
        <pc:spChg chg="add del mod">
          <ac:chgData name="Debbie Drell" userId="27b0cb83-c194-4fcf-8adc-9101237750f6" providerId="ADAL" clId="{08606246-01D6-4D77-8D79-50DE7E90C55E}" dt="2023-11-14T20:52:26.634" v="62"/>
          <ac:spMkLst>
            <pc:docMk/>
            <pc:sldMk cId="3035002290" sldId="360"/>
            <ac:spMk id="13" creationId="{A329A2F8-EBD1-BDC1-D98E-10C0E4224CD7}"/>
          </ac:spMkLst>
        </pc:spChg>
        <pc:spChg chg="add mod">
          <ac:chgData name="Debbie Drell" userId="27b0cb83-c194-4fcf-8adc-9101237750f6" providerId="ADAL" clId="{08606246-01D6-4D77-8D79-50DE7E90C55E}" dt="2023-11-14T20:52:35.960" v="64" actId="21"/>
          <ac:spMkLst>
            <pc:docMk/>
            <pc:sldMk cId="3035002290" sldId="360"/>
            <ac:spMk id="15" creationId="{E011AECC-321A-5A02-4171-7990D36EEF18}"/>
          </ac:spMkLst>
        </pc:spChg>
        <pc:spChg chg="add mod">
          <ac:chgData name="Debbie Drell" userId="27b0cb83-c194-4fcf-8adc-9101237750f6" providerId="ADAL" clId="{08606246-01D6-4D77-8D79-50DE7E90C55E}" dt="2023-11-14T20:52:28.392" v="63"/>
          <ac:spMkLst>
            <pc:docMk/>
            <pc:sldMk cId="3035002290" sldId="360"/>
            <ac:spMk id="16" creationId="{8F0CA008-1DF9-B9A5-5E48-3AEAC31A93E6}"/>
          </ac:spMkLst>
        </pc:spChg>
        <pc:spChg chg="add mod">
          <ac:chgData name="Debbie Drell" userId="27b0cb83-c194-4fcf-8adc-9101237750f6" providerId="ADAL" clId="{08606246-01D6-4D77-8D79-50DE7E90C55E}" dt="2023-11-14T20:52:28.392" v="63"/>
          <ac:spMkLst>
            <pc:docMk/>
            <pc:sldMk cId="3035002290" sldId="360"/>
            <ac:spMk id="17" creationId="{4F679012-77C8-38E9-36E9-349F6A2C3D9B}"/>
          </ac:spMkLst>
        </pc:spChg>
        <pc:spChg chg="add mod">
          <ac:chgData name="Debbie Drell" userId="27b0cb83-c194-4fcf-8adc-9101237750f6" providerId="ADAL" clId="{08606246-01D6-4D77-8D79-50DE7E90C55E}" dt="2023-11-14T20:52:28.392" v="63"/>
          <ac:spMkLst>
            <pc:docMk/>
            <pc:sldMk cId="3035002290" sldId="360"/>
            <ac:spMk id="18" creationId="{903B18D6-0C36-70F4-36A2-A9015ED9A442}"/>
          </ac:spMkLst>
        </pc:spChg>
        <pc:spChg chg="add mod">
          <ac:chgData name="Debbie Drell" userId="27b0cb83-c194-4fcf-8adc-9101237750f6" providerId="ADAL" clId="{08606246-01D6-4D77-8D79-50DE7E90C55E}" dt="2023-11-14T20:52:28.392" v="63"/>
          <ac:spMkLst>
            <pc:docMk/>
            <pc:sldMk cId="3035002290" sldId="360"/>
            <ac:spMk id="19" creationId="{E1AF8471-791C-086B-E093-5C16A6D62107}"/>
          </ac:spMkLst>
        </pc:spChg>
        <pc:spChg chg="add mod">
          <ac:chgData name="Debbie Drell" userId="27b0cb83-c194-4fcf-8adc-9101237750f6" providerId="ADAL" clId="{08606246-01D6-4D77-8D79-50DE7E90C55E}" dt="2023-11-14T20:52:28.392" v="63"/>
          <ac:spMkLst>
            <pc:docMk/>
            <pc:sldMk cId="3035002290" sldId="360"/>
            <ac:spMk id="20" creationId="{285AF67D-AF2B-F938-A3B6-5FC673CB2455}"/>
          </ac:spMkLst>
        </pc:spChg>
        <pc:spChg chg="add mod">
          <ac:chgData name="Debbie Drell" userId="27b0cb83-c194-4fcf-8adc-9101237750f6" providerId="ADAL" clId="{08606246-01D6-4D77-8D79-50DE7E90C55E}" dt="2023-11-14T21:07:27.363" v="216" actId="207"/>
          <ac:spMkLst>
            <pc:docMk/>
            <pc:sldMk cId="3035002290" sldId="360"/>
            <ac:spMk id="21" creationId="{15C7F1A2-6001-A39E-F30A-7E684B306956}"/>
          </ac:spMkLst>
        </pc:spChg>
        <pc:spChg chg="add mod">
          <ac:chgData name="Debbie Drell" userId="27b0cb83-c194-4fcf-8adc-9101237750f6" providerId="ADAL" clId="{08606246-01D6-4D77-8D79-50DE7E90C55E}" dt="2023-11-14T20:52:28.392" v="63"/>
          <ac:spMkLst>
            <pc:docMk/>
            <pc:sldMk cId="3035002290" sldId="360"/>
            <ac:spMk id="22" creationId="{7D8141CE-0FC8-13AC-2DC0-414B3E736CA9}"/>
          </ac:spMkLst>
        </pc:spChg>
        <pc:picChg chg="add del mod">
          <ac:chgData name="Debbie Drell" userId="27b0cb83-c194-4fcf-8adc-9101237750f6" providerId="ADAL" clId="{08606246-01D6-4D77-8D79-50DE7E90C55E}" dt="2023-11-14T20:52:26.634" v="62"/>
          <ac:picMkLst>
            <pc:docMk/>
            <pc:sldMk cId="3035002290" sldId="360"/>
            <ac:picMk id="5" creationId="{1F95BCDF-2463-0208-6AC3-5C3C6F1BFD17}"/>
          </ac:picMkLst>
        </pc:picChg>
        <pc:picChg chg="add mod">
          <ac:chgData name="Debbie Drell" userId="27b0cb83-c194-4fcf-8adc-9101237750f6" providerId="ADAL" clId="{08606246-01D6-4D77-8D79-50DE7E90C55E}" dt="2023-11-14T20:53:00.592" v="72" actId="1076"/>
          <ac:picMkLst>
            <pc:docMk/>
            <pc:sldMk cId="3035002290" sldId="360"/>
            <ac:picMk id="14" creationId="{E330567B-B3B8-B271-9D24-F9E81C1D3DA5}"/>
          </ac:picMkLst>
        </pc:picChg>
      </pc:sldChg>
      <pc:sldChg chg="addSp delSp modSp new mod ord modNotesTx">
        <pc:chgData name="Debbie Drell" userId="27b0cb83-c194-4fcf-8adc-9101237750f6" providerId="ADAL" clId="{08606246-01D6-4D77-8D79-50DE7E90C55E}" dt="2023-11-15T02:29:33.705" v="326"/>
        <pc:sldMkLst>
          <pc:docMk/>
          <pc:sldMk cId="2227790561" sldId="361"/>
        </pc:sldMkLst>
        <pc:spChg chg="mod">
          <ac:chgData name="Debbie Drell" userId="27b0cb83-c194-4fcf-8adc-9101237750f6" providerId="ADAL" clId="{08606246-01D6-4D77-8D79-50DE7E90C55E}" dt="2023-11-14T20:53:45.541" v="82" actId="20577"/>
          <ac:spMkLst>
            <pc:docMk/>
            <pc:sldMk cId="2227790561" sldId="361"/>
            <ac:spMk id="2" creationId="{BCB34FD2-FFD6-EB80-8012-3425BFED0774}"/>
          </ac:spMkLst>
        </pc:spChg>
        <pc:spChg chg="del">
          <ac:chgData name="Debbie Drell" userId="27b0cb83-c194-4fcf-8adc-9101237750f6" providerId="ADAL" clId="{08606246-01D6-4D77-8D79-50DE7E90C55E}" dt="2023-11-14T20:53:30.871" v="75" actId="478"/>
          <ac:spMkLst>
            <pc:docMk/>
            <pc:sldMk cId="2227790561" sldId="361"/>
            <ac:spMk id="3" creationId="{B8CC5C55-62EB-368D-A4ED-7158E161652E}"/>
          </ac:spMkLst>
        </pc:spChg>
        <pc:spChg chg="del">
          <ac:chgData name="Debbie Drell" userId="27b0cb83-c194-4fcf-8adc-9101237750f6" providerId="ADAL" clId="{08606246-01D6-4D77-8D79-50DE7E90C55E}" dt="2023-11-14T20:53:32.242" v="76" actId="478"/>
          <ac:spMkLst>
            <pc:docMk/>
            <pc:sldMk cId="2227790561" sldId="361"/>
            <ac:spMk id="4" creationId="{42748C68-9B4F-61E6-E0E2-79B19D272140}"/>
          </ac:spMkLst>
        </pc:spChg>
        <pc:spChg chg="add mod">
          <ac:chgData name="Debbie Drell" userId="27b0cb83-c194-4fcf-8adc-9101237750f6" providerId="ADAL" clId="{08606246-01D6-4D77-8D79-50DE7E90C55E}" dt="2023-11-14T20:53:35.810" v="78" actId="21"/>
          <ac:spMkLst>
            <pc:docMk/>
            <pc:sldMk cId="2227790561" sldId="361"/>
            <ac:spMk id="5" creationId="{6C4C0E99-1EA6-47E9-7FC4-89ACDAF8D4EF}"/>
          </ac:spMkLst>
        </pc:spChg>
        <pc:spChg chg="add mod">
          <ac:chgData name="Debbie Drell" userId="27b0cb83-c194-4fcf-8adc-9101237750f6" providerId="ADAL" clId="{08606246-01D6-4D77-8D79-50DE7E90C55E}" dt="2023-11-14T21:07:24.889" v="215" actId="207"/>
          <ac:spMkLst>
            <pc:docMk/>
            <pc:sldMk cId="2227790561" sldId="361"/>
            <ac:spMk id="6" creationId="{38A432F1-C30C-2811-1839-E820074105B9}"/>
          </ac:spMkLst>
        </pc:spChg>
        <pc:spChg chg="add mod">
          <ac:chgData name="Debbie Drell" userId="27b0cb83-c194-4fcf-8adc-9101237750f6" providerId="ADAL" clId="{08606246-01D6-4D77-8D79-50DE7E90C55E}" dt="2023-11-14T20:53:33.077" v="77"/>
          <ac:spMkLst>
            <pc:docMk/>
            <pc:sldMk cId="2227790561" sldId="361"/>
            <ac:spMk id="7" creationId="{5140EC83-C884-77CE-2182-9743C08111F3}"/>
          </ac:spMkLst>
        </pc:spChg>
        <pc:picChg chg="add mod">
          <ac:chgData name="Debbie Drell" userId="27b0cb83-c194-4fcf-8adc-9101237750f6" providerId="ADAL" clId="{08606246-01D6-4D77-8D79-50DE7E90C55E}" dt="2023-11-14T20:53:33.077" v="77"/>
          <ac:picMkLst>
            <pc:docMk/>
            <pc:sldMk cId="2227790561" sldId="361"/>
            <ac:picMk id="8" creationId="{122695A8-EB33-4894-7E73-62D7C63DC6F0}"/>
          </ac:picMkLst>
        </pc:picChg>
      </pc:sldChg>
      <pc:sldChg chg="addSp modSp add mod modNotesTx">
        <pc:chgData name="Debbie Drell" userId="27b0cb83-c194-4fcf-8adc-9101237750f6" providerId="ADAL" clId="{08606246-01D6-4D77-8D79-50DE7E90C55E}" dt="2023-11-15T02:29:51.467" v="328"/>
        <pc:sldMkLst>
          <pc:docMk/>
          <pc:sldMk cId="3600989884" sldId="362"/>
        </pc:sldMkLst>
        <pc:spChg chg="mod">
          <ac:chgData name="Debbie Drell" userId="27b0cb83-c194-4fcf-8adc-9101237750f6" providerId="ADAL" clId="{08606246-01D6-4D77-8D79-50DE7E90C55E}" dt="2023-11-14T20:55:37.148" v="118"/>
          <ac:spMkLst>
            <pc:docMk/>
            <pc:sldMk cId="3600989884" sldId="362"/>
            <ac:spMk id="2" creationId="{0DFC3F64-C7B5-F27B-EB06-959CFE03B5B4}"/>
          </ac:spMkLst>
        </pc:spChg>
        <pc:spChg chg="add mod">
          <ac:chgData name="Debbie Drell" userId="27b0cb83-c194-4fcf-8adc-9101237750f6" providerId="ADAL" clId="{08606246-01D6-4D77-8D79-50DE7E90C55E}" dt="2023-11-14T20:55:36.410" v="117" actId="21"/>
          <ac:spMkLst>
            <pc:docMk/>
            <pc:sldMk cId="3600989884" sldId="362"/>
            <ac:spMk id="3" creationId="{9ACE0452-1823-707C-58F5-E56937A8B04D}"/>
          </ac:spMkLst>
        </pc:spChg>
        <pc:spChg chg="add mod">
          <ac:chgData name="Debbie Drell" userId="27b0cb83-c194-4fcf-8adc-9101237750f6" providerId="ADAL" clId="{08606246-01D6-4D77-8D79-50DE7E90C55E}" dt="2023-11-14T21:07:21.138" v="214" actId="207"/>
          <ac:spMkLst>
            <pc:docMk/>
            <pc:sldMk cId="3600989884" sldId="362"/>
            <ac:spMk id="4" creationId="{779E3150-62CC-0119-2D23-8626B757B761}"/>
          </ac:spMkLst>
        </pc:spChg>
        <pc:spChg chg="add mod">
          <ac:chgData name="Debbie Drell" userId="27b0cb83-c194-4fcf-8adc-9101237750f6" providerId="ADAL" clId="{08606246-01D6-4D77-8D79-50DE7E90C55E}" dt="2023-11-14T20:55:30.277" v="116"/>
          <ac:spMkLst>
            <pc:docMk/>
            <pc:sldMk cId="3600989884" sldId="362"/>
            <ac:spMk id="7" creationId="{462AA0C9-80BF-104A-5A8B-1A8F25959167}"/>
          </ac:spMkLst>
        </pc:spChg>
        <pc:grpChg chg="add mod">
          <ac:chgData name="Debbie Drell" userId="27b0cb83-c194-4fcf-8adc-9101237750f6" providerId="ADAL" clId="{08606246-01D6-4D77-8D79-50DE7E90C55E}" dt="2023-11-14T20:55:30.277" v="116"/>
          <ac:grpSpMkLst>
            <pc:docMk/>
            <pc:sldMk cId="3600989884" sldId="362"/>
            <ac:grpSpMk id="10" creationId="{65D9A3F2-8BB7-C1AC-37F9-4860EB5E0083}"/>
          </ac:grpSpMkLst>
        </pc:grpChg>
        <pc:grpChg chg="mod">
          <ac:chgData name="Debbie Drell" userId="27b0cb83-c194-4fcf-8adc-9101237750f6" providerId="ADAL" clId="{08606246-01D6-4D77-8D79-50DE7E90C55E}" dt="2023-11-14T20:55:30.277" v="116"/>
          <ac:grpSpMkLst>
            <pc:docMk/>
            <pc:sldMk cId="3600989884" sldId="362"/>
            <ac:grpSpMk id="11" creationId="{ABB0378E-AA0B-6C6B-7B1B-38246AF85890}"/>
          </ac:grpSpMkLst>
        </pc:grpChg>
        <pc:picChg chg="add mod">
          <ac:chgData name="Debbie Drell" userId="27b0cb83-c194-4fcf-8adc-9101237750f6" providerId="ADAL" clId="{08606246-01D6-4D77-8D79-50DE7E90C55E}" dt="2023-11-14T20:55:30.277" v="116"/>
          <ac:picMkLst>
            <pc:docMk/>
            <pc:sldMk cId="3600989884" sldId="362"/>
            <ac:picMk id="5" creationId="{44536F39-2034-6208-7762-80F9F6C832A8}"/>
          </ac:picMkLst>
        </pc:picChg>
        <pc:picChg chg="add mod">
          <ac:chgData name="Debbie Drell" userId="27b0cb83-c194-4fcf-8adc-9101237750f6" providerId="ADAL" clId="{08606246-01D6-4D77-8D79-50DE7E90C55E}" dt="2023-11-14T20:55:30.277" v="116"/>
          <ac:picMkLst>
            <pc:docMk/>
            <pc:sldMk cId="3600989884" sldId="362"/>
            <ac:picMk id="6" creationId="{6852DF7B-D3C4-F3B4-3C8D-25F66766AB20}"/>
          </ac:picMkLst>
        </pc:picChg>
        <pc:picChg chg="add mod">
          <ac:chgData name="Debbie Drell" userId="27b0cb83-c194-4fcf-8adc-9101237750f6" providerId="ADAL" clId="{08606246-01D6-4D77-8D79-50DE7E90C55E}" dt="2023-11-14T20:55:30.277" v="116"/>
          <ac:picMkLst>
            <pc:docMk/>
            <pc:sldMk cId="3600989884" sldId="362"/>
            <ac:picMk id="8" creationId="{C4FE3B77-E734-FBE5-FB4F-7FA923445F60}"/>
          </ac:picMkLst>
        </pc:picChg>
        <pc:picChg chg="add mod">
          <ac:chgData name="Debbie Drell" userId="27b0cb83-c194-4fcf-8adc-9101237750f6" providerId="ADAL" clId="{08606246-01D6-4D77-8D79-50DE7E90C55E}" dt="2023-11-14T20:55:57.567" v="134" actId="1076"/>
          <ac:picMkLst>
            <pc:docMk/>
            <pc:sldMk cId="3600989884" sldId="362"/>
            <ac:picMk id="9" creationId="{803D9382-C027-ADF0-F6A1-EB27A408B77F}"/>
          </ac:picMkLst>
        </pc:picChg>
        <pc:picChg chg="mod">
          <ac:chgData name="Debbie Drell" userId="27b0cb83-c194-4fcf-8adc-9101237750f6" providerId="ADAL" clId="{08606246-01D6-4D77-8D79-50DE7E90C55E}" dt="2023-11-14T20:55:30.277" v="116"/>
          <ac:picMkLst>
            <pc:docMk/>
            <pc:sldMk cId="3600989884" sldId="362"/>
            <ac:picMk id="12" creationId="{3F29C4A1-19F6-61B9-EDAE-26F47A1FE564}"/>
          </ac:picMkLst>
        </pc:picChg>
        <pc:picChg chg="mod">
          <ac:chgData name="Debbie Drell" userId="27b0cb83-c194-4fcf-8adc-9101237750f6" providerId="ADAL" clId="{08606246-01D6-4D77-8D79-50DE7E90C55E}" dt="2023-11-14T20:55:30.277" v="116"/>
          <ac:picMkLst>
            <pc:docMk/>
            <pc:sldMk cId="3600989884" sldId="362"/>
            <ac:picMk id="13" creationId="{5A8E99E4-5C29-90BB-EBC5-31DD347B83D7}"/>
          </ac:picMkLst>
        </pc:picChg>
        <pc:picChg chg="mod">
          <ac:chgData name="Debbie Drell" userId="27b0cb83-c194-4fcf-8adc-9101237750f6" providerId="ADAL" clId="{08606246-01D6-4D77-8D79-50DE7E90C55E}" dt="2023-11-14T20:55:30.277" v="116"/>
          <ac:picMkLst>
            <pc:docMk/>
            <pc:sldMk cId="3600989884" sldId="362"/>
            <ac:picMk id="14" creationId="{C0607D28-DB62-CA0F-D01D-2F0C0D556B7D}"/>
          </ac:picMkLst>
        </pc:picChg>
        <pc:picChg chg="mod">
          <ac:chgData name="Debbie Drell" userId="27b0cb83-c194-4fcf-8adc-9101237750f6" providerId="ADAL" clId="{08606246-01D6-4D77-8D79-50DE7E90C55E}" dt="2023-11-14T20:55:30.277" v="116"/>
          <ac:picMkLst>
            <pc:docMk/>
            <pc:sldMk cId="3600989884" sldId="362"/>
            <ac:picMk id="15" creationId="{BE1F91FD-3B8C-DCB6-4149-52AD78DAA06F}"/>
          </ac:picMkLst>
        </pc:picChg>
        <pc:picChg chg="mod">
          <ac:chgData name="Debbie Drell" userId="27b0cb83-c194-4fcf-8adc-9101237750f6" providerId="ADAL" clId="{08606246-01D6-4D77-8D79-50DE7E90C55E}" dt="2023-11-14T20:55:30.277" v="116"/>
          <ac:picMkLst>
            <pc:docMk/>
            <pc:sldMk cId="3600989884" sldId="362"/>
            <ac:picMk id="16" creationId="{E6EFC8A3-EFAC-E7CB-AEA6-C285ABA218CA}"/>
          </ac:picMkLst>
        </pc:picChg>
        <pc:picChg chg="mod">
          <ac:chgData name="Debbie Drell" userId="27b0cb83-c194-4fcf-8adc-9101237750f6" providerId="ADAL" clId="{08606246-01D6-4D77-8D79-50DE7E90C55E}" dt="2023-11-14T20:55:30.277" v="116"/>
          <ac:picMkLst>
            <pc:docMk/>
            <pc:sldMk cId="3600989884" sldId="362"/>
            <ac:picMk id="17" creationId="{A6B86352-01B7-B8EB-AF8D-F760192697F1}"/>
          </ac:picMkLst>
        </pc:picChg>
        <pc:picChg chg="mod">
          <ac:chgData name="Debbie Drell" userId="27b0cb83-c194-4fcf-8adc-9101237750f6" providerId="ADAL" clId="{08606246-01D6-4D77-8D79-50DE7E90C55E}" dt="2023-11-14T20:55:30.277" v="116"/>
          <ac:picMkLst>
            <pc:docMk/>
            <pc:sldMk cId="3600989884" sldId="362"/>
            <ac:picMk id="18" creationId="{F00C2C9E-905A-79FF-B9EA-8FCB19CC6B55}"/>
          </ac:picMkLst>
        </pc:picChg>
        <pc:picChg chg="mod">
          <ac:chgData name="Debbie Drell" userId="27b0cb83-c194-4fcf-8adc-9101237750f6" providerId="ADAL" clId="{08606246-01D6-4D77-8D79-50DE7E90C55E}" dt="2023-11-14T20:55:30.277" v="116"/>
          <ac:picMkLst>
            <pc:docMk/>
            <pc:sldMk cId="3600989884" sldId="362"/>
            <ac:picMk id="19" creationId="{861A7E14-AC65-E2B1-A7E5-FB59346CEE02}"/>
          </ac:picMkLst>
        </pc:picChg>
        <pc:picChg chg="mod">
          <ac:chgData name="Debbie Drell" userId="27b0cb83-c194-4fcf-8adc-9101237750f6" providerId="ADAL" clId="{08606246-01D6-4D77-8D79-50DE7E90C55E}" dt="2023-11-14T20:55:30.277" v="116"/>
          <ac:picMkLst>
            <pc:docMk/>
            <pc:sldMk cId="3600989884" sldId="362"/>
            <ac:picMk id="20" creationId="{A947F3F9-2E95-53FF-0BFD-ADA8F1C6C7D7}"/>
          </ac:picMkLst>
        </pc:picChg>
        <pc:picChg chg="mod">
          <ac:chgData name="Debbie Drell" userId="27b0cb83-c194-4fcf-8adc-9101237750f6" providerId="ADAL" clId="{08606246-01D6-4D77-8D79-50DE7E90C55E}" dt="2023-11-14T20:55:30.277" v="116"/>
          <ac:picMkLst>
            <pc:docMk/>
            <pc:sldMk cId="3600989884" sldId="362"/>
            <ac:picMk id="21" creationId="{FB332183-1DF1-9742-0CA4-C0C81F337256}"/>
          </ac:picMkLst>
        </pc:picChg>
        <pc:picChg chg="mod">
          <ac:chgData name="Debbie Drell" userId="27b0cb83-c194-4fcf-8adc-9101237750f6" providerId="ADAL" clId="{08606246-01D6-4D77-8D79-50DE7E90C55E}" dt="2023-11-14T20:55:30.277" v="116"/>
          <ac:picMkLst>
            <pc:docMk/>
            <pc:sldMk cId="3600989884" sldId="362"/>
            <ac:picMk id="22" creationId="{5EBC4236-300E-30C1-A889-E057F74935C8}"/>
          </ac:picMkLst>
        </pc:picChg>
        <pc:picChg chg="mod">
          <ac:chgData name="Debbie Drell" userId="27b0cb83-c194-4fcf-8adc-9101237750f6" providerId="ADAL" clId="{08606246-01D6-4D77-8D79-50DE7E90C55E}" dt="2023-11-14T20:55:30.277" v="116"/>
          <ac:picMkLst>
            <pc:docMk/>
            <pc:sldMk cId="3600989884" sldId="362"/>
            <ac:picMk id="23" creationId="{3FDD89EE-DE39-933A-D8B4-150D363064E7}"/>
          </ac:picMkLst>
        </pc:picChg>
        <pc:picChg chg="mod">
          <ac:chgData name="Debbie Drell" userId="27b0cb83-c194-4fcf-8adc-9101237750f6" providerId="ADAL" clId="{08606246-01D6-4D77-8D79-50DE7E90C55E}" dt="2023-11-14T20:55:30.277" v="116"/>
          <ac:picMkLst>
            <pc:docMk/>
            <pc:sldMk cId="3600989884" sldId="362"/>
            <ac:picMk id="24" creationId="{179F120F-8391-88F7-84B2-91B3D2D614E1}"/>
          </ac:picMkLst>
        </pc:picChg>
        <pc:picChg chg="mod">
          <ac:chgData name="Debbie Drell" userId="27b0cb83-c194-4fcf-8adc-9101237750f6" providerId="ADAL" clId="{08606246-01D6-4D77-8D79-50DE7E90C55E}" dt="2023-11-14T20:55:30.277" v="116"/>
          <ac:picMkLst>
            <pc:docMk/>
            <pc:sldMk cId="3600989884" sldId="362"/>
            <ac:picMk id="25" creationId="{7B253BB4-14BB-96A2-4D7F-46C949DC074A}"/>
          </ac:picMkLst>
        </pc:picChg>
        <pc:picChg chg="mod">
          <ac:chgData name="Debbie Drell" userId="27b0cb83-c194-4fcf-8adc-9101237750f6" providerId="ADAL" clId="{08606246-01D6-4D77-8D79-50DE7E90C55E}" dt="2023-11-14T20:55:30.277" v="116"/>
          <ac:picMkLst>
            <pc:docMk/>
            <pc:sldMk cId="3600989884" sldId="362"/>
            <ac:picMk id="26" creationId="{71A6CF31-7681-83F0-689D-29C0C20D2744}"/>
          </ac:picMkLst>
        </pc:picChg>
        <pc:picChg chg="mod">
          <ac:chgData name="Debbie Drell" userId="27b0cb83-c194-4fcf-8adc-9101237750f6" providerId="ADAL" clId="{08606246-01D6-4D77-8D79-50DE7E90C55E}" dt="2023-11-14T20:55:30.277" v="116"/>
          <ac:picMkLst>
            <pc:docMk/>
            <pc:sldMk cId="3600989884" sldId="362"/>
            <ac:picMk id="27" creationId="{4BDF9944-68BE-6AB8-42C5-E751F0FA98A5}"/>
          </ac:picMkLst>
        </pc:picChg>
        <pc:picChg chg="mod">
          <ac:chgData name="Debbie Drell" userId="27b0cb83-c194-4fcf-8adc-9101237750f6" providerId="ADAL" clId="{08606246-01D6-4D77-8D79-50DE7E90C55E}" dt="2023-11-14T20:55:30.277" v="116"/>
          <ac:picMkLst>
            <pc:docMk/>
            <pc:sldMk cId="3600989884" sldId="362"/>
            <ac:picMk id="28" creationId="{EAA3DE42-5632-63A4-CAC2-6E161CF947E4}"/>
          </ac:picMkLst>
        </pc:picChg>
        <pc:picChg chg="mod">
          <ac:chgData name="Debbie Drell" userId="27b0cb83-c194-4fcf-8adc-9101237750f6" providerId="ADAL" clId="{08606246-01D6-4D77-8D79-50DE7E90C55E}" dt="2023-11-14T20:55:30.277" v="116"/>
          <ac:picMkLst>
            <pc:docMk/>
            <pc:sldMk cId="3600989884" sldId="362"/>
            <ac:picMk id="29" creationId="{27634123-D6F6-7BCD-614F-313780BF12C5}"/>
          </ac:picMkLst>
        </pc:picChg>
        <pc:picChg chg="mod">
          <ac:chgData name="Debbie Drell" userId="27b0cb83-c194-4fcf-8adc-9101237750f6" providerId="ADAL" clId="{08606246-01D6-4D77-8D79-50DE7E90C55E}" dt="2023-11-14T20:55:30.277" v="116"/>
          <ac:picMkLst>
            <pc:docMk/>
            <pc:sldMk cId="3600989884" sldId="362"/>
            <ac:picMk id="30" creationId="{B7A01EB8-5C9C-00E8-1BF2-688E6758BCBD}"/>
          </ac:picMkLst>
        </pc:picChg>
        <pc:picChg chg="mod">
          <ac:chgData name="Debbie Drell" userId="27b0cb83-c194-4fcf-8adc-9101237750f6" providerId="ADAL" clId="{08606246-01D6-4D77-8D79-50DE7E90C55E}" dt="2023-11-14T20:55:30.277" v="116"/>
          <ac:picMkLst>
            <pc:docMk/>
            <pc:sldMk cId="3600989884" sldId="362"/>
            <ac:picMk id="31" creationId="{CEB020FC-115D-1A43-508E-9EF22BFA5FED}"/>
          </ac:picMkLst>
        </pc:picChg>
        <pc:picChg chg="mod">
          <ac:chgData name="Debbie Drell" userId="27b0cb83-c194-4fcf-8adc-9101237750f6" providerId="ADAL" clId="{08606246-01D6-4D77-8D79-50DE7E90C55E}" dt="2023-11-14T20:55:30.277" v="116"/>
          <ac:picMkLst>
            <pc:docMk/>
            <pc:sldMk cId="3600989884" sldId="362"/>
            <ac:picMk id="32" creationId="{7805C001-1C21-FECA-49FE-33DAD2F0ED2D}"/>
          </ac:picMkLst>
        </pc:picChg>
        <pc:picChg chg="mod">
          <ac:chgData name="Debbie Drell" userId="27b0cb83-c194-4fcf-8adc-9101237750f6" providerId="ADAL" clId="{08606246-01D6-4D77-8D79-50DE7E90C55E}" dt="2023-11-14T20:55:30.277" v="116"/>
          <ac:picMkLst>
            <pc:docMk/>
            <pc:sldMk cId="3600989884" sldId="362"/>
            <ac:picMk id="33" creationId="{E2F0D2E2-E7F8-C7F3-3F81-A766D695686F}"/>
          </ac:picMkLst>
        </pc:picChg>
        <pc:picChg chg="mod">
          <ac:chgData name="Debbie Drell" userId="27b0cb83-c194-4fcf-8adc-9101237750f6" providerId="ADAL" clId="{08606246-01D6-4D77-8D79-50DE7E90C55E}" dt="2023-11-14T20:55:30.277" v="116"/>
          <ac:picMkLst>
            <pc:docMk/>
            <pc:sldMk cId="3600989884" sldId="362"/>
            <ac:picMk id="34" creationId="{04FC5C72-D9F5-5FCB-CB69-525D6546A0B9}"/>
          </ac:picMkLst>
        </pc:picChg>
        <pc:picChg chg="mod">
          <ac:chgData name="Debbie Drell" userId="27b0cb83-c194-4fcf-8adc-9101237750f6" providerId="ADAL" clId="{08606246-01D6-4D77-8D79-50DE7E90C55E}" dt="2023-11-14T20:55:30.277" v="116"/>
          <ac:picMkLst>
            <pc:docMk/>
            <pc:sldMk cId="3600989884" sldId="362"/>
            <ac:picMk id="35" creationId="{63F393A6-305F-B3EE-3050-2EA3CBBC273B}"/>
          </ac:picMkLst>
        </pc:picChg>
        <pc:picChg chg="mod">
          <ac:chgData name="Debbie Drell" userId="27b0cb83-c194-4fcf-8adc-9101237750f6" providerId="ADAL" clId="{08606246-01D6-4D77-8D79-50DE7E90C55E}" dt="2023-11-14T20:55:30.277" v="116"/>
          <ac:picMkLst>
            <pc:docMk/>
            <pc:sldMk cId="3600989884" sldId="362"/>
            <ac:picMk id="36" creationId="{AD814D08-7542-CFA9-8136-866AF38BC57A}"/>
          </ac:picMkLst>
        </pc:picChg>
        <pc:picChg chg="mod">
          <ac:chgData name="Debbie Drell" userId="27b0cb83-c194-4fcf-8adc-9101237750f6" providerId="ADAL" clId="{08606246-01D6-4D77-8D79-50DE7E90C55E}" dt="2023-11-14T20:55:30.277" v="116"/>
          <ac:picMkLst>
            <pc:docMk/>
            <pc:sldMk cId="3600989884" sldId="362"/>
            <ac:picMk id="37" creationId="{EAA302B4-4388-CE1A-75C8-696508D5155B}"/>
          </ac:picMkLst>
        </pc:picChg>
        <pc:picChg chg="mod">
          <ac:chgData name="Debbie Drell" userId="27b0cb83-c194-4fcf-8adc-9101237750f6" providerId="ADAL" clId="{08606246-01D6-4D77-8D79-50DE7E90C55E}" dt="2023-11-14T20:55:30.277" v="116"/>
          <ac:picMkLst>
            <pc:docMk/>
            <pc:sldMk cId="3600989884" sldId="362"/>
            <ac:picMk id="38" creationId="{5E15A334-0544-3C8D-6000-0A968B691C19}"/>
          </ac:picMkLst>
        </pc:picChg>
        <pc:picChg chg="mod">
          <ac:chgData name="Debbie Drell" userId="27b0cb83-c194-4fcf-8adc-9101237750f6" providerId="ADAL" clId="{08606246-01D6-4D77-8D79-50DE7E90C55E}" dt="2023-11-14T20:55:30.277" v="116"/>
          <ac:picMkLst>
            <pc:docMk/>
            <pc:sldMk cId="3600989884" sldId="362"/>
            <ac:picMk id="39" creationId="{00A9D670-4617-758C-9D0B-940844D4F339}"/>
          </ac:picMkLst>
        </pc:picChg>
        <pc:picChg chg="mod">
          <ac:chgData name="Debbie Drell" userId="27b0cb83-c194-4fcf-8adc-9101237750f6" providerId="ADAL" clId="{08606246-01D6-4D77-8D79-50DE7E90C55E}" dt="2023-11-14T20:55:30.277" v="116"/>
          <ac:picMkLst>
            <pc:docMk/>
            <pc:sldMk cId="3600989884" sldId="362"/>
            <ac:picMk id="40" creationId="{532672A6-03DC-91C9-F737-5892E36EF02A}"/>
          </ac:picMkLst>
        </pc:picChg>
        <pc:picChg chg="mod">
          <ac:chgData name="Debbie Drell" userId="27b0cb83-c194-4fcf-8adc-9101237750f6" providerId="ADAL" clId="{08606246-01D6-4D77-8D79-50DE7E90C55E}" dt="2023-11-14T20:55:30.277" v="116"/>
          <ac:picMkLst>
            <pc:docMk/>
            <pc:sldMk cId="3600989884" sldId="362"/>
            <ac:picMk id="41" creationId="{3477691C-5BAB-DD87-5DDB-2907629B7528}"/>
          </ac:picMkLst>
        </pc:picChg>
        <pc:picChg chg="mod">
          <ac:chgData name="Debbie Drell" userId="27b0cb83-c194-4fcf-8adc-9101237750f6" providerId="ADAL" clId="{08606246-01D6-4D77-8D79-50DE7E90C55E}" dt="2023-11-14T20:55:30.277" v="116"/>
          <ac:picMkLst>
            <pc:docMk/>
            <pc:sldMk cId="3600989884" sldId="362"/>
            <ac:picMk id="42" creationId="{D8A2DCB8-D6EF-52EA-85E7-B649BE7EB7E5}"/>
          </ac:picMkLst>
        </pc:picChg>
      </pc:sldChg>
      <pc:sldChg chg="addSp modSp add modAnim modNotesTx">
        <pc:chgData name="Debbie Drell" userId="27b0cb83-c194-4fcf-8adc-9101237750f6" providerId="ADAL" clId="{08606246-01D6-4D77-8D79-50DE7E90C55E}" dt="2023-11-15T02:29:57.802" v="329"/>
        <pc:sldMkLst>
          <pc:docMk/>
          <pc:sldMk cId="1681931401" sldId="363"/>
        </pc:sldMkLst>
        <pc:picChg chg="add mod">
          <ac:chgData name="Debbie Drell" userId="27b0cb83-c194-4fcf-8adc-9101237750f6" providerId="ADAL" clId="{08606246-01D6-4D77-8D79-50DE7E90C55E}" dt="2023-11-14T20:56:05.542" v="135"/>
          <ac:picMkLst>
            <pc:docMk/>
            <pc:sldMk cId="1681931401" sldId="363"/>
            <ac:picMk id="3" creationId="{E7C0F258-8DF0-E2CD-4DA4-9AB1B8520F1D}"/>
          </ac:picMkLst>
        </pc:picChg>
        <pc:picChg chg="add mod">
          <ac:chgData name="Debbie Drell" userId="27b0cb83-c194-4fcf-8adc-9101237750f6" providerId="ADAL" clId="{08606246-01D6-4D77-8D79-50DE7E90C55E}" dt="2023-11-14T20:56:05.542" v="135"/>
          <ac:picMkLst>
            <pc:docMk/>
            <pc:sldMk cId="1681931401" sldId="363"/>
            <ac:picMk id="4" creationId="{2B039FC9-2F29-659E-96B5-3779F4A1A479}"/>
          </ac:picMkLst>
        </pc:picChg>
      </pc:sldChg>
      <pc:sldChg chg="addSp delSp modSp add mod ord">
        <pc:chgData name="Debbie Drell" userId="27b0cb83-c194-4fcf-8adc-9101237750f6" providerId="ADAL" clId="{08606246-01D6-4D77-8D79-50DE7E90C55E}" dt="2023-11-14T21:05:14.409" v="150" actId="1076"/>
        <pc:sldMkLst>
          <pc:docMk/>
          <pc:sldMk cId="455281783" sldId="364"/>
        </pc:sldMkLst>
        <pc:spChg chg="del">
          <ac:chgData name="Debbie Drell" userId="27b0cb83-c194-4fcf-8adc-9101237750f6" providerId="ADAL" clId="{08606246-01D6-4D77-8D79-50DE7E90C55E}" dt="2023-11-14T21:05:04.010" v="146" actId="21"/>
          <ac:spMkLst>
            <pc:docMk/>
            <pc:sldMk cId="455281783" sldId="364"/>
            <ac:spMk id="2" creationId="{0DFC3F64-C7B5-F27B-EB06-959CFE03B5B4}"/>
          </ac:spMkLst>
        </pc:spChg>
        <pc:picChg chg="add mod">
          <ac:chgData name="Debbie Drell" userId="27b0cb83-c194-4fcf-8adc-9101237750f6" providerId="ADAL" clId="{08606246-01D6-4D77-8D79-50DE7E90C55E}" dt="2023-11-14T21:05:14.409" v="150" actId="1076"/>
          <ac:picMkLst>
            <pc:docMk/>
            <pc:sldMk cId="455281783" sldId="364"/>
            <ac:picMk id="3" creationId="{06E24B65-D3F2-67A1-0811-807753ACC1B0}"/>
          </ac:picMkLst>
        </pc:picChg>
      </pc:sldChg>
      <pc:sldChg chg="addSp modSp add mod modNotesTx">
        <pc:chgData name="Debbie Drell" userId="27b0cb83-c194-4fcf-8adc-9101237750f6" providerId="ADAL" clId="{08606246-01D6-4D77-8D79-50DE7E90C55E}" dt="2023-11-15T02:30:12.612" v="330"/>
        <pc:sldMkLst>
          <pc:docMk/>
          <pc:sldMk cId="3535524535" sldId="365"/>
        </pc:sldMkLst>
        <pc:spChg chg="mod">
          <ac:chgData name="Debbie Drell" userId="27b0cb83-c194-4fcf-8adc-9101237750f6" providerId="ADAL" clId="{08606246-01D6-4D77-8D79-50DE7E90C55E}" dt="2023-11-14T21:05:41.609" v="158"/>
          <ac:spMkLst>
            <pc:docMk/>
            <pc:sldMk cId="3535524535" sldId="365"/>
            <ac:spMk id="2" creationId="{0DFC3F64-C7B5-F27B-EB06-959CFE03B5B4}"/>
          </ac:spMkLst>
        </pc:spChg>
        <pc:spChg chg="add mod">
          <ac:chgData name="Debbie Drell" userId="27b0cb83-c194-4fcf-8adc-9101237750f6" providerId="ADAL" clId="{08606246-01D6-4D77-8D79-50DE7E90C55E}" dt="2023-11-14T21:05:40.910" v="157" actId="21"/>
          <ac:spMkLst>
            <pc:docMk/>
            <pc:sldMk cId="3535524535" sldId="365"/>
            <ac:spMk id="3" creationId="{7D6FC6CF-E183-9BBD-EF06-49DB02062B89}"/>
          </ac:spMkLst>
        </pc:spChg>
        <pc:graphicFrameChg chg="add mod">
          <ac:chgData name="Debbie Drell" userId="27b0cb83-c194-4fcf-8adc-9101237750f6" providerId="ADAL" clId="{08606246-01D6-4D77-8D79-50DE7E90C55E}" dt="2023-11-14T21:05:39.003" v="156"/>
          <ac:graphicFrameMkLst>
            <pc:docMk/>
            <pc:sldMk cId="3535524535" sldId="365"/>
            <ac:graphicFrameMk id="4" creationId="{3A2AB770-32E8-72EE-33B6-55F51BABCBED}"/>
          </ac:graphicFrameMkLst>
        </pc:graphicFrameChg>
        <pc:graphicFrameChg chg="add mod">
          <ac:chgData name="Debbie Drell" userId="27b0cb83-c194-4fcf-8adc-9101237750f6" providerId="ADAL" clId="{08606246-01D6-4D77-8D79-50DE7E90C55E}" dt="2023-11-14T21:05:39.003" v="156"/>
          <ac:graphicFrameMkLst>
            <pc:docMk/>
            <pc:sldMk cId="3535524535" sldId="365"/>
            <ac:graphicFrameMk id="5" creationId="{67D2B77F-D4F4-42C5-ACAA-835E95783D20}"/>
          </ac:graphicFrameMkLst>
        </pc:graphicFrameChg>
        <pc:graphicFrameChg chg="add mod">
          <ac:chgData name="Debbie Drell" userId="27b0cb83-c194-4fcf-8adc-9101237750f6" providerId="ADAL" clId="{08606246-01D6-4D77-8D79-50DE7E90C55E}" dt="2023-11-14T21:05:39.003" v="156"/>
          <ac:graphicFrameMkLst>
            <pc:docMk/>
            <pc:sldMk cId="3535524535" sldId="365"/>
            <ac:graphicFrameMk id="6" creationId="{05E9BD03-4FD4-E1E1-FB39-917F0970EF76}"/>
          </ac:graphicFrameMkLst>
        </pc:graphicFrameChg>
        <pc:graphicFrameChg chg="add mod">
          <ac:chgData name="Debbie Drell" userId="27b0cb83-c194-4fcf-8adc-9101237750f6" providerId="ADAL" clId="{08606246-01D6-4D77-8D79-50DE7E90C55E}" dt="2023-11-14T21:05:39.003" v="156"/>
          <ac:graphicFrameMkLst>
            <pc:docMk/>
            <pc:sldMk cId="3535524535" sldId="365"/>
            <ac:graphicFrameMk id="7" creationId="{62FDC76E-120D-F0BF-7EE6-B11CD7897C03}"/>
          </ac:graphicFrameMkLst>
        </pc:graphicFrameChg>
      </pc:sldChg>
      <pc:sldChg chg="addSp modSp add mod modNotesTx">
        <pc:chgData name="Debbie Drell" userId="27b0cb83-c194-4fcf-8adc-9101237750f6" providerId="ADAL" clId="{08606246-01D6-4D77-8D79-50DE7E90C55E}" dt="2023-11-15T02:30:19.506" v="331"/>
        <pc:sldMkLst>
          <pc:docMk/>
          <pc:sldMk cId="3758623138" sldId="366"/>
        </pc:sldMkLst>
        <pc:spChg chg="mod">
          <ac:chgData name="Debbie Drell" userId="27b0cb83-c194-4fcf-8adc-9101237750f6" providerId="ADAL" clId="{08606246-01D6-4D77-8D79-50DE7E90C55E}" dt="2023-11-14T21:05:56.343" v="177" actId="20577"/>
          <ac:spMkLst>
            <pc:docMk/>
            <pc:sldMk cId="3758623138" sldId="366"/>
            <ac:spMk id="2" creationId="{0DFC3F64-C7B5-F27B-EB06-959CFE03B5B4}"/>
          </ac:spMkLst>
        </pc:spChg>
        <pc:spChg chg="add mod">
          <ac:chgData name="Debbie Drell" userId="27b0cb83-c194-4fcf-8adc-9101237750f6" providerId="ADAL" clId="{08606246-01D6-4D77-8D79-50DE7E90C55E}" dt="2023-11-14T21:06:59.110" v="209" actId="207"/>
          <ac:spMkLst>
            <pc:docMk/>
            <pc:sldMk cId="3758623138" sldId="366"/>
            <ac:spMk id="4" creationId="{0BB9F3C8-95E1-8F39-2C9A-22489A937189}"/>
          </ac:spMkLst>
        </pc:spChg>
      </pc:sldChg>
      <pc:sldChg chg="addSp modSp add mod">
        <pc:chgData name="Debbie Drell" userId="27b0cb83-c194-4fcf-8adc-9101237750f6" providerId="ADAL" clId="{08606246-01D6-4D77-8D79-50DE7E90C55E}" dt="2023-11-14T21:06:34.193" v="205" actId="1076"/>
        <pc:sldMkLst>
          <pc:docMk/>
          <pc:sldMk cId="1177659981" sldId="367"/>
        </pc:sldMkLst>
        <pc:spChg chg="mod">
          <ac:chgData name="Debbie Drell" userId="27b0cb83-c194-4fcf-8adc-9101237750f6" providerId="ADAL" clId="{08606246-01D6-4D77-8D79-50DE7E90C55E}" dt="2023-11-14T21:06:31.798" v="204"/>
          <ac:spMkLst>
            <pc:docMk/>
            <pc:sldMk cId="1177659981" sldId="367"/>
            <ac:spMk id="2" creationId="{0DFC3F64-C7B5-F27B-EB06-959CFE03B5B4}"/>
          </ac:spMkLst>
        </pc:spChg>
        <pc:spChg chg="add mod">
          <ac:chgData name="Debbie Drell" userId="27b0cb83-c194-4fcf-8adc-9101237750f6" providerId="ADAL" clId="{08606246-01D6-4D77-8D79-50DE7E90C55E}" dt="2023-11-14T21:06:34.193" v="205" actId="1076"/>
          <ac:spMkLst>
            <pc:docMk/>
            <pc:sldMk cId="1177659981" sldId="367"/>
            <ac:spMk id="4" creationId="{1D8FCCA3-410D-8FCB-AF20-9A336576543C}"/>
          </ac:spMkLst>
        </pc:spChg>
        <pc:graphicFrameChg chg="add mod">
          <ac:chgData name="Debbie Drell" userId="27b0cb83-c194-4fcf-8adc-9101237750f6" providerId="ADAL" clId="{08606246-01D6-4D77-8D79-50DE7E90C55E}" dt="2023-11-14T21:06:11.287" v="180" actId="1076"/>
          <ac:graphicFrameMkLst>
            <pc:docMk/>
            <pc:sldMk cId="1177659981" sldId="367"/>
            <ac:graphicFrameMk id="3" creationId="{AC980375-70EB-3E5D-885A-8C8EF8E67D05}"/>
          </ac:graphicFrameMkLst>
        </pc:graphicFrameChg>
      </pc:sldChg>
      <pc:sldChg chg="addSp delSp modSp add mod">
        <pc:chgData name="Debbie Drell" userId="27b0cb83-c194-4fcf-8adc-9101237750f6" providerId="ADAL" clId="{08606246-01D6-4D77-8D79-50DE7E90C55E}" dt="2023-11-14T21:07:10.175" v="212" actId="207"/>
        <pc:sldMkLst>
          <pc:docMk/>
          <pc:sldMk cId="2287532022" sldId="368"/>
        </pc:sldMkLst>
        <pc:spChg chg="del">
          <ac:chgData name="Debbie Drell" userId="27b0cb83-c194-4fcf-8adc-9101237750f6" providerId="ADAL" clId="{08606246-01D6-4D77-8D79-50DE7E90C55E}" dt="2023-11-14T21:06:47.543" v="207" actId="21"/>
          <ac:spMkLst>
            <pc:docMk/>
            <pc:sldMk cId="2287532022" sldId="368"/>
            <ac:spMk id="2" creationId="{0DFC3F64-C7B5-F27B-EB06-959CFE03B5B4}"/>
          </ac:spMkLst>
        </pc:spChg>
        <pc:spChg chg="add mod">
          <ac:chgData name="Debbie Drell" userId="27b0cb83-c194-4fcf-8adc-9101237750f6" providerId="ADAL" clId="{08606246-01D6-4D77-8D79-50DE7E90C55E}" dt="2023-11-14T21:07:10.175" v="212" actId="207"/>
          <ac:spMkLst>
            <pc:docMk/>
            <pc:sldMk cId="2287532022" sldId="368"/>
            <ac:spMk id="4" creationId="{F831B48E-AB17-C236-B97C-C6617C312AD4}"/>
          </ac:spMkLst>
        </pc:spChg>
        <pc:graphicFrameChg chg="add mod modGraphic">
          <ac:chgData name="Debbie Drell" userId="27b0cb83-c194-4fcf-8adc-9101237750f6" providerId="ADAL" clId="{08606246-01D6-4D77-8D79-50DE7E90C55E}" dt="2023-11-14T21:07:07.706" v="211" actId="207"/>
          <ac:graphicFrameMkLst>
            <pc:docMk/>
            <pc:sldMk cId="2287532022" sldId="368"/>
            <ac:graphicFrameMk id="3" creationId="{EFB4D8E4-FE16-FD37-B62C-574B6BE778FC}"/>
          </ac:graphicFrameMkLst>
        </pc:graphicFrameChg>
      </pc:sldChg>
      <pc:sldChg chg="addSp modSp add mod modNotesTx">
        <pc:chgData name="Debbie Drell" userId="27b0cb83-c194-4fcf-8adc-9101237750f6" providerId="ADAL" clId="{08606246-01D6-4D77-8D79-50DE7E90C55E}" dt="2023-11-15T02:30:37.886" v="332"/>
        <pc:sldMkLst>
          <pc:docMk/>
          <pc:sldMk cId="1987597197" sldId="369"/>
        </pc:sldMkLst>
        <pc:spChg chg="mod">
          <ac:chgData name="Debbie Drell" userId="27b0cb83-c194-4fcf-8adc-9101237750f6" providerId="ADAL" clId="{08606246-01D6-4D77-8D79-50DE7E90C55E}" dt="2023-11-14T21:09:09.477" v="265"/>
          <ac:spMkLst>
            <pc:docMk/>
            <pc:sldMk cId="1987597197" sldId="369"/>
            <ac:spMk id="2" creationId="{0DFC3F64-C7B5-F27B-EB06-959CFE03B5B4}"/>
          </ac:spMkLst>
        </pc:spChg>
        <pc:spChg chg="add mod">
          <ac:chgData name="Debbie Drell" userId="27b0cb83-c194-4fcf-8adc-9101237750f6" providerId="ADAL" clId="{08606246-01D6-4D77-8D79-50DE7E90C55E}" dt="2023-11-14T21:09:04.278" v="264" actId="14100"/>
          <ac:spMkLst>
            <pc:docMk/>
            <pc:sldMk cId="1987597197" sldId="369"/>
            <ac:spMk id="4" creationId="{1B7B2B1D-4F69-612F-B87A-D32AAFF9A4C0}"/>
          </ac:spMkLst>
        </pc:spChg>
      </pc:sldChg>
      <pc:sldChg chg="addSp delSp modSp add mod">
        <pc:chgData name="Debbie Drell" userId="27b0cb83-c194-4fcf-8adc-9101237750f6" providerId="ADAL" clId="{08606246-01D6-4D77-8D79-50DE7E90C55E}" dt="2023-11-15T02:31:33.886" v="490" actId="5793"/>
        <pc:sldMkLst>
          <pc:docMk/>
          <pc:sldMk cId="2364832997" sldId="370"/>
        </pc:sldMkLst>
        <pc:spChg chg="mod">
          <ac:chgData name="Debbie Drell" userId="27b0cb83-c194-4fcf-8adc-9101237750f6" providerId="ADAL" clId="{08606246-01D6-4D77-8D79-50DE7E90C55E}" dt="2023-11-15T02:30:56.629" v="348" actId="5793"/>
          <ac:spMkLst>
            <pc:docMk/>
            <pc:sldMk cId="2364832997" sldId="370"/>
            <ac:spMk id="2" creationId="{0DFC3F64-C7B5-F27B-EB06-959CFE03B5B4}"/>
          </ac:spMkLst>
        </pc:spChg>
        <pc:spChg chg="add del mod">
          <ac:chgData name="Debbie Drell" userId="27b0cb83-c194-4fcf-8adc-9101237750f6" providerId="ADAL" clId="{08606246-01D6-4D77-8D79-50DE7E90C55E}" dt="2023-11-15T02:02:10.905" v="318"/>
          <ac:spMkLst>
            <pc:docMk/>
            <pc:sldMk cId="2364832997" sldId="370"/>
            <ac:spMk id="4" creationId="{3E839823-AB95-3CEB-C598-1DF927D64255}"/>
          </ac:spMkLst>
        </pc:spChg>
        <pc:spChg chg="add mod">
          <ac:chgData name="Debbie Drell" userId="27b0cb83-c194-4fcf-8adc-9101237750f6" providerId="ADAL" clId="{08606246-01D6-4D77-8D79-50DE7E90C55E}" dt="2023-11-15T02:31:33.886" v="490" actId="5793"/>
          <ac:spMkLst>
            <pc:docMk/>
            <pc:sldMk cId="2364832997" sldId="370"/>
            <ac:spMk id="5" creationId="{8D9DA925-B4A4-BE5B-F404-982BB56842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Sample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68F-4532-B255-D287C04EE6F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68F-4532-B255-D287C04EE6F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Underrepresented</c:v>
                </c:pt>
                <c:pt idx="1">
                  <c:v>Represented</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4-068F-4532-B255-D287C04EE6F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DD-4A63-8A1E-A563C9789D4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DD-4A63-8A1E-A563C9789D4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Patients</c:v>
                </c:pt>
                <c:pt idx="1">
                  <c:v>Caregivers</c:v>
                </c:pt>
              </c:strCache>
            </c:strRef>
          </c:cat>
          <c:val>
            <c:numRef>
              <c:f>Sheet1!$B$2:$B$3</c:f>
              <c:numCache>
                <c:formatCode>General</c:formatCode>
                <c:ptCount val="2"/>
                <c:pt idx="0">
                  <c:v>2208</c:v>
                </c:pt>
                <c:pt idx="1">
                  <c:v>640</c:v>
                </c:pt>
              </c:numCache>
            </c:numRef>
          </c:val>
          <c:extLst>
            <c:ext xmlns:c16="http://schemas.microsoft.com/office/drawing/2014/chart" uri="{C3380CC4-5D6E-409C-BE32-E72D297353CC}">
              <c16:uniqueId val="{00000004-01DD-4A63-8A1E-A563C9789D4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25538276797067"/>
          <c:y val="5.8141179505576408E-2"/>
          <c:w val="0.4700984179685137"/>
          <c:h val="0.88806783952423884"/>
        </c:manualLayout>
      </c:layout>
      <c:barChart>
        <c:barDir val="bar"/>
        <c:grouping val="clustered"/>
        <c:varyColors val="0"/>
        <c:ser>
          <c:idx val="0"/>
          <c:order val="0"/>
          <c:spPr>
            <a:solidFill>
              <a:srgbClr val="0092BC"/>
            </a:solidFill>
            <a:ln w="38100">
              <a:solidFill>
                <a:schemeClr val="tx1"/>
              </a:solidFill>
            </a:ln>
            <a:effectLst/>
          </c:spPr>
          <c:invertIfNegative val="0"/>
          <c:cat>
            <c:strRef>
              <c:f>Sheet1!$A$1:$A$14</c:f>
              <c:strCache>
                <c:ptCount val="14"/>
                <c:pt idx="0">
                  <c:v>You were overwhelmed from managing your life, care or caregiving responsibilities.</c:v>
                </c:pt>
                <c:pt idx="1">
                  <c:v>You were feeling stressed, anxious, drained or hopeless.</c:v>
                </c:pt>
                <c:pt idx="2">
                  <c:v>Your symptoms or physical/psychological limitations due to your rare disease made it too difficult. </c:v>
                </c:pt>
                <c:pt idx="3">
                  <c:v>You couldn’t afford the cost of the visit. </c:v>
                </c:pt>
                <c:pt idx="4">
                  <c:v>Your doctor did not take the time to listen to you. </c:v>
                </c:pt>
                <c:pt idx="5">
                  <c:v>You were not comfortable getting care because of the COVID-19 pandemic. </c:v>
                </c:pt>
                <c:pt idx="6">
                  <c:v>You were worried about how you would be treated by the health care providers or staff. </c:v>
                </c:pt>
                <c:pt idx="7">
                  <c:v>You couldn’t go because of access to or affordability of transportation, childcare, etc.</c:v>
                </c:pt>
                <c:pt idx="8">
                  <c:v>You weren’t able to take time off work or couldn’t afford to take time off. </c:v>
                </c:pt>
                <c:pt idx="9">
                  <c:v>You were experiencing housing instability, food insecurity or worried about basic needs (utilities, etc.). </c:v>
                </c:pt>
                <c:pt idx="10">
                  <c:v>You live in a rural area where distance to the health care provider is too far.</c:v>
                </c:pt>
                <c:pt idx="11">
                  <c:v>You needed to travel to get the medical care and didn’t have a place to stay.</c:v>
                </c:pt>
                <c:pt idx="12">
                  <c:v>You were worried about being able to fill out all the forms or understanding what you were supposed to do. </c:v>
                </c:pt>
                <c:pt idx="13">
                  <c:v>You were worried about your immigration status </c:v>
                </c:pt>
              </c:strCache>
            </c:strRef>
          </c:cat>
          <c:val>
            <c:numRef>
              <c:f>Sheet1!$B$1:$B$14</c:f>
              <c:numCache>
                <c:formatCode>0%</c:formatCode>
                <c:ptCount val="14"/>
                <c:pt idx="0">
                  <c:v>0.5</c:v>
                </c:pt>
                <c:pt idx="1">
                  <c:v>0.45</c:v>
                </c:pt>
                <c:pt idx="2">
                  <c:v>0.33</c:v>
                </c:pt>
                <c:pt idx="3">
                  <c:v>0.28999999999999998</c:v>
                </c:pt>
                <c:pt idx="4">
                  <c:v>0.28000000000000003</c:v>
                </c:pt>
                <c:pt idx="5">
                  <c:v>0.27</c:v>
                </c:pt>
                <c:pt idx="6">
                  <c:v>0.27</c:v>
                </c:pt>
                <c:pt idx="7">
                  <c:v>0.2</c:v>
                </c:pt>
                <c:pt idx="8">
                  <c:v>0.18</c:v>
                </c:pt>
                <c:pt idx="9">
                  <c:v>0.17</c:v>
                </c:pt>
                <c:pt idx="10">
                  <c:v>0.15</c:v>
                </c:pt>
                <c:pt idx="11">
                  <c:v>0.13</c:v>
                </c:pt>
                <c:pt idx="12">
                  <c:v>0.09</c:v>
                </c:pt>
                <c:pt idx="13">
                  <c:v>0.01</c:v>
                </c:pt>
              </c:numCache>
            </c:numRef>
          </c:val>
          <c:extLst>
            <c:ext xmlns:c16="http://schemas.microsoft.com/office/drawing/2014/chart" uri="{C3380CC4-5D6E-409C-BE32-E72D297353CC}">
              <c16:uniqueId val="{00000000-DF1E-4636-BC9E-798D1549EE0A}"/>
            </c:ext>
          </c:extLst>
        </c:ser>
        <c:dLbls>
          <c:showLegendKey val="0"/>
          <c:showVal val="0"/>
          <c:showCatName val="0"/>
          <c:showSerName val="0"/>
          <c:showPercent val="0"/>
          <c:showBubbleSize val="0"/>
        </c:dLbls>
        <c:gapWidth val="35"/>
        <c:axId val="492129488"/>
        <c:axId val="77497664"/>
      </c:barChart>
      <c:catAx>
        <c:axId val="49212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crossAx val="77497664"/>
        <c:crosses val="autoZero"/>
        <c:auto val="1"/>
        <c:lblAlgn val="ctr"/>
        <c:lblOffset val="100"/>
        <c:noMultiLvlLbl val="0"/>
      </c:catAx>
      <c:valAx>
        <c:axId val="77497664"/>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9212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9356FD-A505-221A-284E-23EE8FD9CC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E6B23E-1132-A4BC-3872-9CB3CF5F3C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29764C-07C1-9940-A8D0-7532F8E64CCF}" type="datetimeFigureOut">
              <a:rPr lang="en-US" smtClean="0"/>
              <a:t>11/14/2023</a:t>
            </a:fld>
            <a:endParaRPr lang="en-US"/>
          </a:p>
        </p:txBody>
      </p:sp>
      <p:sp>
        <p:nvSpPr>
          <p:cNvPr id="4" name="Footer Placeholder 3">
            <a:extLst>
              <a:ext uri="{FF2B5EF4-FFF2-40B4-BE49-F238E27FC236}">
                <a16:creationId xmlns:a16="http://schemas.microsoft.com/office/drawing/2014/main" id="{D3B625B5-1E8E-E5A6-CE73-EFC9069A9E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199123-4ED8-6535-F9C3-89B6169F11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4AAD51-55FA-984A-9450-2FAF86643B27}" type="slidenum">
              <a:rPr lang="en-US" smtClean="0"/>
              <a:t>‹#›</a:t>
            </a:fld>
            <a:endParaRPr lang="en-US"/>
          </a:p>
        </p:txBody>
      </p:sp>
    </p:spTree>
    <p:extLst>
      <p:ext uri="{BB962C8B-B14F-4D97-AF65-F5344CB8AC3E}">
        <p14:creationId xmlns:p14="http://schemas.microsoft.com/office/powerpoint/2010/main" val="2899360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50710-84C9-B64D-BB5A-091B4FAAD985}"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D09A5-BA9F-B444-976D-D354FF25900E}" type="slidenum">
              <a:rPr lang="en-US" smtClean="0"/>
              <a:t>‹#›</a:t>
            </a:fld>
            <a:endParaRPr lang="en-US"/>
          </a:p>
        </p:txBody>
      </p:sp>
    </p:spTree>
    <p:extLst>
      <p:ext uri="{BB962C8B-B14F-4D97-AF65-F5344CB8AC3E}">
        <p14:creationId xmlns:p14="http://schemas.microsoft.com/office/powerpoint/2010/main" val="103551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arediseases.org/diversity-equity-inclus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m02.safelinks.protection.outlook.com/?url=https%3A%2F%2Fvimeo.com%2F827379056%2Fa725b69cec&amp;data=05%7C01%7Cddrell%40rarediseases.org%7Ccb21867f3f6a40cda4cd08db5defc22a%7C035efc06111d43d7946e8319486d4006%7C0%7C0%7C638207056577952547%7CUnknown%7CTWFpbGZsb3d8eyJWIjoiMC4wLjAwMDAiLCJQIjoiV2luMzIiLCJBTiI6Ik1haWwiLCJXVCI6Mn0%3D%7C3000%7C%7C%7C&amp;sdata=mEUwP6RvMchuL9e4SBDuiC5%2FhJXPQJ3d0ah%2BgQj4p9k%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m02.safelinks.protection.outlook.com/?url=http%3A%2F%2Fwww.rarediseasediversitysurvey.org%2F&amp;data=05%7C01%7Caclark%40rarediseases.org%7C2d12c5f035ab4abe9d9c08db08a1609b%7C035efc06111d43d7946e8319486d4006%7C0%7C0%7C638113261432145950%7CUnknown%7CTWFpbGZsb3d8eyJWIjoiMC4wLjAwMDAiLCJQIjoiV2luMzIiLCJBTiI6Ik1haWwiLCJXVCI6Mn0%3D%7C3000%7C%7C%7C&amp;sdata=Xh%2Fyc9HNHyT0UXU1i%2FvILVwj8td5tNbRYZAH%2Bjbb7RI%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Good morning, my name is Debbie Drell and I am NORD’s Senior Director of Membership. My pronouns are she/her, and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 am a second generation Mexican-American. </a:t>
            </a:r>
            <a:r>
              <a:rPr lang="en-US" sz="1800" strike="sngStrike"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 have been working at NORD for more than 6 years directly with 1,200 nonprofit organizations and hundreds leaders to support their mission-critical work. Prior to NORD, I worked for 13 and a half years at the Pulmonary Hypertension Association.  For the last 22 years, I am a caregiver to </a:t>
            </a:r>
            <a:r>
              <a:rPr lang="en-US" sz="1800" strike="sngStrike" dirty="0">
                <a:effectLst/>
                <a:latin typeface="Arial" panose="020B0604020202020204" pitchFamily="34" charset="0"/>
                <a:ea typeface="Times New Roman" panose="02020603050405020304" pitchFamily="18" charset="0"/>
                <a:cs typeface="Times New Roman" panose="02020603050405020304" pitchFamily="18" charset="0"/>
              </a:rPr>
              <a:t>my sister who was diagnosed with a rare, life-threatening heart and lung disease.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I’m here to discuss the preliminary findings of the Rare Disease Diversity Survey. The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development and implementation of the survey was made possible through funding from Rare Disease Diversity Coalition, a program of the Black Women’s Health Imperative (BWHI).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October 13, 2022</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the Rare Disease Diversity Coalition (RDDC), the nation’s leading voice for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alleviating the disproportionate burden of rare diseases on communities of color,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and the National Organization for Rare Disorders (NORD), the leading rare disease advocacy organization, announced plans to conduct a first-ever national survey of underrepresented rare disease patients and caregivers to better understand their unique perspectives and experiences in accessing and affording health care. The research was made possible through a grant from the Black Women’s Health Imperative.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NORD brings together rare disease patients, caregivers, leaders, researchers, clinicians, regulators, advocates, and industry to better understand and fight for diversity, equity, and inclusion within the rare disease community. Earlier this year, NORD </a:t>
            </a:r>
            <a:r>
              <a:rPr lang="en-US" sz="1800" u="none" strike="noStrike"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3"/>
              </a:rPr>
              <a:t>launched several dynamic resources</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to educate leaders, advocates, and nonprofit organizations on how a lack of DEI is affecting marginalized groups within the rare disease community.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a:p>
            <a:endParaRPr lang="en-US" sz="1800" dirty="0"/>
          </a:p>
        </p:txBody>
      </p:sp>
      <p:sp>
        <p:nvSpPr>
          <p:cNvPr id="4" name="Slide Number Placeholder 3"/>
          <p:cNvSpPr>
            <a:spLocks noGrp="1"/>
          </p:cNvSpPr>
          <p:nvPr>
            <p:ph type="sldNum" sz="quarter" idx="5"/>
          </p:nvPr>
        </p:nvSpPr>
        <p:spPr/>
        <p:txBody>
          <a:bodyPr/>
          <a:lstStyle/>
          <a:p>
            <a:fld id="{79BD09A5-BA9F-B444-976D-D354FF25900E}" type="slidenum">
              <a:rPr lang="en-US" smtClean="0"/>
              <a:t>1</a:t>
            </a:fld>
            <a:endParaRPr lang="en-US"/>
          </a:p>
        </p:txBody>
      </p:sp>
    </p:spTree>
    <p:extLst>
      <p:ext uri="{BB962C8B-B14F-4D97-AF65-F5344CB8AC3E}">
        <p14:creationId xmlns:p14="http://schemas.microsoft.com/office/powerpoint/2010/main" val="1558190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specific response to addressing inequities in underrepresented communities, NORD formed a partnership with the Rare Disease Diversity Coalition (RDDC) </a:t>
            </a: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and we </a:t>
            </a:r>
            <a:r>
              <a:rPr lang="en-US" sz="1800" b="1"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conducted a first-ever national survey of underrepresented RD patients and caregivers – across all 7,000 rare diseases.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was collected via SurveyMonkey on Valentine’s day of this year and continued through early Summer – a total of four months. The survey was available in English and Spanish and all data was collected anonymously to ensure safe participation and to remove any barriers of privacy concerns with the data collection. Our inclusion criteria were (1) individuals diagnosed with rare diseases or (2) undiagnosed and suspected of having a rare disease. (3) As well as their caregivers. (4) Caregivers who lost their loved ones were also asked to participate. We covered a range of topics as you can see above, but most importantly, we wanted to learn of their specific barriers to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We had branch logic across four subtypes of respondents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Patients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Caregivers currently actively taking care of patients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Caregivers who once took care of their loved one but is no longer because their loved one passed away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Caregivers, who no longer take care of their loved one, but their loved one is alive and wither caring for themselves or are receiving care in another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We had the demographics you would expect: age, ethnicity, gender identity, income, marital status, educational level, work status, zip code, language spoken at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2: Questions about your Rare Disease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3: Some information about your diagnosis (if and how you were screened and/or received a genetic test)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4: Some questions about your health insurance (if they are covered, type of insurance, secondary insurance, cost per month, type of clinical access offered by their insurance,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5: Questions about your use of health care (if they see a RD expert, received a referral for an expert in their disease, # of hospitalizations, checkups, ER or urgent care visits, visits with traditional healers, mental health providers; transportation to RD doctor,)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6: Experiences with health care (barriers question!)</a:t>
            </a:r>
          </a:p>
        </p:txBody>
      </p:sp>
      <p:sp>
        <p:nvSpPr>
          <p:cNvPr id="4" name="Slide Number Placeholder 3"/>
          <p:cNvSpPr>
            <a:spLocks noGrp="1"/>
          </p:cNvSpPr>
          <p:nvPr>
            <p:ph type="sldNum" sz="quarter" idx="5"/>
          </p:nvPr>
        </p:nvSpPr>
        <p:spPr/>
        <p:txBody>
          <a:bodyPr/>
          <a:lstStyle/>
          <a:p>
            <a:fld id="{79BD09A5-BA9F-B444-976D-D354FF25900E}" type="slidenum">
              <a:rPr lang="en-US" smtClean="0"/>
              <a:t>10</a:t>
            </a:fld>
            <a:endParaRPr lang="en-US"/>
          </a:p>
        </p:txBody>
      </p:sp>
    </p:spTree>
    <p:extLst>
      <p:ext uri="{BB962C8B-B14F-4D97-AF65-F5344CB8AC3E}">
        <p14:creationId xmlns:p14="http://schemas.microsoft.com/office/powerpoint/2010/main" val="96192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All messaging in our recruitment was in English and Spanish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we developed a printed postcard with English on one side and Spanish on the other which were distributed to thousands of people across the United States at 34 rare disease conferences, state and regional health fairs, local community events and community health centers. Ethnic based advocacy groups distributed the postcard at events and also send virtual communications int heir e-newsletters and social media.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The RDDC and NORD have hundreds of thousands of followers on our social media accounts; NORD is a coalition of 340 non-profit rare disease organizations and worked to disseminate the promotion of this survey through our members, as well as our Rare Action Network Ambassadors, our 40 RD Centers of Excellence, and our industry partners. The RDDC also circulated across their coalition of ethnic and diverse partnerships.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We worked with nearly a dozen media partners, and ran ads in media outlets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We identified a list of rare diseases for targeted communication, and these included rare diseases that disproportionately impact communities of color. We rolled out additional ads targeting these specific disease communities across Google, YouTube, and Google's display network (which follow users throughout the web reading relevant topics) to direct rare disease patients and caregivers of color to take the Rare Disease Diversity Survey between June 1 – June 15, 2023. These ads were viewed 405,436 times and clicked 2,587 times, resulting in more than 2,500 visits to the Survey form.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Given the high bar of taking a 20-minute survey, and the small amount of text we were able to provide users to guide them from the articles they were reading to the survey, this is a very strong result.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11</a:t>
            </a:fld>
            <a:endParaRPr lang="en-US"/>
          </a:p>
        </p:txBody>
      </p:sp>
    </p:spTree>
    <p:extLst>
      <p:ext uri="{BB962C8B-B14F-4D97-AF65-F5344CB8AC3E}">
        <p14:creationId xmlns:p14="http://schemas.microsoft.com/office/powerpoint/2010/main" val="374186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The Creative team at RDDC/BWHI put together a </a:t>
            </a:r>
            <a:r>
              <a:rPr lang="en-US" sz="1800" u="sng"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hlinkClick r:id="rId3"/>
              </a:rPr>
              <a:t>10 second digital billboard </a:t>
            </a: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that was wrapped around a building in NYC's Time Square. The billboard Screen is slightly wrapped so the info is on both sides when you review the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Video has the wording twice because it was wrapped around a building from two sides.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BD09A5-BA9F-B444-976D-D354FF25900E}" type="slidenum">
              <a:rPr lang="en-US" smtClean="0"/>
              <a:t>12</a:t>
            </a:fld>
            <a:endParaRPr lang="en-US"/>
          </a:p>
        </p:txBody>
      </p:sp>
    </p:spTree>
    <p:extLst>
      <p:ext uri="{BB962C8B-B14F-4D97-AF65-F5344CB8AC3E}">
        <p14:creationId xmlns:p14="http://schemas.microsoft.com/office/powerpoint/2010/main" val="302550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Our goal was 2,000 respondents and 60% underrepresented. We reached nearly 3,000 respondents.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15</a:t>
            </a:fld>
            <a:endParaRPr lang="en-US"/>
          </a:p>
        </p:txBody>
      </p:sp>
    </p:spTree>
    <p:extLst>
      <p:ext uri="{BB962C8B-B14F-4D97-AF65-F5344CB8AC3E}">
        <p14:creationId xmlns:p14="http://schemas.microsoft.com/office/powerpoint/2010/main" val="1883013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It took an average of 20 minutes to complete the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16</a:t>
            </a:fld>
            <a:endParaRPr lang="en-US"/>
          </a:p>
        </p:txBody>
      </p:sp>
    </p:spTree>
    <p:extLst>
      <p:ext uri="{BB962C8B-B14F-4D97-AF65-F5344CB8AC3E}">
        <p14:creationId xmlns:p14="http://schemas.microsoft.com/office/powerpoint/2010/main" val="791583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17</a:t>
            </a:fld>
            <a:endParaRPr lang="en-US"/>
          </a:p>
        </p:txBody>
      </p:sp>
    </p:spTree>
    <p:extLst>
      <p:ext uri="{BB962C8B-B14F-4D97-AF65-F5344CB8AC3E}">
        <p14:creationId xmlns:p14="http://schemas.microsoft.com/office/powerpoint/2010/main" val="2519015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18</a:t>
            </a:fld>
            <a:endParaRPr lang="en-US"/>
          </a:p>
        </p:txBody>
      </p:sp>
    </p:spTree>
    <p:extLst>
      <p:ext uri="{BB962C8B-B14F-4D97-AF65-F5344CB8AC3E}">
        <p14:creationId xmlns:p14="http://schemas.microsoft.com/office/powerpoint/2010/main" val="250742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highlight>
                  <a:srgbClr val="FFFFFF"/>
                </a:highlight>
                <a:latin typeface="Noto Sans Symbols"/>
                <a:ea typeface="Noto Sans Symbols"/>
                <a:cs typeface="Noto Sans Symbols"/>
              </a:rPr>
              <a:t>The survey findings will elevate and empower the entire rare disease field to better understand and combat the significant health barriers rare disease patients and their caregivers face daily, as well as build a more equitable future for the over 25 million Americans currently living with a rare disease.</a:t>
            </a:r>
            <a:endParaRPr lang="en-US" sz="1800" dirty="0">
              <a:effectLst/>
              <a:latin typeface="Noto Sans Symbols"/>
              <a:ea typeface="Noto Sans Symbols"/>
              <a:cs typeface="Noto Sans Symbols"/>
            </a:endParaRPr>
          </a:p>
          <a:p>
            <a:pPr marL="457200" marR="0">
              <a:lnSpc>
                <a:spcPct val="150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highlight>
                  <a:srgbClr val="FFFFFF"/>
                </a:highlight>
                <a:latin typeface="Noto Sans Symbols"/>
                <a:ea typeface="Noto Sans Symbols"/>
                <a:cs typeface="Noto Sans Symbols"/>
              </a:rPr>
              <a:t>The survey will also help inform future efforts by RDDC to bring rare disease experts, health and diversity advocates, and industry leaders together to identify solutions to overcome barriers faced by rare disease patients and their families and to help amplify diverse and marginalized perspectives in rare disease advocacy and research.</a:t>
            </a:r>
            <a:endParaRPr lang="en-US" sz="1800" dirty="0">
              <a:effectLst/>
              <a:latin typeface="Noto Sans Symbols"/>
              <a:ea typeface="Noto Sans Symbols"/>
              <a:cs typeface="Noto Sans Symbols"/>
            </a:endParaRPr>
          </a:p>
          <a:p>
            <a:pPr marL="457200" marR="0">
              <a:lnSpc>
                <a:spcPct val="150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highlight>
                  <a:srgbClr val="FFFFFF"/>
                </a:highlight>
                <a:latin typeface="Noto Sans Symbols"/>
                <a:ea typeface="Noto Sans Symbols"/>
                <a:cs typeface="Noto Sans Symbols"/>
              </a:rPr>
              <a:t>We are working to bring together rare disease patients, caregivers, advocates, leaders, researchers, clinicians, regulators, and industry to better understand and fight for diversity, equity, and inclusion within the rare disease community.</a:t>
            </a:r>
            <a:br>
              <a:rPr lang="en-US" sz="1800" dirty="0">
                <a:solidFill>
                  <a:srgbClr val="000000"/>
                </a:solidFill>
                <a:effectLst/>
                <a:latin typeface="Noto Sans Symbols"/>
                <a:ea typeface="Noto Sans Symbols"/>
                <a:cs typeface="Noto Sans Symbols"/>
              </a:rPr>
            </a:br>
            <a:endParaRPr lang="en-US" sz="1800" dirty="0">
              <a:effectLst/>
              <a:latin typeface="Noto Sans Symbols"/>
              <a:ea typeface="Noto Sans Symbols"/>
              <a:cs typeface="Noto Sans Symbols"/>
            </a:endParaRPr>
          </a:p>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or someone you love is diagnosed with a rare disease, or if someone you cared for succumbed to a rare disease, we want to hear your journey. To take the survey, please visit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www.RareDiseaseDiversitySurvey.org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Noto Sans Symbols"/>
              <a:ea typeface="Noto Sans Symbols"/>
              <a:cs typeface="Noto Sans Symbols"/>
            </a:endParaRPr>
          </a:p>
          <a:p>
            <a:pPr marL="457200" marR="0">
              <a:lnSpc>
                <a:spcPct val="150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highlight>
                  <a:srgbClr val="FFFFFF"/>
                </a:highlight>
                <a:latin typeface="Noto Sans Symbols"/>
                <a:ea typeface="Noto Sans Symbols"/>
                <a:cs typeface="Noto Sans Symbols"/>
              </a:rPr>
              <a:t>In 2022, we also launched several dynamic resources to educate leaders, advocates, and nonprofit organizations on how a lack of DEI is affecting marginalized groups within the rare disease community. Some of these resources include DEI toolkits and webinars that include materials in both English and Spanish.</a:t>
            </a:r>
            <a:endParaRPr lang="en-US" sz="1800" dirty="0">
              <a:effectLst/>
              <a:latin typeface="Noto Sans Symbols"/>
              <a:ea typeface="Noto Sans Symbols"/>
              <a:cs typeface="Noto Sans Symbols"/>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When people ask how they can help to address these inequities, we encourage them to participate in Rare Disease Day by holding or participating in an event, helping secure media attention when possible and even reaching out to policy makers. </a:t>
            </a:r>
            <a:endParaRPr lang="en-US" sz="1800" dirty="0">
              <a:effectLst/>
              <a:latin typeface="Noto Sans Symbols"/>
              <a:ea typeface="Noto Sans Symbols"/>
              <a:cs typeface="Noto Sans Symbols"/>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79BD09A5-BA9F-B444-976D-D354FF25900E}" type="slidenum">
              <a:rPr lang="en-US" smtClean="0"/>
              <a:t>19</a:t>
            </a:fld>
            <a:endParaRPr lang="en-US"/>
          </a:p>
        </p:txBody>
      </p:sp>
    </p:spTree>
    <p:extLst>
      <p:ext uri="{BB962C8B-B14F-4D97-AF65-F5344CB8AC3E}">
        <p14:creationId xmlns:p14="http://schemas.microsoft.com/office/powerpoint/2010/main" val="2809280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20</a:t>
            </a:fld>
            <a:endParaRPr lang="en-US"/>
          </a:p>
        </p:txBody>
      </p:sp>
    </p:spTree>
    <p:extLst>
      <p:ext uri="{BB962C8B-B14F-4D97-AF65-F5344CB8AC3E}">
        <p14:creationId xmlns:p14="http://schemas.microsoft.com/office/powerpoint/2010/main" val="139573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effectLst/>
                <a:latin typeface="Helvetica" panose="020B0604020202020204" pitchFamily="34" charset="0"/>
                <a:ea typeface="Calibri" panose="020F0502020204030204" pitchFamily="34" charset="0"/>
              </a:rPr>
              <a:t>- The development and implementation of the survey was made possible </a:t>
            </a:r>
            <a:r>
              <a:rPr lang="en-US" sz="1200" dirty="0">
                <a:solidFill>
                  <a:srgbClr val="FF0000"/>
                </a:solidFill>
                <a:effectLst/>
                <a:latin typeface="Helvetica" panose="020B0604020202020204" pitchFamily="34" charset="0"/>
                <a:ea typeface="Calibri" panose="020F0502020204030204" pitchFamily="34" charset="0"/>
              </a:rPr>
              <a:t>through funding </a:t>
            </a:r>
            <a:r>
              <a:rPr lang="en-US" sz="1200" dirty="0">
                <a:solidFill>
                  <a:srgbClr val="212121"/>
                </a:solidFill>
                <a:effectLst/>
                <a:latin typeface="Helvetica" panose="020B0604020202020204" pitchFamily="34" charset="0"/>
                <a:ea typeface="Calibri" panose="020F0502020204030204" pitchFamily="34" charset="0"/>
              </a:rPr>
              <a:t>from Rare Disease Diversity Coalition, a program of the Black Women’s Health Imperative (BWHI). </a:t>
            </a:r>
            <a:endParaRPr lang="en-US" dirty="0"/>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21</a:t>
            </a:fld>
            <a:endParaRPr lang="en-US"/>
          </a:p>
        </p:txBody>
      </p:sp>
    </p:spTree>
    <p:extLst>
      <p:ext uri="{BB962C8B-B14F-4D97-AF65-F5344CB8AC3E}">
        <p14:creationId xmlns:p14="http://schemas.microsoft.com/office/powerpoint/2010/main" val="185711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Those living with rare diseases face a number of barriers — including isolation, stigma, discrimination, and social marginalization. Due to the rarity of each individual disease and scattered populations, expertise and information is scarce. What’s more, health and support systems are designed for common conditions and are not set up to properly diagnose and provide care and treatment for rare diseases.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Public health researchers have shown that environments and socioeconomic factors also have a significant impact on health outcomes. These factors may affect individuals’ ability to seek and secure the resources needed for problems that arise due to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Preliminary data suggest that individuals with a rare disease who are also members of marginalized populations face additional challenges and barriers.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BD09A5-BA9F-B444-976D-D354FF25900E}" type="slidenum">
              <a:rPr lang="en-US" smtClean="0"/>
              <a:t>2</a:t>
            </a:fld>
            <a:endParaRPr lang="en-US"/>
          </a:p>
        </p:txBody>
      </p:sp>
    </p:spTree>
    <p:extLst>
      <p:ext uri="{BB962C8B-B14F-4D97-AF65-F5344CB8AC3E}">
        <p14:creationId xmlns:p14="http://schemas.microsoft.com/office/powerpoint/2010/main" val="59646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objective of the </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Rare Disease Diversity Survey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was to collect information from a diverse sample of individuals with a rare disease and those who care for them, to better understand the experiences of individuals and investigate whether differences are observed across populations.  We wanted to learn from these communities within rare disease who experience additional barriers to diagnosis, care, and treatment access.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BD09A5-BA9F-B444-976D-D354FF25900E}" type="slidenum">
              <a:rPr lang="en-US" smtClean="0"/>
              <a:t>3</a:t>
            </a:fld>
            <a:endParaRPr lang="en-US"/>
          </a:p>
        </p:txBody>
      </p:sp>
    </p:spTree>
    <p:extLst>
      <p:ext uri="{BB962C8B-B14F-4D97-AF65-F5344CB8AC3E}">
        <p14:creationId xmlns:p14="http://schemas.microsoft.com/office/powerpoint/2010/main" val="325754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The year was 1998 and I was 28 years old living in a small rural town in Texas and </a:t>
            </a:r>
            <a:r>
              <a:rPr lang="en-US" sz="1200" dirty="0">
                <a:solidFill>
                  <a:srgbClr val="000000"/>
                </a:solidFill>
                <a:effectLst/>
                <a:latin typeface="Arial" panose="020B0604020202020204" pitchFamily="34" charset="0"/>
                <a:ea typeface="Calibri" panose="020F0502020204030204" pitchFamily="34" charset="0"/>
              </a:rPr>
              <a:t>I had just given birth to my third daughter</a:t>
            </a:r>
            <a:r>
              <a:rPr lang="en-US" sz="1200" dirty="0">
                <a:solidFill>
                  <a:srgbClr val="FF0000"/>
                </a:solidFill>
                <a:effectLst/>
                <a:latin typeface="Arial" panose="020B0604020202020204" pitchFamily="34" charset="0"/>
                <a:ea typeface="Calibri" panose="020F0502020204030204" pitchFamily="34" charset="0"/>
              </a:rPr>
              <a: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rPr>
              <a:t>As a young mother of three toddlers, I didn’t think anything about being short of breath and always tired. I was practically a single mother, with my girl‘s father leaving for </a:t>
            </a:r>
            <a:r>
              <a:rPr lang="en-US" sz="1200" dirty="0">
                <a:solidFill>
                  <a:srgbClr val="FF0000"/>
                </a:solidFill>
                <a:effectLst/>
                <a:latin typeface="Arial" panose="020B0604020202020204" pitchFamily="34" charset="0"/>
                <a:ea typeface="Calibri" panose="020F0502020204030204" pitchFamily="34" charset="0"/>
              </a:rPr>
              <a:t>military </a:t>
            </a:r>
            <a:r>
              <a:rPr lang="en-US" sz="1200" dirty="0">
                <a:solidFill>
                  <a:srgbClr val="000000"/>
                </a:solidFill>
                <a:effectLst/>
                <a:latin typeface="Arial" panose="020B0604020202020204" pitchFamily="34" charset="0"/>
                <a:ea typeface="Calibri" panose="020F0502020204030204" pitchFamily="34" charset="0"/>
              </a:rPr>
              <a:t>duty nearly 8-9 month out of the year.</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That summer, I was so tired all the time. I couldn’t move around the house like I used to. Being exhausted, the house got messy and my husband thought I was lazy and faking being sick. My sister Debbie – who visits once a year for her one week of vacation – would plead with me to get off the couch and take advantage of her time in town. Over a couple of weeks, I didn’t have energy to even eat and started to lose weight.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Something happened to me that year that I couldn’t explain. Out of the blue, my heart started to feel like it was beating out of my chest with very little exertion – I would walk slowly across the room and feel these palpitations. I had little energy, and I could barely get out of bed.</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4</a:t>
            </a:fld>
            <a:endParaRPr lang="en-US"/>
          </a:p>
        </p:txBody>
      </p:sp>
    </p:spTree>
    <p:extLst>
      <p:ext uri="{BB962C8B-B14F-4D97-AF65-F5344CB8AC3E}">
        <p14:creationId xmlns:p14="http://schemas.microsoft.com/office/powerpoint/2010/main" val="138605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This was incredibly difficult because I not only had a baby to take care of but my other two daughters running around the house in need to get dressed, fed and out the door for school.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I was living in a high-poverty, rural town in Texas with a population of 4,000. I’m not sure if it was because I was poor, or because I was a Mexican-American in a very white town, or I was a young woman, but I was dismissed almost a dozen times by my doctors when I showed up to the doctor’s office time and again with worsening symptoms.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5</a:t>
            </a:fld>
            <a:endParaRPr lang="en-US"/>
          </a:p>
        </p:txBody>
      </p:sp>
    </p:spTree>
    <p:extLst>
      <p:ext uri="{BB962C8B-B14F-4D97-AF65-F5344CB8AC3E}">
        <p14:creationId xmlns:p14="http://schemas.microsoft.com/office/powerpoint/2010/main" val="171932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I was 28 years old and they told me I wouldn’t live to see my 30</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birthday. </a:t>
            </a:r>
          </a:p>
          <a:p>
            <a:pPr marL="0" marR="0">
              <a:spcBef>
                <a:spcPts val="0"/>
              </a:spcBef>
              <a:spcAft>
                <a:spcPts val="0"/>
              </a:spcAft>
            </a:pPr>
            <a:endParaRPr lang="en-US" sz="1800" dirty="0">
              <a:solidFill>
                <a:srgbClr val="FF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FF0000"/>
                </a:solidFill>
                <a:effectLst/>
                <a:latin typeface="Arial" panose="020B0604020202020204" pitchFamily="34" charset="0"/>
                <a:ea typeface="Calibri" panose="020F0502020204030204" pitchFamily="34" charset="0"/>
              </a:rPr>
              <a:t>My doctor told me that if I had waited any longer they might have diagnosed me in autopsy. I knew I was dying and it took years of misdiagnoses as the disease slowly killed my heart and my ability to breathe. </a:t>
            </a:r>
            <a:r>
              <a:rPr lang="en-US" sz="1800" dirty="0">
                <a:solidFill>
                  <a:srgbClr val="000000"/>
                </a:solidFill>
                <a:effectLst/>
                <a:latin typeface="Arial" panose="020B0604020202020204" pitchFamily="34" charset="0"/>
                <a:ea typeface="Calibri" panose="020F0502020204030204" pitchFamily="34" charset="0"/>
              </a:rPr>
              <a:t>had i waited any longer, I would have been </a:t>
            </a:r>
            <a:r>
              <a:rPr lang="en-US" sz="1800" dirty="0">
                <a:solidFill>
                  <a:srgbClr val="FF0000"/>
                </a:solidFill>
                <a:effectLst/>
                <a:latin typeface="Arial" panose="020B0604020202020204" pitchFamily="34" charset="0"/>
                <a:ea typeface="Calibri" panose="020F0502020204030204" pitchFamily="34" charset="0"/>
              </a:rPr>
              <a:t>dead </a:t>
            </a:r>
            <a:r>
              <a:rPr lang="en-US" sz="1800" dirty="0">
                <a:solidFill>
                  <a:srgbClr val="000000"/>
                </a:solidFill>
                <a:effectLst/>
                <a:latin typeface="Arial" panose="020B0604020202020204" pitchFamily="34" charset="0"/>
                <a:ea typeface="Calibri" panose="020F0502020204030204" pitchFamily="34" charset="0"/>
              </a:rPr>
              <a:t>in 6 month.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They gave me 2 years to live when I was diagnosed. My life sentence was given, and I had 2 years to live my best life with my babies.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 wouldn’t live to see my baby girls go to prom. I wouldn’t live to see their </a:t>
            </a:r>
            <a:r>
              <a:rPr lang="en-US" sz="1800" dirty="0" err="1">
                <a:effectLst/>
                <a:latin typeface="Calibri" panose="020F0502020204030204" pitchFamily="34" charset="0"/>
                <a:ea typeface="Calibri" panose="020F0502020204030204" pitchFamily="34" charset="0"/>
              </a:rPr>
              <a:t>quinceaneras</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Aundrea, Carlena, and </a:t>
            </a:r>
            <a:r>
              <a:rPr lang="en-US" sz="1800" dirty="0" err="1">
                <a:effectLst/>
                <a:latin typeface="Calibri" panose="020F0502020204030204" pitchFamily="34" charset="0"/>
                <a:ea typeface="Calibri" panose="020F0502020204030204" pitchFamily="34" charset="0"/>
              </a:rPr>
              <a:t>Luzy</a:t>
            </a:r>
            <a:r>
              <a:rPr lang="en-US" sz="1800" dirty="0">
                <a:effectLst/>
                <a:latin typeface="Calibri" panose="020F0502020204030204" pitchFamily="34" charset="0"/>
                <a:ea typeface="Calibri" panose="020F0502020204030204" pitchFamily="34" charset="0"/>
              </a:rPr>
              <a:t> would not have the love and care of their mother watch them graduate high school. I wouldn’t live to see them get married. I wouldn’t see them have babies of their own. I wouldn’t live long enough to be a grandmother.</a:t>
            </a:r>
          </a:p>
        </p:txBody>
      </p:sp>
      <p:sp>
        <p:nvSpPr>
          <p:cNvPr id="4" name="Slide Number Placeholder 3"/>
          <p:cNvSpPr>
            <a:spLocks noGrp="1"/>
          </p:cNvSpPr>
          <p:nvPr>
            <p:ph type="sldNum" sz="quarter" idx="5"/>
          </p:nvPr>
        </p:nvSpPr>
        <p:spPr/>
        <p:txBody>
          <a:bodyPr/>
          <a:lstStyle/>
          <a:p>
            <a:fld id="{79BD09A5-BA9F-B444-976D-D354FF25900E}" type="slidenum">
              <a:rPr lang="en-US" smtClean="0"/>
              <a:t>6</a:t>
            </a:fld>
            <a:endParaRPr lang="en-US"/>
          </a:p>
        </p:txBody>
      </p:sp>
    </p:spTree>
    <p:extLst>
      <p:ext uri="{BB962C8B-B14F-4D97-AF65-F5344CB8AC3E}">
        <p14:creationId xmlns:p14="http://schemas.microsoft.com/office/powerpoint/2010/main" val="171464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doctors were wrong in their predictions. I am standing here before you, a grandmother to Ellie and Stevie, mom to Aundrea, Carlena and </a:t>
            </a:r>
            <a:r>
              <a:rPr lang="en-US" dirty="0" err="1"/>
              <a:t>Luzy</a:t>
            </a:r>
            <a:r>
              <a:rPr lang="en-US" dirty="0"/>
              <a:t>, because the Orphan Drug Act had created the incentive for drug developers to develop the drug that saved my life!</a:t>
            </a:r>
          </a:p>
        </p:txBody>
      </p:sp>
      <p:sp>
        <p:nvSpPr>
          <p:cNvPr id="4" name="Slide Number Placeholder 3"/>
          <p:cNvSpPr>
            <a:spLocks noGrp="1"/>
          </p:cNvSpPr>
          <p:nvPr>
            <p:ph type="sldNum" sz="quarter" idx="5"/>
          </p:nvPr>
        </p:nvSpPr>
        <p:spPr/>
        <p:txBody>
          <a:bodyPr/>
          <a:lstStyle/>
          <a:p>
            <a:fld id="{79BD09A5-BA9F-B444-976D-D354FF25900E}" type="slidenum">
              <a:rPr lang="en-US" smtClean="0"/>
              <a:t>7</a:t>
            </a:fld>
            <a:endParaRPr lang="en-US"/>
          </a:p>
        </p:txBody>
      </p:sp>
    </p:spTree>
    <p:extLst>
      <p:ext uri="{BB962C8B-B14F-4D97-AF65-F5344CB8AC3E}">
        <p14:creationId xmlns:p14="http://schemas.microsoft.com/office/powerpoint/2010/main" val="260137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There are now almost 20 treatments for pulmonary hypertension, and we’re still fighting for a cure.</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Now about NORD’s 40</a:t>
            </a:r>
            <a:r>
              <a:rPr lang="en-US" sz="1200" baseline="30000" dirty="0">
                <a:solidFill>
                  <a:srgbClr val="FF0000"/>
                </a:solidFill>
                <a:effectLst/>
                <a:latin typeface="Arial" panose="020B0604020202020204" pitchFamily="34" charset="0"/>
                <a:ea typeface="Calibri" panose="020F0502020204030204" pitchFamily="34" charset="0"/>
              </a:rPr>
              <a:t>th</a:t>
            </a:r>
            <a:r>
              <a:rPr lang="en-US" sz="1200" dirty="0">
                <a:solidFill>
                  <a:srgbClr val="FF0000"/>
                </a:solidFill>
                <a:effectLst/>
                <a:latin typeface="Arial" panose="020B0604020202020204" pitchFamily="34" charset="0"/>
                <a:ea typeface="Calibri" panose="020F0502020204030204" pitchFamily="34" charset="0"/>
              </a:rPr>
              <a:t> anniversary… I will say this. NORD is also the reason I am alive. The orphan drug act incentivized drug companies to research rare diseases.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But NORD made patient involvement in drug development a reality… and this combination of the two saved me and so many like me</a:t>
            </a:r>
          </a:p>
          <a:p>
            <a:pPr marL="0" marR="0">
              <a:spcBef>
                <a:spcPts val="0"/>
              </a:spcBef>
              <a:spcAft>
                <a:spcPts val="0"/>
              </a:spcAft>
            </a:pP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BD09A5-BA9F-B444-976D-D354FF25900E}" type="slidenum">
              <a:rPr lang="en-US" smtClean="0"/>
              <a:t>8</a:t>
            </a:fld>
            <a:endParaRPr lang="en-US"/>
          </a:p>
        </p:txBody>
      </p:sp>
    </p:spTree>
    <p:extLst>
      <p:ext uri="{BB962C8B-B14F-4D97-AF65-F5344CB8AC3E}">
        <p14:creationId xmlns:p14="http://schemas.microsoft.com/office/powerpoint/2010/main" val="51843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If it wasn’t for the Orphan Drug Act, there would not likely be the first treatment.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Without the Orphan Drug Act, I would not be here today.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At 28 years of age, the doctors in Texas told me that I would not likely live to see my 30</a:t>
            </a:r>
            <a:r>
              <a:rPr lang="en-US" sz="1200" baseline="30000" dirty="0">
                <a:solidFill>
                  <a:srgbClr val="FF0000"/>
                </a:solidFill>
                <a:effectLst/>
                <a:latin typeface="Arial" panose="020B0604020202020204" pitchFamily="34" charset="0"/>
                <a:ea typeface="Calibri" panose="020F0502020204030204" pitchFamily="34" charset="0"/>
              </a:rPr>
              <a:t>th</a:t>
            </a:r>
            <a:r>
              <a:rPr lang="en-US" sz="1200" dirty="0">
                <a:solidFill>
                  <a:srgbClr val="FF0000"/>
                </a:solidFill>
                <a:effectLst/>
                <a:latin typeface="Arial" panose="020B0604020202020204" pitchFamily="34" charset="0"/>
                <a:ea typeface="Calibri" panose="020F0502020204030204" pitchFamily="34" charset="0"/>
              </a:rPr>
              <a:t> birthday. I’m 53 years old and thriving!</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The doctors told me I would not live to see my daughters have children of their own. I not only have two granddaughters, but I currently have enough energy to help raise one of them.</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rPr>
              <a:t>Raising my seven year old granddaughter has been a huge challenge for me, but I do it with all my heart. She’s awesome! Loving, caring and helpful and kind. She is very popular in the first grade, and has tons of friends.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I’m an advocate, an artist, a support group leader, a mentor, mother, and a grandmother. I am all of these things, and I am alive and here to tell you that without the Orphan Drug Act, none of this would be true.</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Calibri" panose="020F0502020204030204" pitchFamily="34" charset="0"/>
              </a:rPr>
              <a:t>Thank you.</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9BD09A5-BA9F-B444-976D-D354FF25900E}" type="slidenum">
              <a:rPr lang="en-US" smtClean="0"/>
              <a:t>9</a:t>
            </a:fld>
            <a:endParaRPr lang="en-US"/>
          </a:p>
        </p:txBody>
      </p:sp>
    </p:spTree>
    <p:extLst>
      <p:ext uri="{BB962C8B-B14F-4D97-AF65-F5344CB8AC3E}">
        <p14:creationId xmlns:p14="http://schemas.microsoft.com/office/powerpoint/2010/main" val="2534349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picture containing text, weapon, missile&#10;&#10;Description automatically generated">
            <a:extLst>
              <a:ext uri="{FF2B5EF4-FFF2-40B4-BE49-F238E27FC236}">
                <a16:creationId xmlns:a16="http://schemas.microsoft.com/office/drawing/2014/main" id="{8F37F017-8554-E4EE-5BDC-F6AD7346834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B863AD8-0D5A-3951-3D27-402A5E7AD4F4}"/>
              </a:ext>
            </a:extLst>
          </p:cNvPr>
          <p:cNvSpPr>
            <a:spLocks noGrp="1"/>
          </p:cNvSpPr>
          <p:nvPr>
            <p:ph type="ctrTitle" hasCustomPrompt="1"/>
          </p:nvPr>
        </p:nvSpPr>
        <p:spPr>
          <a:xfrm>
            <a:off x="6689035" y="2544417"/>
            <a:ext cx="4999382" cy="526774"/>
          </a:xfrm>
          <a:prstGeom prst="rect">
            <a:avLst/>
          </a:prstGeom>
        </p:spPr>
        <p:txBody>
          <a:bodyPr anchor="b">
            <a:normAutofit/>
          </a:bodyPr>
          <a:lstStyle>
            <a:lvl1pPr algn="r">
              <a:defRPr sz="3200" b="1">
                <a:solidFill>
                  <a:srgbClr val="33A8C9"/>
                </a:solidFill>
                <a:latin typeface="Arial" panose="020B0604020202020204" pitchFamily="34" charset="0"/>
                <a:cs typeface="Arial" panose="020B0604020202020204" pitchFamily="34" charset="0"/>
              </a:defRPr>
            </a:lvl1pPr>
          </a:lstStyle>
          <a:p>
            <a:r>
              <a:rPr lang="en-US"/>
              <a:t>TITLE SLIDE HEADLINE</a:t>
            </a:r>
          </a:p>
        </p:txBody>
      </p:sp>
      <p:sp>
        <p:nvSpPr>
          <p:cNvPr id="3" name="Subtitle 2">
            <a:extLst>
              <a:ext uri="{FF2B5EF4-FFF2-40B4-BE49-F238E27FC236}">
                <a16:creationId xmlns:a16="http://schemas.microsoft.com/office/drawing/2014/main" id="{A4C3E707-E9D8-85DA-82CB-D3323B5A9E9A}"/>
              </a:ext>
            </a:extLst>
          </p:cNvPr>
          <p:cNvSpPr>
            <a:spLocks noGrp="1"/>
          </p:cNvSpPr>
          <p:nvPr>
            <p:ph type="subTitle" idx="1" hasCustomPrompt="1"/>
          </p:nvPr>
        </p:nvSpPr>
        <p:spPr>
          <a:xfrm>
            <a:off x="6689035" y="3210511"/>
            <a:ext cx="4999382" cy="393492"/>
          </a:xfrm>
          <a:prstGeom prst="rect">
            <a:avLst/>
          </a:prstGeom>
        </p:spPr>
        <p:txBody>
          <a:bodyPr/>
          <a:lstStyle>
            <a:lvl1pPr marL="0" indent="0" algn="r">
              <a:buNone/>
              <a:defRPr sz="2400" b="1">
                <a:solidFill>
                  <a:srgbClr val="FD6D3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sp>
        <p:nvSpPr>
          <p:cNvPr id="7" name="Text Placeholder 42">
            <a:extLst>
              <a:ext uri="{FF2B5EF4-FFF2-40B4-BE49-F238E27FC236}">
                <a16:creationId xmlns:a16="http://schemas.microsoft.com/office/drawing/2014/main" id="{A1900D4B-75DD-2501-0FAD-98211AA7B7BF}"/>
              </a:ext>
            </a:extLst>
          </p:cNvPr>
          <p:cNvSpPr>
            <a:spLocks noGrp="1"/>
          </p:cNvSpPr>
          <p:nvPr>
            <p:ph type="body" sz="quarter" idx="10" hasCustomPrompt="1"/>
          </p:nvPr>
        </p:nvSpPr>
        <p:spPr>
          <a:xfrm>
            <a:off x="6689035" y="3743323"/>
            <a:ext cx="4999382" cy="317880"/>
          </a:xfrm>
          <a:prstGeom prst="rect">
            <a:avLst/>
          </a:prstGeom>
        </p:spPr>
        <p:txBody>
          <a:bodyPr anchor="ctr" anchorCtr="0"/>
          <a:lstStyle>
            <a:lvl1pPr marL="0" indent="0" algn="r">
              <a:lnSpc>
                <a:spcPct val="100000"/>
              </a:lnSpc>
              <a:buNone/>
              <a:defRPr sz="1800" b="0" i="1">
                <a:solidFill>
                  <a:srgbClr val="FD6D38"/>
                </a:solidFill>
                <a:latin typeface="Arial" panose="020B0604020202020204" pitchFamily="34" charset="0"/>
                <a:cs typeface="Arial" panose="020B0604020202020204" pitchFamily="34" charset="0"/>
              </a:defRPr>
            </a:lvl1pPr>
          </a:lstStyle>
          <a:p>
            <a:pPr lvl="0"/>
            <a:r>
              <a:rPr lang="en-US"/>
              <a:t>—Author Information</a:t>
            </a:r>
          </a:p>
        </p:txBody>
      </p:sp>
    </p:spTree>
    <p:extLst>
      <p:ext uri="{BB962C8B-B14F-4D97-AF65-F5344CB8AC3E}">
        <p14:creationId xmlns:p14="http://schemas.microsoft.com/office/powerpoint/2010/main" val="289717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AB14DA05-D589-0154-E1B0-98FC899B991E}"/>
              </a:ext>
            </a:extLst>
          </p:cNvPr>
          <p:cNvPicPr>
            <a:picLocks noChangeAspect="1"/>
          </p:cNvPicPr>
          <p:nvPr userDrawn="1"/>
        </p:nvPicPr>
        <p:blipFill>
          <a:blip r:embed="rId2">
            <a:alphaModFix amt="29000"/>
          </a:blip>
          <a:stretch>
            <a:fillRect/>
          </a:stretch>
        </p:blipFill>
        <p:spPr>
          <a:xfrm>
            <a:off x="-1745195" y="-1324612"/>
            <a:ext cx="13409373" cy="9259668"/>
          </a:xfrm>
          <a:prstGeom prst="rect">
            <a:avLst/>
          </a:prstGeom>
        </p:spPr>
      </p:pic>
      <p:pic>
        <p:nvPicPr>
          <p:cNvPr id="5" name="Picture 4" descr="A black and orange object&#10;&#10;Description automatically generated">
            <a:extLst>
              <a:ext uri="{FF2B5EF4-FFF2-40B4-BE49-F238E27FC236}">
                <a16:creationId xmlns:a16="http://schemas.microsoft.com/office/drawing/2014/main" id="{7AB4BEEE-E26E-6BC6-F29E-F1D49985B410}"/>
              </a:ext>
            </a:extLst>
          </p:cNvPr>
          <p:cNvPicPr>
            <a:picLocks noChangeAspect="1"/>
          </p:cNvPicPr>
          <p:nvPr userDrawn="1"/>
        </p:nvPicPr>
        <p:blipFill rotWithShape="1">
          <a:blip r:embed="rId3"/>
          <a:srcRect t="4173" b="5046"/>
          <a:stretch/>
        </p:blipFill>
        <p:spPr>
          <a:xfrm>
            <a:off x="3853865" y="-15499"/>
            <a:ext cx="8338135" cy="6873499"/>
          </a:xfrm>
          <a:prstGeom prst="rect">
            <a:avLst/>
          </a:prstGeom>
        </p:spPr>
      </p:pic>
      <p:sp>
        <p:nvSpPr>
          <p:cNvPr id="26" name="Text Placeholder 25">
            <a:extLst>
              <a:ext uri="{FF2B5EF4-FFF2-40B4-BE49-F238E27FC236}">
                <a16:creationId xmlns:a16="http://schemas.microsoft.com/office/drawing/2014/main" id="{8E7BEF9C-BED6-9F61-3B5C-000EEDA6B940}"/>
              </a:ext>
            </a:extLst>
          </p:cNvPr>
          <p:cNvSpPr>
            <a:spLocks noGrp="1"/>
          </p:cNvSpPr>
          <p:nvPr>
            <p:ph type="body" sz="quarter" idx="10" hasCustomPrompt="1"/>
          </p:nvPr>
        </p:nvSpPr>
        <p:spPr>
          <a:xfrm>
            <a:off x="366023" y="1343873"/>
            <a:ext cx="3906187" cy="580924"/>
          </a:xfrm>
          <a:prstGeom prst="rect">
            <a:avLst/>
          </a:prstGeom>
        </p:spPr>
        <p:txBody>
          <a:bodyPr/>
          <a:lstStyle>
            <a:lvl1pPr marL="0" indent="0">
              <a:buNone/>
              <a:defRPr sz="4800" b="0">
                <a:solidFill>
                  <a:srgbClr val="33A8C9"/>
                </a:solidFill>
              </a:defRPr>
            </a:lvl1pPr>
          </a:lstStyle>
          <a:p>
            <a:pPr lvl="0"/>
            <a:r>
              <a:rPr lang="en-US"/>
              <a:t>THANK YOU</a:t>
            </a:r>
          </a:p>
        </p:txBody>
      </p:sp>
      <p:pic>
        <p:nvPicPr>
          <p:cNvPr id="3" name="Picture 2">
            <a:extLst>
              <a:ext uri="{FF2B5EF4-FFF2-40B4-BE49-F238E27FC236}">
                <a16:creationId xmlns:a16="http://schemas.microsoft.com/office/drawing/2014/main" id="{652C87ED-85B7-9137-98BC-F3A207329884}"/>
              </a:ext>
            </a:extLst>
          </p:cNvPr>
          <p:cNvPicPr>
            <a:picLocks noChangeAspect="1"/>
          </p:cNvPicPr>
          <p:nvPr userDrawn="1"/>
        </p:nvPicPr>
        <p:blipFill>
          <a:blip r:embed="rId4"/>
          <a:srcRect t="6683" b="6683"/>
          <a:stretch/>
        </p:blipFill>
        <p:spPr>
          <a:xfrm>
            <a:off x="3853865" y="-466644"/>
            <a:ext cx="8792106" cy="7716795"/>
          </a:xfrm>
          <a:prstGeom prst="rect">
            <a:avLst/>
          </a:prstGeom>
        </p:spPr>
      </p:pic>
      <p:sp>
        <p:nvSpPr>
          <p:cNvPr id="6" name="Text Placeholder 25">
            <a:extLst>
              <a:ext uri="{FF2B5EF4-FFF2-40B4-BE49-F238E27FC236}">
                <a16:creationId xmlns:a16="http://schemas.microsoft.com/office/drawing/2014/main" id="{D934D135-F1F3-323E-DCA5-5AD4CE35CAE2}"/>
              </a:ext>
            </a:extLst>
          </p:cNvPr>
          <p:cNvSpPr>
            <a:spLocks noGrp="1"/>
          </p:cNvSpPr>
          <p:nvPr>
            <p:ph type="body" sz="quarter" idx="11" hasCustomPrompt="1"/>
          </p:nvPr>
        </p:nvSpPr>
        <p:spPr>
          <a:xfrm>
            <a:off x="366023" y="2164730"/>
            <a:ext cx="2544003" cy="358073"/>
          </a:xfrm>
          <a:prstGeom prst="rect">
            <a:avLst/>
          </a:prstGeom>
        </p:spPr>
        <p:txBody>
          <a:bodyPr/>
          <a:lstStyle>
            <a:lvl1pPr marL="0" indent="0">
              <a:buNone/>
              <a:defRPr sz="2400" b="0">
                <a:solidFill>
                  <a:srgbClr val="FD6D38"/>
                </a:solidFill>
              </a:defRPr>
            </a:lvl1pPr>
          </a:lstStyle>
          <a:p>
            <a:pPr lvl="0"/>
            <a:r>
              <a:rPr lang="en-US"/>
              <a:t>contact info</a:t>
            </a:r>
          </a:p>
        </p:txBody>
      </p:sp>
      <p:sp>
        <p:nvSpPr>
          <p:cNvPr id="4" name="TextBox 3">
            <a:extLst>
              <a:ext uri="{FF2B5EF4-FFF2-40B4-BE49-F238E27FC236}">
                <a16:creationId xmlns:a16="http://schemas.microsoft.com/office/drawing/2014/main" id="{CA5212FE-F03A-EA19-D223-C7CC4B4A09AF}"/>
              </a:ext>
            </a:extLst>
          </p:cNvPr>
          <p:cNvSpPr txBox="1"/>
          <p:nvPr userDrawn="1"/>
        </p:nvSpPr>
        <p:spPr>
          <a:xfrm>
            <a:off x="5510433" y="6270042"/>
            <a:ext cx="3727992" cy="307777"/>
          </a:xfrm>
          <a:prstGeom prst="rect">
            <a:avLst/>
          </a:prstGeom>
          <a:noFill/>
        </p:spPr>
        <p:txBody>
          <a:bodyPr wrap="square" rtlCol="0">
            <a:spAutoFit/>
          </a:bodyPr>
          <a:lstStyle/>
          <a:p>
            <a:r>
              <a:rPr lang="en-US" sz="1400">
                <a:solidFill>
                  <a:srgbClr val="33A8C9"/>
                </a:solidFill>
                <a:latin typeface="Proxima Nova" panose="02000506030000020004" pitchFamily="2" charset="0"/>
              </a:rPr>
              <a:t>Alone we are </a:t>
            </a:r>
            <a:r>
              <a:rPr lang="en-US" sz="1400">
                <a:solidFill>
                  <a:srgbClr val="FC4C02"/>
                </a:solidFill>
                <a:latin typeface="Proxima Nova" panose="02000506030000020004" pitchFamily="2" charset="0"/>
              </a:rPr>
              <a:t>rare. </a:t>
            </a:r>
            <a:r>
              <a:rPr lang="en-US" sz="1400">
                <a:solidFill>
                  <a:srgbClr val="33A8C9"/>
                </a:solidFill>
                <a:latin typeface="Proxima Nova" panose="02000506030000020004" pitchFamily="2" charset="0"/>
              </a:rPr>
              <a:t>Together we are strong.</a:t>
            </a:r>
            <a:r>
              <a:rPr lang="en-US" sz="1400" baseline="30000">
                <a:solidFill>
                  <a:srgbClr val="33A8C9"/>
                </a:solidFill>
                <a:latin typeface="Proxima Nova" panose="02000506030000020004" pitchFamily="2" charset="0"/>
              </a:rPr>
              <a:t>®</a:t>
            </a:r>
          </a:p>
        </p:txBody>
      </p:sp>
      <p:pic>
        <p:nvPicPr>
          <p:cNvPr id="7" name="Picture 6" descr="A logo of a building&#10;&#10;Description automatically generated">
            <a:extLst>
              <a:ext uri="{FF2B5EF4-FFF2-40B4-BE49-F238E27FC236}">
                <a16:creationId xmlns:a16="http://schemas.microsoft.com/office/drawing/2014/main" id="{5F27DC9C-7320-AB67-6B9E-FF7AE0A50DEF}"/>
              </a:ext>
            </a:extLst>
          </p:cNvPr>
          <p:cNvPicPr>
            <a:picLocks noChangeAspect="1"/>
          </p:cNvPicPr>
          <p:nvPr userDrawn="1"/>
        </p:nvPicPr>
        <p:blipFill>
          <a:blip r:embed="rId5"/>
          <a:stretch>
            <a:fillRect/>
          </a:stretch>
        </p:blipFill>
        <p:spPr>
          <a:xfrm>
            <a:off x="366023" y="5162832"/>
            <a:ext cx="1790206" cy="1414986"/>
          </a:xfrm>
          <a:prstGeom prst="rect">
            <a:avLst/>
          </a:prstGeom>
        </p:spPr>
      </p:pic>
      <p:sp>
        <p:nvSpPr>
          <p:cNvPr id="8" name="TextBox 7">
            <a:extLst>
              <a:ext uri="{FF2B5EF4-FFF2-40B4-BE49-F238E27FC236}">
                <a16:creationId xmlns:a16="http://schemas.microsoft.com/office/drawing/2014/main" id="{7E69FD63-A021-0116-3783-7D083B58BEFA}"/>
              </a:ext>
            </a:extLst>
          </p:cNvPr>
          <p:cNvSpPr txBox="1"/>
          <p:nvPr userDrawn="1"/>
        </p:nvSpPr>
        <p:spPr>
          <a:xfrm>
            <a:off x="2234969" y="5254379"/>
            <a:ext cx="3275463" cy="1323439"/>
          </a:xfrm>
          <a:prstGeom prst="rect">
            <a:avLst/>
          </a:prstGeom>
          <a:noFill/>
        </p:spPr>
        <p:txBody>
          <a:bodyPr wrap="square" rtlCol="0">
            <a:spAutoFit/>
          </a:bodyPr>
          <a:lstStyle/>
          <a:p>
            <a:pPr lvl="0"/>
            <a:r>
              <a:rPr lang="en-US" sz="2400">
                <a:solidFill>
                  <a:srgbClr val="33A8C9"/>
                </a:solidFill>
                <a:latin typeface="Calisto MT" panose="02040603050505030304" pitchFamily="18" charset="77"/>
              </a:rPr>
              <a:t>Reimagining</a:t>
            </a:r>
          </a:p>
          <a:p>
            <a:pPr lvl="0"/>
            <a:r>
              <a:rPr lang="en-US" sz="2400">
                <a:solidFill>
                  <a:srgbClr val="33A8C9"/>
                </a:solidFill>
                <a:latin typeface="Calisto MT" panose="02040603050505030304" pitchFamily="18" charset="77"/>
              </a:rPr>
              <a:t>What is Possible,</a:t>
            </a:r>
          </a:p>
          <a:p>
            <a:pPr lvl="0">
              <a:lnSpc>
                <a:spcPts val="3500"/>
              </a:lnSpc>
            </a:pPr>
            <a:r>
              <a:rPr lang="en-US" sz="3200" b="1" i="1">
                <a:solidFill>
                  <a:srgbClr val="FC4C02"/>
                </a:solidFill>
                <a:latin typeface="Book Antiqua" panose="02040602050305030304" pitchFamily="18" charset="0"/>
                <a:ea typeface="Baskerville" panose="02020502070401020303" pitchFamily="18" charset="0"/>
              </a:rPr>
              <a:t>Together</a:t>
            </a:r>
          </a:p>
        </p:txBody>
      </p:sp>
    </p:spTree>
    <p:extLst>
      <p:ext uri="{BB962C8B-B14F-4D97-AF65-F5344CB8AC3E}">
        <p14:creationId xmlns:p14="http://schemas.microsoft.com/office/powerpoint/2010/main" val="222460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stion Slide">
    <p:spTree>
      <p:nvGrpSpPr>
        <p:cNvPr id="1" name=""/>
        <p:cNvGrpSpPr/>
        <p:nvPr/>
      </p:nvGrpSpPr>
      <p:grpSpPr>
        <a:xfrm>
          <a:off x="0" y="0"/>
          <a:ext cx="0" cy="0"/>
          <a:chOff x="0" y="0"/>
          <a:chExt cx="0" cy="0"/>
        </a:xfrm>
      </p:grpSpPr>
      <p:pic>
        <p:nvPicPr>
          <p:cNvPr id="8" name="Picture 7" descr="A map of the world&#10;&#10;Description automatically generated with medium confidence">
            <a:extLst>
              <a:ext uri="{FF2B5EF4-FFF2-40B4-BE49-F238E27FC236}">
                <a16:creationId xmlns:a16="http://schemas.microsoft.com/office/drawing/2014/main" id="{80FE8DE9-882C-13BA-E525-5619DAE32038}"/>
              </a:ext>
            </a:extLst>
          </p:cNvPr>
          <p:cNvPicPr>
            <a:picLocks/>
          </p:cNvPicPr>
          <p:nvPr userDrawn="1"/>
        </p:nvPicPr>
        <p:blipFill>
          <a:blip r:embed="rId2"/>
          <a:stretch>
            <a:fillRect/>
          </a:stretch>
        </p:blipFill>
        <p:spPr>
          <a:xfrm>
            <a:off x="0" y="0"/>
            <a:ext cx="12188952" cy="6858000"/>
          </a:xfrm>
          <a:prstGeom prst="rect">
            <a:avLst/>
          </a:prstGeom>
        </p:spPr>
      </p:pic>
      <p:sp>
        <p:nvSpPr>
          <p:cNvPr id="9" name="Title 1">
            <a:extLst>
              <a:ext uri="{FF2B5EF4-FFF2-40B4-BE49-F238E27FC236}">
                <a16:creationId xmlns:a16="http://schemas.microsoft.com/office/drawing/2014/main" id="{F6A0C7B6-BE5D-492B-2EC6-1DAA5B658CD2}"/>
              </a:ext>
            </a:extLst>
          </p:cNvPr>
          <p:cNvSpPr>
            <a:spLocks noGrp="1"/>
          </p:cNvSpPr>
          <p:nvPr>
            <p:ph type="ctrTitle" hasCustomPrompt="1"/>
          </p:nvPr>
        </p:nvSpPr>
        <p:spPr>
          <a:xfrm>
            <a:off x="6520070" y="2534478"/>
            <a:ext cx="5168347" cy="924339"/>
          </a:xfrm>
          <a:prstGeom prst="rect">
            <a:avLst/>
          </a:prstGeom>
        </p:spPr>
        <p:txBody>
          <a:bodyPr anchor="b">
            <a:normAutofit/>
          </a:bodyPr>
          <a:lstStyle>
            <a:lvl1pPr algn="r">
              <a:defRPr sz="3200" b="1">
                <a:solidFill>
                  <a:srgbClr val="33A8C9"/>
                </a:solidFill>
                <a:latin typeface="Arial" panose="020B0604020202020204" pitchFamily="34" charset="0"/>
                <a:cs typeface="Arial" panose="020B0604020202020204" pitchFamily="34" charset="0"/>
              </a:defRPr>
            </a:lvl1pPr>
          </a:lstStyle>
          <a:p>
            <a:r>
              <a:rPr lang="en-US"/>
              <a:t>TRANSITION SLIDE</a:t>
            </a:r>
            <a:br>
              <a:rPr lang="en-US"/>
            </a:br>
            <a:r>
              <a:rPr lang="en-US"/>
              <a:t>HEADLINE </a:t>
            </a:r>
          </a:p>
        </p:txBody>
      </p:sp>
      <p:sp>
        <p:nvSpPr>
          <p:cNvPr id="14" name="Subtitle 2">
            <a:extLst>
              <a:ext uri="{FF2B5EF4-FFF2-40B4-BE49-F238E27FC236}">
                <a16:creationId xmlns:a16="http://schemas.microsoft.com/office/drawing/2014/main" id="{33EC980E-67E6-8D1B-3D59-B2BCDB10D416}"/>
              </a:ext>
            </a:extLst>
          </p:cNvPr>
          <p:cNvSpPr>
            <a:spLocks noGrp="1"/>
          </p:cNvSpPr>
          <p:nvPr>
            <p:ph type="subTitle" idx="1" hasCustomPrompt="1"/>
          </p:nvPr>
        </p:nvSpPr>
        <p:spPr>
          <a:xfrm>
            <a:off x="6520070" y="3618016"/>
            <a:ext cx="5168347" cy="393492"/>
          </a:xfrm>
          <a:prstGeom prst="rect">
            <a:avLst/>
          </a:prstGeom>
        </p:spPr>
        <p:txBody>
          <a:bodyPr/>
          <a:lstStyle>
            <a:lvl1pPr marL="0" indent="0" algn="r">
              <a:buNone/>
              <a:defRPr sz="2400" b="1">
                <a:solidFill>
                  <a:srgbClr val="FD6D3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spTree>
    <p:extLst>
      <p:ext uri="{BB962C8B-B14F-4D97-AF65-F5344CB8AC3E}">
        <p14:creationId xmlns:p14="http://schemas.microsoft.com/office/powerpoint/2010/main" val="11122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tatement Opt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37F017-8554-E4EE-5BDC-F6AD73468340}"/>
              </a:ext>
            </a:extLst>
          </p:cNvPr>
          <p:cNvPicPr>
            <a:picLocks noChangeAspect="1"/>
          </p:cNvPicPr>
          <p:nvPr userDrawn="1"/>
        </p:nvPicPr>
        <p:blipFill>
          <a:blip r:embed="rId2"/>
          <a:srcRect/>
          <a:stretch/>
        </p:blipFill>
        <p:spPr>
          <a:xfrm>
            <a:off x="0" y="-1"/>
            <a:ext cx="12192000" cy="6858000"/>
          </a:xfrm>
          <a:prstGeom prst="rect">
            <a:avLst/>
          </a:prstGeom>
        </p:spPr>
      </p:pic>
      <p:pic>
        <p:nvPicPr>
          <p:cNvPr id="32" name="Picture 31">
            <a:extLst>
              <a:ext uri="{FF2B5EF4-FFF2-40B4-BE49-F238E27FC236}">
                <a16:creationId xmlns:a16="http://schemas.microsoft.com/office/drawing/2014/main" id="{02984EC4-A227-9F3A-3CAF-C410B3D789DF}"/>
              </a:ext>
            </a:extLst>
          </p:cNvPr>
          <p:cNvPicPr>
            <a:picLocks noChangeAspect="1"/>
          </p:cNvPicPr>
          <p:nvPr userDrawn="1"/>
        </p:nvPicPr>
        <p:blipFill rotWithShape="1">
          <a:blip r:embed="rId3"/>
          <a:srcRect t="4888" b="13324"/>
          <a:stretch/>
        </p:blipFill>
        <p:spPr>
          <a:xfrm rot="5400000">
            <a:off x="6779315" y="1445313"/>
            <a:ext cx="6858000" cy="3967371"/>
          </a:xfrm>
          <a:prstGeom prst="rect">
            <a:avLst/>
          </a:prstGeom>
        </p:spPr>
      </p:pic>
      <p:sp>
        <p:nvSpPr>
          <p:cNvPr id="21" name="Subtitle 2">
            <a:extLst>
              <a:ext uri="{FF2B5EF4-FFF2-40B4-BE49-F238E27FC236}">
                <a16:creationId xmlns:a16="http://schemas.microsoft.com/office/drawing/2014/main" id="{916AF12C-E677-8705-1052-B84602320246}"/>
              </a:ext>
            </a:extLst>
          </p:cNvPr>
          <p:cNvSpPr>
            <a:spLocks noGrp="1"/>
          </p:cNvSpPr>
          <p:nvPr>
            <p:ph type="subTitle" idx="1" hasCustomPrompt="1"/>
          </p:nvPr>
        </p:nvSpPr>
        <p:spPr>
          <a:xfrm>
            <a:off x="8442699" y="3023186"/>
            <a:ext cx="3110949" cy="3081763"/>
          </a:xfrm>
          <a:prstGeom prst="rect">
            <a:avLst/>
          </a:prstGeom>
        </p:spPr>
        <p:txBody>
          <a:bodyPr/>
          <a:lstStyle>
            <a:lvl1pPr marL="0" indent="0" algn="ctr">
              <a:buNone/>
              <a:defRPr sz="20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Body copy</a:t>
            </a:r>
          </a:p>
        </p:txBody>
      </p:sp>
      <p:pic>
        <p:nvPicPr>
          <p:cNvPr id="30" name="Picture 29" descr="A picture containing background pattern&#10;&#10;Description automatically generated">
            <a:extLst>
              <a:ext uri="{FF2B5EF4-FFF2-40B4-BE49-F238E27FC236}">
                <a16:creationId xmlns:a16="http://schemas.microsoft.com/office/drawing/2014/main" id="{03DFAD82-9CCF-7BA5-4DD0-064A953E6FCD}"/>
              </a:ext>
            </a:extLst>
          </p:cNvPr>
          <p:cNvPicPr>
            <a:picLocks noChangeAspect="1"/>
          </p:cNvPicPr>
          <p:nvPr userDrawn="1"/>
        </p:nvPicPr>
        <p:blipFill>
          <a:blip r:embed="rId4"/>
          <a:stretch>
            <a:fillRect/>
          </a:stretch>
        </p:blipFill>
        <p:spPr>
          <a:xfrm>
            <a:off x="9346004" y="569652"/>
            <a:ext cx="1315459" cy="1382574"/>
          </a:xfrm>
          <a:prstGeom prst="rect">
            <a:avLst/>
          </a:prstGeom>
        </p:spPr>
      </p:pic>
      <p:cxnSp>
        <p:nvCxnSpPr>
          <p:cNvPr id="34" name="Straight Connector 33">
            <a:extLst>
              <a:ext uri="{FF2B5EF4-FFF2-40B4-BE49-F238E27FC236}">
                <a16:creationId xmlns:a16="http://schemas.microsoft.com/office/drawing/2014/main" id="{F1F1AFDD-43FF-1274-CCF6-170CC02948E4}"/>
              </a:ext>
            </a:extLst>
          </p:cNvPr>
          <p:cNvCxnSpPr/>
          <p:nvPr userDrawn="1"/>
        </p:nvCxnSpPr>
        <p:spPr>
          <a:xfrm>
            <a:off x="8592670" y="2487706"/>
            <a:ext cx="27700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28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Statement Opt 2">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326C63A0-9156-5E36-11B2-DEC08D594FA1}"/>
              </a:ext>
            </a:extLst>
          </p:cNvPr>
          <p:cNvPicPr>
            <a:picLocks noChangeAspect="1"/>
          </p:cNvPicPr>
          <p:nvPr userDrawn="1"/>
        </p:nvPicPr>
        <p:blipFill rotWithShape="1">
          <a:blip r:embed="rId2"/>
          <a:srcRect b="84310"/>
          <a:stretch/>
        </p:blipFill>
        <p:spPr>
          <a:xfrm>
            <a:off x="3048" y="0"/>
            <a:ext cx="12188952" cy="1075765"/>
          </a:xfrm>
          <a:prstGeom prst="rect">
            <a:avLst/>
          </a:prstGeom>
        </p:spPr>
      </p:pic>
      <p:pic>
        <p:nvPicPr>
          <p:cNvPr id="3" name="Picture 2" descr="A group of birds flying in the sky&#10;&#10;Description automatically generated with low confidence">
            <a:extLst>
              <a:ext uri="{FF2B5EF4-FFF2-40B4-BE49-F238E27FC236}">
                <a16:creationId xmlns:a16="http://schemas.microsoft.com/office/drawing/2014/main" id="{1B41C2AD-F660-9CBC-D3CE-95655B0E3174}"/>
              </a:ext>
            </a:extLst>
          </p:cNvPr>
          <p:cNvPicPr>
            <a:picLocks noChangeAspect="1"/>
          </p:cNvPicPr>
          <p:nvPr userDrawn="1"/>
        </p:nvPicPr>
        <p:blipFill rotWithShape="1">
          <a:blip r:embed="rId3"/>
          <a:srcRect b="17200"/>
          <a:stretch/>
        </p:blipFill>
        <p:spPr>
          <a:xfrm>
            <a:off x="-61319" y="-214002"/>
            <a:ext cx="12250271" cy="7072002"/>
          </a:xfrm>
          <a:prstGeom prst="rect">
            <a:avLst/>
          </a:prstGeom>
        </p:spPr>
      </p:pic>
      <p:pic>
        <p:nvPicPr>
          <p:cNvPr id="5" name="Picture 4" descr="A person and a child posing for a picture&#10;&#10;Description automatically generated with medium confidence">
            <a:extLst>
              <a:ext uri="{FF2B5EF4-FFF2-40B4-BE49-F238E27FC236}">
                <a16:creationId xmlns:a16="http://schemas.microsoft.com/office/drawing/2014/main" id="{172954AF-D7E5-A594-E69D-64339D8BFBF5}"/>
              </a:ext>
            </a:extLst>
          </p:cNvPr>
          <p:cNvPicPr>
            <a:picLocks noChangeAspect="1"/>
          </p:cNvPicPr>
          <p:nvPr userDrawn="1"/>
        </p:nvPicPr>
        <p:blipFill rotWithShape="1">
          <a:blip r:embed="rId4"/>
          <a:srcRect b="3642"/>
          <a:stretch/>
        </p:blipFill>
        <p:spPr>
          <a:xfrm>
            <a:off x="6793752" y="1195637"/>
            <a:ext cx="4677703" cy="5662363"/>
          </a:xfrm>
          <a:prstGeom prst="rect">
            <a:avLst/>
          </a:prstGeom>
        </p:spPr>
      </p:pic>
      <p:sp>
        <p:nvSpPr>
          <p:cNvPr id="6" name="Subtitle 2">
            <a:extLst>
              <a:ext uri="{FF2B5EF4-FFF2-40B4-BE49-F238E27FC236}">
                <a16:creationId xmlns:a16="http://schemas.microsoft.com/office/drawing/2014/main" id="{4E7137F9-6A92-C7CE-AD3F-23D0824D36B3}"/>
              </a:ext>
            </a:extLst>
          </p:cNvPr>
          <p:cNvSpPr>
            <a:spLocks noGrp="1"/>
          </p:cNvSpPr>
          <p:nvPr>
            <p:ph type="subTitle" idx="1" hasCustomPrompt="1"/>
          </p:nvPr>
        </p:nvSpPr>
        <p:spPr>
          <a:xfrm>
            <a:off x="555617" y="3919817"/>
            <a:ext cx="5710711" cy="2319618"/>
          </a:xfrm>
          <a:prstGeom prst="rect">
            <a:avLst/>
          </a:prstGeom>
        </p:spPr>
        <p:txBody>
          <a:bodyPr/>
          <a:lstStyle>
            <a:lvl1pPr marL="0" indent="0" algn="l">
              <a:lnSpc>
                <a:spcPct val="100000"/>
              </a:lnSpc>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Body copy </a:t>
            </a:r>
          </a:p>
        </p:txBody>
      </p:sp>
      <p:sp>
        <p:nvSpPr>
          <p:cNvPr id="12" name="Title 1">
            <a:extLst>
              <a:ext uri="{FF2B5EF4-FFF2-40B4-BE49-F238E27FC236}">
                <a16:creationId xmlns:a16="http://schemas.microsoft.com/office/drawing/2014/main" id="{F6A32C68-1A14-4829-97DB-7EA9FDB2FDC5}"/>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a:t>HEADLINE</a:t>
            </a:r>
          </a:p>
        </p:txBody>
      </p:sp>
      <p:sp>
        <p:nvSpPr>
          <p:cNvPr id="14" name="Slide Number Placeholder 5">
            <a:extLst>
              <a:ext uri="{FF2B5EF4-FFF2-40B4-BE49-F238E27FC236}">
                <a16:creationId xmlns:a16="http://schemas.microsoft.com/office/drawing/2014/main" id="{1D05B834-8BAF-E356-FAD9-22DEFA2E349F}"/>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chemeClr val="bg1"/>
                </a:solidFill>
                <a:latin typeface="Arial" panose="020B0604020202020204" pitchFamily="34" charset="0"/>
                <a:cs typeface="Arial" panose="020B0604020202020204" pitchFamily="34" charset="0"/>
              </a:rPr>
              <a:pPr algn="r"/>
              <a:t>‹#›</a:t>
            </a:fld>
            <a:endParaRPr lang="en-US" sz="12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34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932EE9A-664C-4228-C2E4-71EB46184FCF}"/>
              </a:ext>
            </a:extLst>
          </p:cNvPr>
          <p:cNvPicPr>
            <a:picLocks noChangeAspect="1"/>
          </p:cNvPicPr>
          <p:nvPr userDrawn="1"/>
        </p:nvPicPr>
        <p:blipFill>
          <a:blip r:embed="rId2"/>
          <a:stretch>
            <a:fillRect/>
          </a:stretch>
        </p:blipFill>
        <p:spPr>
          <a:xfrm>
            <a:off x="3048" y="0"/>
            <a:ext cx="12188952" cy="6856286"/>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a:t>CONTENT SLIDE BULLETED TEXT</a:t>
            </a:r>
          </a:p>
        </p:txBody>
      </p:sp>
      <p:sp>
        <p:nvSpPr>
          <p:cNvPr id="3" name="Slide Number Placeholder 5">
            <a:extLst>
              <a:ext uri="{FF2B5EF4-FFF2-40B4-BE49-F238E27FC236}">
                <a16:creationId xmlns:a16="http://schemas.microsoft.com/office/drawing/2014/main" id="{99CEF595-FB71-E13E-E300-FF815AC47600}"/>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rgbClr val="5B6670"/>
                </a:solidFill>
                <a:latin typeface="Arial" panose="020B0604020202020204" pitchFamily="34" charset="0"/>
                <a:cs typeface="Arial" panose="020B0604020202020204" pitchFamily="34" charset="0"/>
              </a:rPr>
              <a:pPr algn="r"/>
              <a:t>‹#›</a:t>
            </a:fld>
            <a:endParaRPr lang="en-US" sz="1200" b="0">
              <a:solidFill>
                <a:srgbClr val="5B667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35F7D3C-F460-DDC6-38D7-45596F7BD1F5}"/>
              </a:ext>
            </a:extLst>
          </p:cNvPr>
          <p:cNvSpPr>
            <a:spLocks noGrp="1"/>
          </p:cNvSpPr>
          <p:nvPr>
            <p:ph type="body" sz="quarter" idx="10" hasCustomPrompt="1"/>
          </p:nvPr>
        </p:nvSpPr>
        <p:spPr>
          <a:xfrm>
            <a:off x="341312" y="1318226"/>
            <a:ext cx="11524673" cy="1161363"/>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copy bullet 1</a:t>
            </a:r>
          </a:p>
          <a:p>
            <a:pPr lvl="1"/>
            <a:r>
              <a:rPr lang="en-US"/>
              <a:t>Body copy bullet 2</a:t>
            </a:r>
          </a:p>
          <a:p>
            <a:pPr lvl="2"/>
            <a:r>
              <a:rPr lang="en-US"/>
              <a:t>Body copy bullet 3</a:t>
            </a:r>
          </a:p>
        </p:txBody>
      </p:sp>
      <p:sp>
        <p:nvSpPr>
          <p:cNvPr id="12" name="Text Placeholder 8">
            <a:extLst>
              <a:ext uri="{FF2B5EF4-FFF2-40B4-BE49-F238E27FC236}">
                <a16:creationId xmlns:a16="http://schemas.microsoft.com/office/drawing/2014/main" id="{08B9CC74-6394-BE16-F3A4-FA3033B8E3C6}"/>
              </a:ext>
            </a:extLst>
          </p:cNvPr>
          <p:cNvSpPr>
            <a:spLocks noGrp="1"/>
          </p:cNvSpPr>
          <p:nvPr>
            <p:ph type="body" sz="quarter" idx="11" hasCustomPrompt="1"/>
          </p:nvPr>
        </p:nvSpPr>
        <p:spPr>
          <a:xfrm>
            <a:off x="341313" y="2784561"/>
            <a:ext cx="11524672" cy="1161363"/>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copy bullet 1</a:t>
            </a:r>
          </a:p>
          <a:p>
            <a:pPr lvl="1"/>
            <a:r>
              <a:rPr lang="en-US"/>
              <a:t>Body copy bullet 2</a:t>
            </a:r>
          </a:p>
          <a:p>
            <a:pPr lvl="2"/>
            <a:r>
              <a:rPr lang="en-US"/>
              <a:t>Body copy bullet 3</a:t>
            </a:r>
          </a:p>
        </p:txBody>
      </p:sp>
    </p:spTree>
    <p:extLst>
      <p:ext uri="{BB962C8B-B14F-4D97-AF65-F5344CB8AC3E}">
        <p14:creationId xmlns:p14="http://schemas.microsoft.com/office/powerpoint/2010/main" val="293546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Colum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932EE9A-664C-4228-C2E4-71EB46184FCF}"/>
              </a:ext>
            </a:extLst>
          </p:cNvPr>
          <p:cNvPicPr>
            <a:picLocks noChangeAspect="1"/>
          </p:cNvPicPr>
          <p:nvPr userDrawn="1"/>
        </p:nvPicPr>
        <p:blipFill>
          <a:blip r:embed="rId2"/>
          <a:stretch>
            <a:fillRect/>
          </a:stretch>
        </p:blipFill>
        <p:spPr>
          <a:xfrm>
            <a:off x="3048" y="0"/>
            <a:ext cx="12188952" cy="6856286"/>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341243" y="424838"/>
            <a:ext cx="9478618" cy="532699"/>
          </a:xfrm>
          <a:prstGeom prst="rect">
            <a:avLst/>
          </a:prstGeom>
        </p:spPr>
        <p:txBody>
          <a:bodyPr/>
          <a:lstStyle>
            <a:lvl1pPr>
              <a:defRPr sz="3200" b="1">
                <a:solidFill>
                  <a:srgbClr val="33A8C9"/>
                </a:solidFill>
                <a:latin typeface="Arial" panose="020B0604020202020204" pitchFamily="34" charset="0"/>
                <a:cs typeface="Arial" panose="020B0604020202020204" pitchFamily="34" charset="0"/>
              </a:defRPr>
            </a:lvl1pPr>
          </a:lstStyle>
          <a:p>
            <a:r>
              <a:rPr lang="en-US"/>
              <a:t>CONTENT SLIDE BULLETED TEXT</a:t>
            </a:r>
          </a:p>
        </p:txBody>
      </p:sp>
      <p:sp>
        <p:nvSpPr>
          <p:cNvPr id="3" name="Slide Number Placeholder 5">
            <a:extLst>
              <a:ext uri="{FF2B5EF4-FFF2-40B4-BE49-F238E27FC236}">
                <a16:creationId xmlns:a16="http://schemas.microsoft.com/office/drawing/2014/main" id="{99CEF595-FB71-E13E-E300-FF815AC47600}"/>
              </a:ext>
            </a:extLst>
          </p:cNvPr>
          <p:cNvSpPr txBox="1">
            <a:spLocks/>
          </p:cNvSpPr>
          <p:nvPr userDrawn="1"/>
        </p:nvSpPr>
        <p:spPr>
          <a:xfrm>
            <a:off x="11258081" y="6491702"/>
            <a:ext cx="607905" cy="20645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F58594B-D85B-2A4B-90F4-3A990CF98B20}" type="slidenum">
              <a:rPr lang="en-US" sz="1200" b="0" smtClean="0">
                <a:solidFill>
                  <a:srgbClr val="5B6670"/>
                </a:solidFill>
                <a:latin typeface="Arial" panose="020B0604020202020204" pitchFamily="34" charset="0"/>
                <a:cs typeface="Arial" panose="020B0604020202020204" pitchFamily="34" charset="0"/>
              </a:rPr>
              <a:pPr algn="r"/>
              <a:t>‹#›</a:t>
            </a:fld>
            <a:endParaRPr lang="en-US" sz="1200" b="0">
              <a:solidFill>
                <a:srgbClr val="5B667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35F7D3C-F460-DDC6-38D7-45596F7BD1F5}"/>
              </a:ext>
            </a:extLst>
          </p:cNvPr>
          <p:cNvSpPr>
            <a:spLocks noGrp="1"/>
          </p:cNvSpPr>
          <p:nvPr>
            <p:ph type="body" sz="quarter" idx="10" hasCustomPrompt="1"/>
          </p:nvPr>
        </p:nvSpPr>
        <p:spPr>
          <a:xfrm>
            <a:off x="341313" y="1318226"/>
            <a:ext cx="558240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copy bullet 1</a:t>
            </a:r>
          </a:p>
          <a:p>
            <a:pPr lvl="1"/>
            <a:r>
              <a:rPr lang="en-US"/>
              <a:t>Body copy bullet 2</a:t>
            </a:r>
          </a:p>
          <a:p>
            <a:pPr lvl="2"/>
            <a:r>
              <a:rPr lang="en-US"/>
              <a:t>Body copy bullet 3</a:t>
            </a:r>
          </a:p>
        </p:txBody>
      </p:sp>
      <p:sp>
        <p:nvSpPr>
          <p:cNvPr id="12" name="Text Placeholder 8">
            <a:extLst>
              <a:ext uri="{FF2B5EF4-FFF2-40B4-BE49-F238E27FC236}">
                <a16:creationId xmlns:a16="http://schemas.microsoft.com/office/drawing/2014/main" id="{08B9CC74-6394-BE16-F3A4-FA3033B8E3C6}"/>
              </a:ext>
            </a:extLst>
          </p:cNvPr>
          <p:cNvSpPr>
            <a:spLocks noGrp="1"/>
          </p:cNvSpPr>
          <p:nvPr>
            <p:ph type="body" sz="quarter" idx="11" hasCustomPrompt="1"/>
          </p:nvPr>
        </p:nvSpPr>
        <p:spPr>
          <a:xfrm>
            <a:off x="6283507" y="1318226"/>
            <a:ext cx="5582479" cy="4873852"/>
          </a:xfrm>
          <a:prstGeom prst="rect">
            <a:avLst/>
          </a:prstGeom>
        </p:spPr>
        <p:txBody>
          <a:bodyPr/>
          <a:lstStyle>
            <a:lvl1pPr marL="182880" indent="-182880">
              <a:buClr>
                <a:srgbClr val="FD6D38"/>
              </a:buClr>
              <a:defRPr sz="2400" b="1">
                <a:solidFill>
                  <a:srgbClr val="4D4D4C"/>
                </a:solidFill>
                <a:latin typeface="Arial" panose="020B0604020202020204" pitchFamily="34" charset="0"/>
                <a:cs typeface="Arial" panose="020B0604020202020204" pitchFamily="34" charset="0"/>
              </a:defRPr>
            </a:lvl1pPr>
            <a:lvl2pPr marL="365760" indent="-182880">
              <a:buFont typeface="System Font Regular"/>
              <a:buChar char="—"/>
              <a:defRPr sz="2400">
                <a:solidFill>
                  <a:srgbClr val="4D4D4C"/>
                </a:solidFill>
                <a:latin typeface="Arial" panose="020B0604020202020204" pitchFamily="34" charset="0"/>
                <a:cs typeface="Arial" panose="020B0604020202020204" pitchFamily="34" charset="0"/>
              </a:defRPr>
            </a:lvl2pPr>
            <a:lvl3pPr marL="594360" indent="-137160">
              <a:buClr>
                <a:srgbClr val="33A8C9"/>
              </a:buClr>
              <a:defRPr>
                <a:solidFill>
                  <a:srgbClr val="4D4D4C"/>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copy bullet 1</a:t>
            </a:r>
          </a:p>
          <a:p>
            <a:pPr lvl="1"/>
            <a:r>
              <a:rPr lang="en-US"/>
              <a:t>Body copy bullet 2</a:t>
            </a:r>
          </a:p>
          <a:p>
            <a:pPr lvl="2"/>
            <a:r>
              <a:rPr lang="en-US"/>
              <a:t>Body copy bullet 3</a:t>
            </a:r>
          </a:p>
        </p:txBody>
      </p:sp>
    </p:spTree>
    <p:extLst>
      <p:ext uri="{BB962C8B-B14F-4D97-AF65-F5344CB8AC3E}">
        <p14:creationId xmlns:p14="http://schemas.microsoft.com/office/powerpoint/2010/main" val="360405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6F7F3649-0CDD-58C3-2F31-FD2613E09129}"/>
              </a:ext>
            </a:extLst>
          </p:cNvPr>
          <p:cNvPicPr>
            <a:picLocks noChangeAspect="1"/>
          </p:cNvPicPr>
          <p:nvPr userDrawn="1"/>
        </p:nvPicPr>
        <p:blipFill>
          <a:blip r:embed="rId2"/>
          <a:stretch>
            <a:fillRect/>
          </a:stretch>
        </p:blipFill>
        <p:spPr>
          <a:xfrm>
            <a:off x="0" y="1714"/>
            <a:ext cx="12188952" cy="6856286"/>
          </a:xfrm>
          <a:prstGeom prst="rect">
            <a:avLst/>
          </a:prstGeom>
        </p:spPr>
      </p:pic>
      <p:sp>
        <p:nvSpPr>
          <p:cNvPr id="21" name="Text Placeholder 20">
            <a:extLst>
              <a:ext uri="{FF2B5EF4-FFF2-40B4-BE49-F238E27FC236}">
                <a16:creationId xmlns:a16="http://schemas.microsoft.com/office/drawing/2014/main" id="{64DFC1F2-CB1E-0D2D-7F96-D048AA11CC6D}"/>
              </a:ext>
            </a:extLst>
          </p:cNvPr>
          <p:cNvSpPr>
            <a:spLocks noGrp="1"/>
          </p:cNvSpPr>
          <p:nvPr>
            <p:ph type="body" sz="quarter" idx="10" hasCustomPrompt="1"/>
          </p:nvPr>
        </p:nvSpPr>
        <p:spPr>
          <a:xfrm>
            <a:off x="435884" y="5928066"/>
            <a:ext cx="11317182" cy="242585"/>
          </a:xfrm>
          <a:prstGeom prst="rect">
            <a:avLst/>
          </a:prstGeom>
        </p:spPr>
        <p:txBody>
          <a:bodyPr/>
          <a:lstStyle>
            <a:lvl1pPr marL="0" indent="0" algn="ctr">
              <a:buNone/>
              <a:defRPr sz="1100">
                <a:solidFill>
                  <a:srgbClr val="4D4D4C"/>
                </a:solidFill>
              </a:defRPr>
            </a:lvl1pPr>
          </a:lstStyle>
          <a:p>
            <a:pPr algn="ctr"/>
            <a:r>
              <a:rPr lang="en-US">
                <a:effectLst/>
                <a:latin typeface="Arial" panose="020B0604020202020204" pitchFamily="34" charset="0"/>
              </a:rPr>
              <a:t>Signoff</a:t>
            </a:r>
          </a:p>
          <a:p>
            <a:pPr lvl="4"/>
            <a:endParaRPr lang="en-US"/>
          </a:p>
        </p:txBody>
      </p:sp>
      <p:sp>
        <p:nvSpPr>
          <p:cNvPr id="2" name="Title 1">
            <a:extLst>
              <a:ext uri="{FF2B5EF4-FFF2-40B4-BE49-F238E27FC236}">
                <a16:creationId xmlns:a16="http://schemas.microsoft.com/office/drawing/2014/main" id="{DC6C0DF3-08DD-C261-50CF-D5047C1D7242}"/>
              </a:ext>
            </a:extLst>
          </p:cNvPr>
          <p:cNvSpPr>
            <a:spLocks noGrp="1"/>
          </p:cNvSpPr>
          <p:nvPr>
            <p:ph type="ctrTitle" hasCustomPrompt="1"/>
          </p:nvPr>
        </p:nvSpPr>
        <p:spPr>
          <a:xfrm>
            <a:off x="435883" y="3429002"/>
            <a:ext cx="11317183" cy="477980"/>
          </a:xfrm>
          <a:prstGeom prst="rect">
            <a:avLst/>
          </a:prstGeom>
        </p:spPr>
        <p:txBody>
          <a:bodyPr anchor="t">
            <a:normAutofit/>
          </a:bodyPr>
          <a:lstStyle>
            <a:lvl1pPr algn="ctr">
              <a:defRPr sz="3200" b="1">
                <a:solidFill>
                  <a:srgbClr val="33A8C9"/>
                </a:solidFill>
                <a:latin typeface="Arial" panose="020B0604020202020204" pitchFamily="34" charset="0"/>
                <a:cs typeface="Arial" panose="020B0604020202020204" pitchFamily="34" charset="0"/>
              </a:defRPr>
            </a:lvl1pPr>
          </a:lstStyle>
          <a:p>
            <a:r>
              <a:rPr lang="en-US"/>
              <a:t>TAGLINE</a:t>
            </a:r>
          </a:p>
        </p:txBody>
      </p:sp>
      <p:sp>
        <p:nvSpPr>
          <p:cNvPr id="3" name="Text Placeholder 20">
            <a:extLst>
              <a:ext uri="{FF2B5EF4-FFF2-40B4-BE49-F238E27FC236}">
                <a16:creationId xmlns:a16="http://schemas.microsoft.com/office/drawing/2014/main" id="{390C0FA4-B4B5-8521-CA45-2C45588219BC}"/>
              </a:ext>
            </a:extLst>
          </p:cNvPr>
          <p:cNvSpPr>
            <a:spLocks noGrp="1"/>
          </p:cNvSpPr>
          <p:nvPr>
            <p:ph type="body" sz="quarter" idx="11" hasCustomPrompt="1"/>
          </p:nvPr>
        </p:nvSpPr>
        <p:spPr>
          <a:xfrm>
            <a:off x="435884" y="4921742"/>
            <a:ext cx="11317182" cy="242585"/>
          </a:xfrm>
          <a:prstGeom prst="rect">
            <a:avLst/>
          </a:prstGeom>
        </p:spPr>
        <p:txBody>
          <a:bodyPr/>
          <a:lstStyle>
            <a:lvl1pPr marL="0" indent="0" algn="ctr">
              <a:buNone/>
              <a:defRPr sz="1400">
                <a:solidFill>
                  <a:srgbClr val="FD6D38"/>
                </a:solidFill>
              </a:defRPr>
            </a:lvl1pPr>
          </a:lstStyle>
          <a:p>
            <a:pPr algn="ctr"/>
            <a:r>
              <a:rPr lang="en-US">
                <a:effectLst/>
                <a:latin typeface="Arial" panose="020B0604020202020204" pitchFamily="34" charset="0"/>
              </a:rPr>
              <a:t>Contact Information 1</a:t>
            </a:r>
          </a:p>
          <a:p>
            <a:pPr lvl="4"/>
            <a:endParaRPr lang="en-US"/>
          </a:p>
        </p:txBody>
      </p:sp>
      <p:sp>
        <p:nvSpPr>
          <p:cNvPr id="5" name="Text Placeholder 20">
            <a:extLst>
              <a:ext uri="{FF2B5EF4-FFF2-40B4-BE49-F238E27FC236}">
                <a16:creationId xmlns:a16="http://schemas.microsoft.com/office/drawing/2014/main" id="{BE04E95D-9E2E-4B3D-4072-CAE680D30AF1}"/>
              </a:ext>
            </a:extLst>
          </p:cNvPr>
          <p:cNvSpPr>
            <a:spLocks noGrp="1"/>
          </p:cNvSpPr>
          <p:nvPr>
            <p:ph type="body" sz="quarter" idx="12" hasCustomPrompt="1"/>
          </p:nvPr>
        </p:nvSpPr>
        <p:spPr>
          <a:xfrm>
            <a:off x="435884" y="5240718"/>
            <a:ext cx="11317182" cy="242585"/>
          </a:xfrm>
          <a:prstGeom prst="rect">
            <a:avLst/>
          </a:prstGeom>
        </p:spPr>
        <p:txBody>
          <a:bodyPr/>
          <a:lstStyle>
            <a:lvl1pPr marL="0" indent="0" algn="ctr">
              <a:buNone/>
              <a:defRPr sz="1100">
                <a:solidFill>
                  <a:srgbClr val="4D4D4C"/>
                </a:solidFill>
              </a:defRPr>
            </a:lvl1pPr>
          </a:lstStyle>
          <a:p>
            <a:pPr algn="ctr"/>
            <a:r>
              <a:rPr lang="en-US">
                <a:effectLst/>
                <a:latin typeface="Arial" panose="020B0604020202020204" pitchFamily="34" charset="0"/>
              </a:rPr>
              <a:t>Contact Information 2</a:t>
            </a:r>
          </a:p>
          <a:p>
            <a:pPr lvl="4"/>
            <a:endParaRPr lang="en-US"/>
          </a:p>
        </p:txBody>
      </p:sp>
    </p:spTree>
    <p:extLst>
      <p:ext uri="{BB962C8B-B14F-4D97-AF65-F5344CB8AC3E}">
        <p14:creationId xmlns:p14="http://schemas.microsoft.com/office/powerpoint/2010/main" val="231208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 ORANGE 1">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680BBCA-F168-B14F-89C4-890FE035132D}"/>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24172A-DEF9-7F4D-B58B-7AF61EE586F6}"/>
              </a:ext>
            </a:extLst>
          </p:cNvPr>
          <p:cNvSpPr txBox="1"/>
          <p:nvPr userDrawn="1"/>
        </p:nvSpPr>
        <p:spPr>
          <a:xfrm>
            <a:off x="542239" y="6278366"/>
            <a:ext cx="5942222" cy="246221"/>
          </a:xfrm>
          <a:prstGeom prst="rect">
            <a:avLst/>
          </a:prstGeom>
          <a:noFill/>
        </p:spPr>
        <p:txBody>
          <a:bodyPr wrap="square" lIns="0" tIns="0" rIns="0" bIns="0" rtlCol="0">
            <a:spAutoFit/>
          </a:bodyPr>
          <a:lstStyle/>
          <a:p>
            <a:r>
              <a:rPr lang="en-US" sz="1600">
                <a:solidFill>
                  <a:schemeClr val="bg1"/>
                </a:solidFill>
                <a:latin typeface="Calibri" panose="020F0502020204030204" pitchFamily="34" charset="0"/>
              </a:rPr>
              <a:t>National Organization for Rare Disorders  |  rarediseases.org</a:t>
            </a:r>
          </a:p>
        </p:txBody>
      </p:sp>
      <p:pic>
        <p:nvPicPr>
          <p:cNvPr id="8" name="Picture 7" descr="A close up of graphics&#10;&#10;Description automatically generated">
            <a:extLst>
              <a:ext uri="{FF2B5EF4-FFF2-40B4-BE49-F238E27FC236}">
                <a16:creationId xmlns:a16="http://schemas.microsoft.com/office/drawing/2014/main" id="{7766E842-F011-9E4D-9103-1E800A22E8AA}"/>
              </a:ext>
            </a:extLst>
          </p:cNvPr>
          <p:cNvPicPr>
            <a:picLocks noChangeAspect="1"/>
          </p:cNvPicPr>
          <p:nvPr userDrawn="1"/>
        </p:nvPicPr>
        <p:blipFill>
          <a:blip r:embed="rId3"/>
          <a:stretch>
            <a:fillRect/>
          </a:stretch>
        </p:blipFill>
        <p:spPr>
          <a:xfrm>
            <a:off x="9497593" y="301909"/>
            <a:ext cx="2145160" cy="747742"/>
          </a:xfrm>
          <a:prstGeom prst="rect">
            <a:avLst/>
          </a:prstGeom>
        </p:spPr>
      </p:pic>
      <p:pic>
        <p:nvPicPr>
          <p:cNvPr id="9" name="Picture 8" descr="A picture containing drawing, room&#10;&#10;Description automatically generated">
            <a:extLst>
              <a:ext uri="{FF2B5EF4-FFF2-40B4-BE49-F238E27FC236}">
                <a16:creationId xmlns:a16="http://schemas.microsoft.com/office/drawing/2014/main" id="{10E62174-8B0A-894D-8953-819DE9B141EC}"/>
              </a:ext>
            </a:extLst>
          </p:cNvPr>
          <p:cNvPicPr>
            <a:picLocks noChangeAspect="1"/>
          </p:cNvPicPr>
          <p:nvPr userDrawn="1"/>
        </p:nvPicPr>
        <p:blipFill>
          <a:blip r:embed="rId4">
            <a:biLevel thresh="25000"/>
            <a:alphaModFix amt="30000"/>
          </a:blip>
          <a:stretch>
            <a:fillRect/>
          </a:stretch>
        </p:blipFill>
        <p:spPr>
          <a:xfrm>
            <a:off x="11872351" y="5065106"/>
            <a:ext cx="584200" cy="292100"/>
          </a:xfrm>
          <a:prstGeom prst="rect">
            <a:avLst/>
          </a:prstGeom>
          <a:noFill/>
        </p:spPr>
      </p:pic>
      <p:pic>
        <p:nvPicPr>
          <p:cNvPr id="10" name="Picture 9" descr="A close up of a logo&#10;&#10;Description automatically generated">
            <a:extLst>
              <a:ext uri="{FF2B5EF4-FFF2-40B4-BE49-F238E27FC236}">
                <a16:creationId xmlns:a16="http://schemas.microsoft.com/office/drawing/2014/main" id="{903547AA-BAA8-2E41-A4B9-83A21097A7AC}"/>
              </a:ext>
            </a:extLst>
          </p:cNvPr>
          <p:cNvPicPr>
            <a:picLocks noChangeAspect="1"/>
          </p:cNvPicPr>
          <p:nvPr userDrawn="1"/>
        </p:nvPicPr>
        <p:blipFill>
          <a:blip r:embed="rId5">
            <a:biLevel thresh="50000"/>
            <a:alphaModFix amt="30000"/>
          </a:blip>
          <a:stretch>
            <a:fillRect/>
          </a:stretch>
        </p:blipFill>
        <p:spPr>
          <a:xfrm>
            <a:off x="12011949" y="5647317"/>
            <a:ext cx="723900" cy="266700"/>
          </a:xfrm>
          <a:prstGeom prst="rect">
            <a:avLst/>
          </a:prstGeom>
          <a:noFill/>
        </p:spPr>
      </p:pic>
      <p:pic>
        <p:nvPicPr>
          <p:cNvPr id="11" name="Picture 10" descr="A picture containing game, mirror&#10;&#10;Description automatically generated">
            <a:extLst>
              <a:ext uri="{FF2B5EF4-FFF2-40B4-BE49-F238E27FC236}">
                <a16:creationId xmlns:a16="http://schemas.microsoft.com/office/drawing/2014/main" id="{4AA7A927-9A5E-874A-A095-C7F9400E6B34}"/>
              </a:ext>
            </a:extLst>
          </p:cNvPr>
          <p:cNvPicPr>
            <a:picLocks noChangeAspect="1"/>
          </p:cNvPicPr>
          <p:nvPr userDrawn="1"/>
        </p:nvPicPr>
        <p:blipFill>
          <a:blip r:embed="rId6">
            <a:biLevel thresh="25000"/>
            <a:alphaModFix amt="30000"/>
          </a:blip>
          <a:stretch>
            <a:fillRect/>
          </a:stretch>
        </p:blipFill>
        <p:spPr>
          <a:xfrm>
            <a:off x="11732549" y="6114042"/>
            <a:ext cx="685800" cy="584200"/>
          </a:xfrm>
          <a:prstGeom prst="rect">
            <a:avLst/>
          </a:prstGeom>
          <a:noFill/>
        </p:spPr>
      </p:pic>
      <p:pic>
        <p:nvPicPr>
          <p:cNvPr id="12" name="Picture 11" descr="A picture containing light&#10;&#10;Description automatically generated">
            <a:extLst>
              <a:ext uri="{FF2B5EF4-FFF2-40B4-BE49-F238E27FC236}">
                <a16:creationId xmlns:a16="http://schemas.microsoft.com/office/drawing/2014/main" id="{6C7DF3CB-73F7-7644-96B5-4BC60EFCE2B2}"/>
              </a:ext>
            </a:extLst>
          </p:cNvPr>
          <p:cNvPicPr>
            <a:picLocks noChangeAspect="1"/>
          </p:cNvPicPr>
          <p:nvPr userDrawn="1"/>
        </p:nvPicPr>
        <p:blipFill>
          <a:blip r:embed="rId7">
            <a:biLevel thresh="25000"/>
            <a:alphaModFix amt="30000"/>
          </a:blip>
          <a:stretch>
            <a:fillRect/>
          </a:stretch>
        </p:blipFill>
        <p:spPr>
          <a:xfrm>
            <a:off x="11094862" y="6364379"/>
            <a:ext cx="355600" cy="774700"/>
          </a:xfrm>
          <a:prstGeom prst="rect">
            <a:avLst/>
          </a:prstGeom>
          <a:noFill/>
        </p:spPr>
      </p:pic>
      <p:pic>
        <p:nvPicPr>
          <p:cNvPr id="13" name="Picture 12" descr="A picture containing mirror, drawing, game&#10;&#10;Description automatically generated">
            <a:extLst>
              <a:ext uri="{FF2B5EF4-FFF2-40B4-BE49-F238E27FC236}">
                <a16:creationId xmlns:a16="http://schemas.microsoft.com/office/drawing/2014/main" id="{2D46A93F-3947-B741-AE8D-36C5D3A776F8}"/>
              </a:ext>
            </a:extLst>
          </p:cNvPr>
          <p:cNvPicPr>
            <a:picLocks noChangeAspect="1"/>
          </p:cNvPicPr>
          <p:nvPr userDrawn="1"/>
        </p:nvPicPr>
        <p:blipFill>
          <a:blip r:embed="rId8">
            <a:biLevel thresh="25000"/>
            <a:alphaModFix amt="30000"/>
          </a:blip>
          <a:stretch>
            <a:fillRect/>
          </a:stretch>
        </p:blipFill>
        <p:spPr>
          <a:xfrm>
            <a:off x="10061887" y="6227960"/>
            <a:ext cx="584200" cy="673100"/>
          </a:xfrm>
          <a:prstGeom prst="rect">
            <a:avLst/>
          </a:prstGeom>
          <a:noFill/>
        </p:spPr>
      </p:pic>
      <p:pic>
        <p:nvPicPr>
          <p:cNvPr id="14" name="Picture 13" descr="A picture containing mirror&#10;&#10;Description automatically generated">
            <a:extLst>
              <a:ext uri="{FF2B5EF4-FFF2-40B4-BE49-F238E27FC236}">
                <a16:creationId xmlns:a16="http://schemas.microsoft.com/office/drawing/2014/main" id="{F0D0FBFF-3334-0645-922D-20BC74A0D682}"/>
              </a:ext>
            </a:extLst>
          </p:cNvPr>
          <p:cNvPicPr>
            <a:picLocks noChangeAspect="1"/>
          </p:cNvPicPr>
          <p:nvPr userDrawn="1"/>
        </p:nvPicPr>
        <p:blipFill>
          <a:blip r:embed="rId9">
            <a:biLevel thresh="25000"/>
            <a:alphaModFix amt="30000"/>
          </a:blip>
          <a:stretch>
            <a:fillRect/>
          </a:stretch>
        </p:blipFill>
        <p:spPr>
          <a:xfrm>
            <a:off x="9497593" y="5799228"/>
            <a:ext cx="736600" cy="381000"/>
          </a:xfrm>
          <a:prstGeom prst="rect">
            <a:avLst/>
          </a:prstGeom>
          <a:noFill/>
        </p:spPr>
      </p:pic>
      <p:pic>
        <p:nvPicPr>
          <p:cNvPr id="15" name="Picture 14" descr="A picture containing room&#10;&#10;Description automatically generated">
            <a:extLst>
              <a:ext uri="{FF2B5EF4-FFF2-40B4-BE49-F238E27FC236}">
                <a16:creationId xmlns:a16="http://schemas.microsoft.com/office/drawing/2014/main" id="{F6707DFF-6F95-1748-969B-5C6D1FBDB35B}"/>
              </a:ext>
            </a:extLst>
          </p:cNvPr>
          <p:cNvPicPr>
            <a:picLocks noChangeAspect="1"/>
          </p:cNvPicPr>
          <p:nvPr userDrawn="1"/>
        </p:nvPicPr>
        <p:blipFill>
          <a:blip r:embed="rId10">
            <a:biLevel thresh="25000"/>
            <a:alphaModFix amt="30000"/>
          </a:blip>
          <a:stretch>
            <a:fillRect/>
          </a:stretch>
        </p:blipFill>
        <p:spPr>
          <a:xfrm>
            <a:off x="9589860" y="5249807"/>
            <a:ext cx="660400" cy="241300"/>
          </a:xfrm>
          <a:prstGeom prst="rect">
            <a:avLst/>
          </a:prstGeom>
          <a:noFill/>
        </p:spPr>
      </p:pic>
      <p:pic>
        <p:nvPicPr>
          <p:cNvPr id="16" name="Picture 15" descr="A picture containing drawing, mirror&#10;&#10;Description automatically generated">
            <a:extLst>
              <a:ext uri="{FF2B5EF4-FFF2-40B4-BE49-F238E27FC236}">
                <a16:creationId xmlns:a16="http://schemas.microsoft.com/office/drawing/2014/main" id="{CE93BAC2-38B7-E04F-9F07-294D72B6AAD9}"/>
              </a:ext>
            </a:extLst>
          </p:cNvPr>
          <p:cNvPicPr>
            <a:picLocks noChangeAspect="1"/>
          </p:cNvPicPr>
          <p:nvPr userDrawn="1"/>
        </p:nvPicPr>
        <p:blipFill>
          <a:blip r:embed="rId11">
            <a:biLevel thresh="25000"/>
            <a:alphaModFix amt="30000"/>
          </a:blip>
          <a:stretch>
            <a:fillRect/>
          </a:stretch>
        </p:blipFill>
        <p:spPr>
          <a:xfrm>
            <a:off x="10136244" y="4756919"/>
            <a:ext cx="457200" cy="355600"/>
          </a:xfrm>
          <a:prstGeom prst="rect">
            <a:avLst/>
          </a:prstGeom>
          <a:noFill/>
        </p:spPr>
      </p:pic>
      <p:pic>
        <p:nvPicPr>
          <p:cNvPr id="17" name="Picture 16" descr="A picture containing drawing&#10;&#10;Description automatically generated">
            <a:extLst>
              <a:ext uri="{FF2B5EF4-FFF2-40B4-BE49-F238E27FC236}">
                <a16:creationId xmlns:a16="http://schemas.microsoft.com/office/drawing/2014/main" id="{04EE9FAE-65BC-4147-8DD0-69D37FFB0F0D}"/>
              </a:ext>
            </a:extLst>
          </p:cNvPr>
          <p:cNvPicPr>
            <a:picLocks noChangeAspect="1"/>
          </p:cNvPicPr>
          <p:nvPr userDrawn="1"/>
        </p:nvPicPr>
        <p:blipFill>
          <a:blip r:embed="rId12">
            <a:biLevel thresh="25000"/>
            <a:alphaModFix amt="30000"/>
          </a:blip>
          <a:stretch>
            <a:fillRect/>
          </a:stretch>
        </p:blipFill>
        <p:spPr>
          <a:xfrm>
            <a:off x="10875308" y="4558079"/>
            <a:ext cx="241300" cy="393700"/>
          </a:xfrm>
          <a:prstGeom prst="rect">
            <a:avLst/>
          </a:prstGeom>
          <a:noFill/>
        </p:spPr>
      </p:pic>
      <p:pic>
        <p:nvPicPr>
          <p:cNvPr id="18" name="Picture 17" descr="A picture containing drawing&#10;&#10;Description automatically generated">
            <a:extLst>
              <a:ext uri="{FF2B5EF4-FFF2-40B4-BE49-F238E27FC236}">
                <a16:creationId xmlns:a16="http://schemas.microsoft.com/office/drawing/2014/main" id="{4956015B-B471-3645-A70D-4BB8321B691D}"/>
              </a:ext>
            </a:extLst>
          </p:cNvPr>
          <p:cNvPicPr>
            <a:picLocks noChangeAspect="1"/>
          </p:cNvPicPr>
          <p:nvPr userDrawn="1"/>
        </p:nvPicPr>
        <p:blipFill>
          <a:blip r:embed="rId13">
            <a:biLevel thresh="25000"/>
            <a:alphaModFix amt="30000"/>
          </a:blip>
          <a:stretch>
            <a:fillRect/>
          </a:stretch>
        </p:blipFill>
        <p:spPr>
          <a:xfrm>
            <a:off x="11452253" y="4658192"/>
            <a:ext cx="381000" cy="381000"/>
          </a:xfrm>
          <a:prstGeom prst="rect">
            <a:avLst/>
          </a:prstGeom>
          <a:noFill/>
        </p:spPr>
      </p:pic>
      <p:pic>
        <p:nvPicPr>
          <p:cNvPr id="19" name="Picture 18" descr="A picture containing knife&#10;&#10;Description automatically generated">
            <a:extLst>
              <a:ext uri="{FF2B5EF4-FFF2-40B4-BE49-F238E27FC236}">
                <a16:creationId xmlns:a16="http://schemas.microsoft.com/office/drawing/2014/main" id="{FB5C5F08-CC85-0C47-9663-ABF024823614}"/>
              </a:ext>
            </a:extLst>
          </p:cNvPr>
          <p:cNvPicPr>
            <a:picLocks noChangeAspect="1"/>
          </p:cNvPicPr>
          <p:nvPr userDrawn="1"/>
        </p:nvPicPr>
        <p:blipFill>
          <a:blip r:embed="rId14">
            <a:biLevel thresh="25000"/>
            <a:alphaModFix amt="30000"/>
          </a:blip>
          <a:stretch>
            <a:fillRect/>
          </a:stretch>
        </p:blipFill>
        <p:spPr>
          <a:xfrm>
            <a:off x="11423789" y="5403729"/>
            <a:ext cx="673100" cy="241300"/>
          </a:xfrm>
          <a:prstGeom prst="rect">
            <a:avLst/>
          </a:prstGeom>
          <a:noFill/>
        </p:spPr>
      </p:pic>
      <p:pic>
        <p:nvPicPr>
          <p:cNvPr id="20" name="Picture 19" descr="A picture containing mirror, drawing&#10;&#10;Description automatically generated">
            <a:extLst>
              <a:ext uri="{FF2B5EF4-FFF2-40B4-BE49-F238E27FC236}">
                <a16:creationId xmlns:a16="http://schemas.microsoft.com/office/drawing/2014/main" id="{7518F818-C2FB-1649-8F77-CE4B57410A14}"/>
              </a:ext>
            </a:extLst>
          </p:cNvPr>
          <p:cNvPicPr>
            <a:picLocks noChangeAspect="1"/>
          </p:cNvPicPr>
          <p:nvPr userDrawn="1"/>
        </p:nvPicPr>
        <p:blipFill>
          <a:blip r:embed="rId15">
            <a:biLevel thresh="25000"/>
            <a:alphaModFix amt="30000"/>
          </a:blip>
          <a:stretch>
            <a:fillRect/>
          </a:stretch>
        </p:blipFill>
        <p:spPr>
          <a:xfrm>
            <a:off x="11378975" y="5657216"/>
            <a:ext cx="685800" cy="393700"/>
          </a:xfrm>
          <a:prstGeom prst="rect">
            <a:avLst/>
          </a:prstGeom>
          <a:noFill/>
        </p:spPr>
      </p:pic>
      <p:pic>
        <p:nvPicPr>
          <p:cNvPr id="21" name="Picture 20" descr="A picture containing mirror&#10;&#10;Description automatically generated">
            <a:extLst>
              <a:ext uri="{FF2B5EF4-FFF2-40B4-BE49-F238E27FC236}">
                <a16:creationId xmlns:a16="http://schemas.microsoft.com/office/drawing/2014/main" id="{B9BAC12A-0D67-9342-A404-01C4446AF328}"/>
              </a:ext>
            </a:extLst>
          </p:cNvPr>
          <p:cNvPicPr>
            <a:picLocks noChangeAspect="1"/>
          </p:cNvPicPr>
          <p:nvPr userDrawn="1"/>
        </p:nvPicPr>
        <p:blipFill>
          <a:blip r:embed="rId16">
            <a:biLevel thresh="25000"/>
            <a:alphaModFix amt="30000"/>
          </a:blip>
          <a:stretch>
            <a:fillRect/>
          </a:stretch>
        </p:blipFill>
        <p:spPr>
          <a:xfrm>
            <a:off x="11176618" y="5809242"/>
            <a:ext cx="520700" cy="596900"/>
          </a:xfrm>
          <a:prstGeom prst="rect">
            <a:avLst/>
          </a:prstGeom>
          <a:noFill/>
        </p:spPr>
      </p:pic>
      <p:pic>
        <p:nvPicPr>
          <p:cNvPr id="22" name="Picture 21" descr="A picture containing drawing&#10;&#10;Description automatically generated">
            <a:extLst>
              <a:ext uri="{FF2B5EF4-FFF2-40B4-BE49-F238E27FC236}">
                <a16:creationId xmlns:a16="http://schemas.microsoft.com/office/drawing/2014/main" id="{47A3F42D-8E3D-E141-A48D-538F323A77BF}"/>
              </a:ext>
            </a:extLst>
          </p:cNvPr>
          <p:cNvPicPr>
            <a:picLocks noChangeAspect="1"/>
          </p:cNvPicPr>
          <p:nvPr userDrawn="1"/>
        </p:nvPicPr>
        <p:blipFill>
          <a:blip r:embed="rId17">
            <a:biLevel thresh="25000"/>
            <a:alphaModFix amt="30000"/>
          </a:blip>
          <a:stretch>
            <a:fillRect/>
          </a:stretch>
        </p:blipFill>
        <p:spPr>
          <a:xfrm>
            <a:off x="10781902" y="5842685"/>
            <a:ext cx="355600" cy="660400"/>
          </a:xfrm>
          <a:prstGeom prst="rect">
            <a:avLst/>
          </a:prstGeom>
          <a:noFill/>
        </p:spPr>
      </p:pic>
      <p:pic>
        <p:nvPicPr>
          <p:cNvPr id="23" name="Picture 22" descr="A picture containing drawing, mirror&#10;&#10;Description automatically generated">
            <a:extLst>
              <a:ext uri="{FF2B5EF4-FFF2-40B4-BE49-F238E27FC236}">
                <a16:creationId xmlns:a16="http://schemas.microsoft.com/office/drawing/2014/main" id="{90F1C912-C924-A945-A160-568EA01FAE53}"/>
              </a:ext>
            </a:extLst>
          </p:cNvPr>
          <p:cNvPicPr>
            <a:picLocks noChangeAspect="1"/>
          </p:cNvPicPr>
          <p:nvPr userDrawn="1"/>
        </p:nvPicPr>
        <p:blipFill>
          <a:blip r:embed="rId18">
            <a:biLevel thresh="25000"/>
            <a:alphaModFix amt="30000"/>
          </a:blip>
          <a:stretch>
            <a:fillRect/>
          </a:stretch>
        </p:blipFill>
        <p:spPr>
          <a:xfrm>
            <a:off x="10241155" y="5727627"/>
            <a:ext cx="622300" cy="508000"/>
          </a:xfrm>
          <a:prstGeom prst="rect">
            <a:avLst/>
          </a:prstGeom>
          <a:noFill/>
        </p:spPr>
      </p:pic>
      <p:pic>
        <p:nvPicPr>
          <p:cNvPr id="24" name="Picture 23" descr="A picture containing knife&#10;&#10;Description automatically generated">
            <a:extLst>
              <a:ext uri="{FF2B5EF4-FFF2-40B4-BE49-F238E27FC236}">
                <a16:creationId xmlns:a16="http://schemas.microsoft.com/office/drawing/2014/main" id="{30FC72D9-081C-2247-A2FA-BAE2B2D80D5B}"/>
              </a:ext>
            </a:extLst>
          </p:cNvPr>
          <p:cNvPicPr>
            <a:picLocks noChangeAspect="1"/>
          </p:cNvPicPr>
          <p:nvPr userDrawn="1"/>
        </p:nvPicPr>
        <p:blipFill>
          <a:blip r:embed="rId19">
            <a:biLevel thresh="25000"/>
            <a:alphaModFix amt="30000"/>
          </a:blip>
          <a:stretch>
            <a:fillRect/>
          </a:stretch>
        </p:blipFill>
        <p:spPr>
          <a:xfrm>
            <a:off x="10061887" y="5506472"/>
            <a:ext cx="698500" cy="228600"/>
          </a:xfrm>
          <a:prstGeom prst="rect">
            <a:avLst/>
          </a:prstGeom>
          <a:noFill/>
        </p:spPr>
      </p:pic>
      <p:pic>
        <p:nvPicPr>
          <p:cNvPr id="25" name="Picture 24" descr="A picture containing drawing, mirror&#10;&#10;Description automatically generated">
            <a:extLst>
              <a:ext uri="{FF2B5EF4-FFF2-40B4-BE49-F238E27FC236}">
                <a16:creationId xmlns:a16="http://schemas.microsoft.com/office/drawing/2014/main" id="{CAE8C5BC-D8C0-114D-A082-7F71E2E23AC2}"/>
              </a:ext>
            </a:extLst>
          </p:cNvPr>
          <p:cNvPicPr>
            <a:picLocks noChangeAspect="1"/>
          </p:cNvPicPr>
          <p:nvPr userDrawn="1"/>
        </p:nvPicPr>
        <p:blipFill>
          <a:blip r:embed="rId20">
            <a:biLevel thresh="25000"/>
            <a:alphaModFix amt="30000"/>
          </a:blip>
          <a:stretch>
            <a:fillRect/>
          </a:stretch>
        </p:blipFill>
        <p:spPr>
          <a:xfrm>
            <a:off x="10249220" y="5133600"/>
            <a:ext cx="571500" cy="355600"/>
          </a:xfrm>
          <a:prstGeom prst="rect">
            <a:avLst/>
          </a:prstGeom>
          <a:noFill/>
        </p:spPr>
      </p:pic>
      <p:pic>
        <p:nvPicPr>
          <p:cNvPr id="26" name="Picture 25" descr="A picture containing mirror&#10;&#10;Description automatically generated">
            <a:extLst>
              <a:ext uri="{FF2B5EF4-FFF2-40B4-BE49-F238E27FC236}">
                <a16:creationId xmlns:a16="http://schemas.microsoft.com/office/drawing/2014/main" id="{2DFF53FF-84A4-2646-8071-65626BF81F6B}"/>
              </a:ext>
            </a:extLst>
          </p:cNvPr>
          <p:cNvPicPr>
            <a:picLocks noChangeAspect="1"/>
          </p:cNvPicPr>
          <p:nvPr userDrawn="1"/>
        </p:nvPicPr>
        <p:blipFill>
          <a:blip r:embed="rId21">
            <a:biLevel thresh="25000"/>
            <a:alphaModFix amt="30000"/>
          </a:blip>
          <a:stretch>
            <a:fillRect/>
          </a:stretch>
        </p:blipFill>
        <p:spPr>
          <a:xfrm>
            <a:off x="10631287" y="4921848"/>
            <a:ext cx="406400" cy="431800"/>
          </a:xfrm>
          <a:prstGeom prst="rect">
            <a:avLst/>
          </a:prstGeom>
          <a:noFill/>
        </p:spPr>
      </p:pic>
      <p:pic>
        <p:nvPicPr>
          <p:cNvPr id="27" name="Picture 26" descr="A picture containing drawing&#10;&#10;Description automatically generated">
            <a:extLst>
              <a:ext uri="{FF2B5EF4-FFF2-40B4-BE49-F238E27FC236}">
                <a16:creationId xmlns:a16="http://schemas.microsoft.com/office/drawing/2014/main" id="{E54C1C6B-6CCF-654C-9F89-182239386553}"/>
              </a:ext>
            </a:extLst>
          </p:cNvPr>
          <p:cNvPicPr>
            <a:picLocks noChangeAspect="1"/>
          </p:cNvPicPr>
          <p:nvPr userDrawn="1"/>
        </p:nvPicPr>
        <p:blipFill>
          <a:blip r:embed="rId22">
            <a:biLevel thresh="25000"/>
            <a:alphaModFix amt="30000"/>
          </a:blip>
          <a:stretch>
            <a:fillRect/>
          </a:stretch>
        </p:blipFill>
        <p:spPr>
          <a:xfrm>
            <a:off x="11075520" y="4880863"/>
            <a:ext cx="266700" cy="444500"/>
          </a:xfrm>
          <a:prstGeom prst="rect">
            <a:avLst/>
          </a:prstGeom>
          <a:noFill/>
        </p:spPr>
      </p:pic>
      <p:pic>
        <p:nvPicPr>
          <p:cNvPr id="28" name="Picture 27" descr="A picture containing drawing&#10;&#10;Description automatically generated">
            <a:extLst>
              <a:ext uri="{FF2B5EF4-FFF2-40B4-BE49-F238E27FC236}">
                <a16:creationId xmlns:a16="http://schemas.microsoft.com/office/drawing/2014/main" id="{CC89303D-519E-4349-937E-A8E523744B7B}"/>
              </a:ext>
            </a:extLst>
          </p:cNvPr>
          <p:cNvPicPr>
            <a:picLocks noChangeAspect="1"/>
          </p:cNvPicPr>
          <p:nvPr userDrawn="1"/>
        </p:nvPicPr>
        <p:blipFill>
          <a:blip r:embed="rId23">
            <a:biLevel thresh="25000"/>
            <a:alphaModFix amt="14000"/>
          </a:blip>
          <a:stretch>
            <a:fillRect/>
          </a:stretch>
        </p:blipFill>
        <p:spPr>
          <a:xfrm>
            <a:off x="11311537" y="5055236"/>
            <a:ext cx="520700" cy="393700"/>
          </a:xfrm>
          <a:prstGeom prst="rect">
            <a:avLst/>
          </a:prstGeom>
          <a:noFill/>
        </p:spPr>
      </p:pic>
      <p:sp>
        <p:nvSpPr>
          <p:cNvPr id="30" name="Text Placeholder 35">
            <a:extLst>
              <a:ext uri="{FF2B5EF4-FFF2-40B4-BE49-F238E27FC236}">
                <a16:creationId xmlns:a16="http://schemas.microsoft.com/office/drawing/2014/main" id="{DB23CBF2-3149-D64B-A312-3D24A34F7F57}"/>
              </a:ext>
            </a:extLst>
          </p:cNvPr>
          <p:cNvSpPr>
            <a:spLocks noGrp="1"/>
          </p:cNvSpPr>
          <p:nvPr>
            <p:ph type="body" sz="quarter" idx="12" hasCustomPrompt="1"/>
          </p:nvPr>
        </p:nvSpPr>
        <p:spPr>
          <a:xfrm>
            <a:off x="4790420" y="4169376"/>
            <a:ext cx="6205538" cy="313163"/>
          </a:xfrm>
        </p:spPr>
        <p:txBody>
          <a:bodyPr lIns="0" tIns="0" rIns="0" bIns="0">
            <a:spAutoFit/>
          </a:bodyPr>
          <a:lstStyle>
            <a:lvl1pPr marL="0" indent="0">
              <a:buNone/>
              <a:defRPr sz="2200">
                <a:solidFill>
                  <a:schemeClr val="bg1"/>
                </a:solidFill>
                <a:latin typeface="Calibri" panose="020F0502020204030204" pitchFamily="34" charset="0"/>
              </a:defRPr>
            </a:lvl1pPr>
            <a:lvl2pPr marL="457200" indent="0">
              <a:buNone/>
              <a:defRPr sz="2200">
                <a:solidFill>
                  <a:schemeClr val="bg1"/>
                </a:solidFill>
                <a:latin typeface="Myriad Pro" panose="020B0503030403020204" pitchFamily="34" charset="0"/>
              </a:defRPr>
            </a:lvl2pPr>
            <a:lvl3pPr marL="914400" indent="0">
              <a:buNone/>
              <a:defRPr sz="2200">
                <a:solidFill>
                  <a:schemeClr val="bg1"/>
                </a:solidFill>
                <a:latin typeface="Myriad Pro" panose="020B0503030403020204" pitchFamily="34" charset="0"/>
              </a:defRPr>
            </a:lvl3pPr>
            <a:lvl4pPr marL="1371600" indent="0">
              <a:buNone/>
              <a:defRPr sz="2200">
                <a:solidFill>
                  <a:schemeClr val="bg1"/>
                </a:solidFill>
                <a:latin typeface="Myriad Pro" panose="020B0503030403020204" pitchFamily="34" charset="0"/>
              </a:defRPr>
            </a:lvl4pPr>
            <a:lvl5pPr marL="1828800" indent="0">
              <a:buNone/>
              <a:defRPr sz="2200">
                <a:solidFill>
                  <a:schemeClr val="bg1"/>
                </a:solidFill>
                <a:latin typeface="Myriad Pro" panose="020B0503030403020204" pitchFamily="34" charset="0"/>
              </a:defRPr>
            </a:lvl5pPr>
          </a:lstStyle>
          <a:p>
            <a:pPr lvl="0"/>
            <a:r>
              <a:rPr lang="en-US"/>
              <a:t>Click to edit speaker/presenter name</a:t>
            </a:r>
          </a:p>
        </p:txBody>
      </p:sp>
      <p:sp>
        <p:nvSpPr>
          <p:cNvPr id="36" name="Text Placeholder 35">
            <a:extLst>
              <a:ext uri="{FF2B5EF4-FFF2-40B4-BE49-F238E27FC236}">
                <a16:creationId xmlns:a16="http://schemas.microsoft.com/office/drawing/2014/main" id="{EF712E79-059E-1E4E-B09A-82B05C068FA6}"/>
              </a:ext>
            </a:extLst>
          </p:cNvPr>
          <p:cNvSpPr>
            <a:spLocks noGrp="1"/>
          </p:cNvSpPr>
          <p:nvPr>
            <p:ph type="body" sz="quarter" idx="13" hasCustomPrompt="1"/>
          </p:nvPr>
        </p:nvSpPr>
        <p:spPr>
          <a:xfrm>
            <a:off x="4800600" y="2633472"/>
            <a:ext cx="6659563" cy="935037"/>
          </a:xfrm>
        </p:spPr>
        <p:txBody>
          <a:bodyPr lIns="0" tIns="0" rIns="0" bIns="0"/>
          <a:lstStyle>
            <a:lvl1pPr marL="0" indent="0">
              <a:buNone/>
              <a:defRPr sz="5000" b="0" i="0">
                <a:solidFill>
                  <a:schemeClr val="bg1"/>
                </a:solidFill>
                <a:latin typeface="Oswald Medium" pitchFamily="2" charset="77"/>
              </a:defRPr>
            </a:lvl1pPr>
            <a:lvl2pPr>
              <a:buNone/>
              <a:defRPr sz="5000">
                <a:solidFill>
                  <a:schemeClr val="bg1"/>
                </a:solidFill>
                <a:latin typeface="Oswald" pitchFamily="2" charset="77"/>
              </a:defRPr>
            </a:lvl2pPr>
            <a:lvl3pPr>
              <a:buNone/>
              <a:defRPr sz="5000">
                <a:solidFill>
                  <a:schemeClr val="bg1"/>
                </a:solidFill>
                <a:latin typeface="Oswald" pitchFamily="2" charset="77"/>
              </a:defRPr>
            </a:lvl3pPr>
            <a:lvl4pPr>
              <a:buNone/>
              <a:defRPr sz="5000">
                <a:solidFill>
                  <a:schemeClr val="bg1"/>
                </a:solidFill>
                <a:latin typeface="Oswald" pitchFamily="2" charset="77"/>
              </a:defRPr>
            </a:lvl4pPr>
            <a:lvl5pPr>
              <a:buNone/>
              <a:defRPr sz="5000">
                <a:solidFill>
                  <a:schemeClr val="bg1"/>
                </a:solidFill>
                <a:latin typeface="Oswald" pitchFamily="2" charset="77"/>
              </a:defRPr>
            </a:lvl5pPr>
          </a:lstStyle>
          <a:p>
            <a:pPr lvl="0"/>
            <a:r>
              <a:rPr lang="en-US"/>
              <a:t>CLICK TO EDIT TITLE</a:t>
            </a:r>
          </a:p>
        </p:txBody>
      </p:sp>
    </p:spTree>
    <p:extLst>
      <p:ext uri="{BB962C8B-B14F-4D97-AF65-F5344CB8AC3E}">
        <p14:creationId xmlns:p14="http://schemas.microsoft.com/office/powerpoint/2010/main" val="17354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 fill="hold"/>
                                        <p:tgtEl>
                                          <p:spTgt spid="9"/>
                                        </p:tgtEl>
                                        <p:attrNameLst>
                                          <p:attrName>ppt_w</p:attrName>
                                        </p:attrNameLst>
                                      </p:cBhvr>
                                      <p:tavLst>
                                        <p:tav tm="0">
                                          <p:val>
                                            <p:fltVal val="0"/>
                                          </p:val>
                                        </p:tav>
                                        <p:tav tm="100000">
                                          <p:val>
                                            <p:strVal val="#ppt_w"/>
                                          </p:val>
                                        </p:tav>
                                      </p:tavLst>
                                    </p:anim>
                                    <p:anim calcmode="lin" valueType="num">
                                      <p:cBhvr>
                                        <p:cTn id="15" dur="100" fill="hold"/>
                                        <p:tgtEl>
                                          <p:spTgt spid="9"/>
                                        </p:tgtEl>
                                        <p:attrNameLst>
                                          <p:attrName>ppt_h</p:attrName>
                                        </p:attrNameLst>
                                      </p:cBhvr>
                                      <p:tavLst>
                                        <p:tav tm="0">
                                          <p:val>
                                            <p:fltVal val="0"/>
                                          </p:val>
                                        </p:tav>
                                        <p:tav tm="100000">
                                          <p:val>
                                            <p:strVal val="#ppt_h"/>
                                          </p:val>
                                        </p:tav>
                                      </p:tavLst>
                                    </p:anim>
                                    <p:animEffect transition="in" filter="fade">
                                      <p:cBhvr>
                                        <p:cTn id="16" dur="100"/>
                                        <p:tgtEl>
                                          <p:spTgt spid="9"/>
                                        </p:tgtEl>
                                      </p:cBhvr>
                                    </p:animEffect>
                                  </p:childTnLst>
                                </p:cTn>
                              </p:par>
                            </p:childTnLst>
                          </p:cTn>
                        </p:par>
                        <p:par>
                          <p:cTn id="17" fill="hold">
                            <p:stCondLst>
                              <p:cond delay="6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 fill="hold"/>
                                        <p:tgtEl>
                                          <p:spTgt spid="10"/>
                                        </p:tgtEl>
                                        <p:attrNameLst>
                                          <p:attrName>ppt_w</p:attrName>
                                        </p:attrNameLst>
                                      </p:cBhvr>
                                      <p:tavLst>
                                        <p:tav tm="0">
                                          <p:val>
                                            <p:fltVal val="0"/>
                                          </p:val>
                                        </p:tav>
                                        <p:tav tm="100000">
                                          <p:val>
                                            <p:strVal val="#ppt_w"/>
                                          </p:val>
                                        </p:tav>
                                      </p:tavLst>
                                    </p:anim>
                                    <p:anim calcmode="lin" valueType="num">
                                      <p:cBhvr>
                                        <p:cTn id="21" dur="100" fill="hold"/>
                                        <p:tgtEl>
                                          <p:spTgt spid="10"/>
                                        </p:tgtEl>
                                        <p:attrNameLst>
                                          <p:attrName>ppt_h</p:attrName>
                                        </p:attrNameLst>
                                      </p:cBhvr>
                                      <p:tavLst>
                                        <p:tav tm="0">
                                          <p:val>
                                            <p:fltVal val="0"/>
                                          </p:val>
                                        </p:tav>
                                        <p:tav tm="100000">
                                          <p:val>
                                            <p:strVal val="#ppt_h"/>
                                          </p:val>
                                        </p:tav>
                                      </p:tavLst>
                                    </p:anim>
                                    <p:animEffect transition="in" filter="fade">
                                      <p:cBhvr>
                                        <p:cTn id="22" dur="100"/>
                                        <p:tgtEl>
                                          <p:spTgt spid="10"/>
                                        </p:tgtEl>
                                      </p:cBhvr>
                                    </p:animEffect>
                                  </p:childTnLst>
                                </p:cTn>
                              </p:par>
                            </p:childTnLst>
                          </p:cTn>
                        </p:par>
                        <p:par>
                          <p:cTn id="23" fill="hold">
                            <p:stCondLst>
                              <p:cond delay="70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 fill="hold"/>
                                        <p:tgtEl>
                                          <p:spTgt spid="11"/>
                                        </p:tgtEl>
                                        <p:attrNameLst>
                                          <p:attrName>ppt_w</p:attrName>
                                        </p:attrNameLst>
                                      </p:cBhvr>
                                      <p:tavLst>
                                        <p:tav tm="0">
                                          <p:val>
                                            <p:fltVal val="0"/>
                                          </p:val>
                                        </p:tav>
                                        <p:tav tm="100000">
                                          <p:val>
                                            <p:strVal val="#ppt_w"/>
                                          </p:val>
                                        </p:tav>
                                      </p:tavLst>
                                    </p:anim>
                                    <p:anim calcmode="lin" valueType="num">
                                      <p:cBhvr>
                                        <p:cTn id="27" dur="100" fill="hold"/>
                                        <p:tgtEl>
                                          <p:spTgt spid="11"/>
                                        </p:tgtEl>
                                        <p:attrNameLst>
                                          <p:attrName>ppt_h</p:attrName>
                                        </p:attrNameLst>
                                      </p:cBhvr>
                                      <p:tavLst>
                                        <p:tav tm="0">
                                          <p:val>
                                            <p:fltVal val="0"/>
                                          </p:val>
                                        </p:tav>
                                        <p:tav tm="100000">
                                          <p:val>
                                            <p:strVal val="#ppt_h"/>
                                          </p:val>
                                        </p:tav>
                                      </p:tavLst>
                                    </p:anim>
                                    <p:animEffect transition="in" filter="fade">
                                      <p:cBhvr>
                                        <p:cTn id="28" dur="100"/>
                                        <p:tgtEl>
                                          <p:spTgt spid="11"/>
                                        </p:tgtEl>
                                      </p:cBhvr>
                                    </p:animEffect>
                                  </p:childTnLst>
                                </p:cTn>
                              </p:par>
                            </p:childTnLst>
                          </p:cTn>
                        </p:par>
                        <p:par>
                          <p:cTn id="29" fill="hold">
                            <p:stCondLst>
                              <p:cond delay="8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 fill="hold"/>
                                        <p:tgtEl>
                                          <p:spTgt spid="12"/>
                                        </p:tgtEl>
                                        <p:attrNameLst>
                                          <p:attrName>ppt_w</p:attrName>
                                        </p:attrNameLst>
                                      </p:cBhvr>
                                      <p:tavLst>
                                        <p:tav tm="0">
                                          <p:val>
                                            <p:fltVal val="0"/>
                                          </p:val>
                                        </p:tav>
                                        <p:tav tm="100000">
                                          <p:val>
                                            <p:strVal val="#ppt_w"/>
                                          </p:val>
                                        </p:tav>
                                      </p:tavLst>
                                    </p:anim>
                                    <p:anim calcmode="lin" valueType="num">
                                      <p:cBhvr>
                                        <p:cTn id="33" dur="100" fill="hold"/>
                                        <p:tgtEl>
                                          <p:spTgt spid="12"/>
                                        </p:tgtEl>
                                        <p:attrNameLst>
                                          <p:attrName>ppt_h</p:attrName>
                                        </p:attrNameLst>
                                      </p:cBhvr>
                                      <p:tavLst>
                                        <p:tav tm="0">
                                          <p:val>
                                            <p:fltVal val="0"/>
                                          </p:val>
                                        </p:tav>
                                        <p:tav tm="100000">
                                          <p:val>
                                            <p:strVal val="#ppt_h"/>
                                          </p:val>
                                        </p:tav>
                                      </p:tavLst>
                                    </p:anim>
                                    <p:animEffect transition="in" filter="fade">
                                      <p:cBhvr>
                                        <p:cTn id="34" dur="100"/>
                                        <p:tgtEl>
                                          <p:spTgt spid="12"/>
                                        </p:tgtEl>
                                      </p:cBhvr>
                                    </p:animEffect>
                                  </p:childTnLst>
                                </p:cTn>
                              </p:par>
                            </p:childTnLst>
                          </p:cTn>
                        </p:par>
                        <p:par>
                          <p:cTn id="35" fill="hold">
                            <p:stCondLst>
                              <p:cond delay="9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 fill="hold"/>
                                        <p:tgtEl>
                                          <p:spTgt spid="13"/>
                                        </p:tgtEl>
                                        <p:attrNameLst>
                                          <p:attrName>ppt_w</p:attrName>
                                        </p:attrNameLst>
                                      </p:cBhvr>
                                      <p:tavLst>
                                        <p:tav tm="0">
                                          <p:val>
                                            <p:fltVal val="0"/>
                                          </p:val>
                                        </p:tav>
                                        <p:tav tm="100000">
                                          <p:val>
                                            <p:strVal val="#ppt_w"/>
                                          </p:val>
                                        </p:tav>
                                      </p:tavLst>
                                    </p:anim>
                                    <p:anim calcmode="lin" valueType="num">
                                      <p:cBhvr>
                                        <p:cTn id="39" dur="100" fill="hold"/>
                                        <p:tgtEl>
                                          <p:spTgt spid="13"/>
                                        </p:tgtEl>
                                        <p:attrNameLst>
                                          <p:attrName>ppt_h</p:attrName>
                                        </p:attrNameLst>
                                      </p:cBhvr>
                                      <p:tavLst>
                                        <p:tav tm="0">
                                          <p:val>
                                            <p:fltVal val="0"/>
                                          </p:val>
                                        </p:tav>
                                        <p:tav tm="100000">
                                          <p:val>
                                            <p:strVal val="#ppt_h"/>
                                          </p:val>
                                        </p:tav>
                                      </p:tavLst>
                                    </p:anim>
                                    <p:animEffect transition="in" filter="fade">
                                      <p:cBhvr>
                                        <p:cTn id="40" dur="100"/>
                                        <p:tgtEl>
                                          <p:spTgt spid="1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 fill="hold"/>
                                        <p:tgtEl>
                                          <p:spTgt spid="14"/>
                                        </p:tgtEl>
                                        <p:attrNameLst>
                                          <p:attrName>ppt_w</p:attrName>
                                        </p:attrNameLst>
                                      </p:cBhvr>
                                      <p:tavLst>
                                        <p:tav tm="0">
                                          <p:val>
                                            <p:fltVal val="0"/>
                                          </p:val>
                                        </p:tav>
                                        <p:tav tm="100000">
                                          <p:val>
                                            <p:strVal val="#ppt_w"/>
                                          </p:val>
                                        </p:tav>
                                      </p:tavLst>
                                    </p:anim>
                                    <p:anim calcmode="lin" valueType="num">
                                      <p:cBhvr>
                                        <p:cTn id="45" dur="100" fill="hold"/>
                                        <p:tgtEl>
                                          <p:spTgt spid="14"/>
                                        </p:tgtEl>
                                        <p:attrNameLst>
                                          <p:attrName>ppt_h</p:attrName>
                                        </p:attrNameLst>
                                      </p:cBhvr>
                                      <p:tavLst>
                                        <p:tav tm="0">
                                          <p:val>
                                            <p:fltVal val="0"/>
                                          </p:val>
                                        </p:tav>
                                        <p:tav tm="100000">
                                          <p:val>
                                            <p:strVal val="#ppt_h"/>
                                          </p:val>
                                        </p:tav>
                                      </p:tavLst>
                                    </p:anim>
                                    <p:animEffect transition="in" filter="fade">
                                      <p:cBhvr>
                                        <p:cTn id="46" dur="100"/>
                                        <p:tgtEl>
                                          <p:spTgt spid="14"/>
                                        </p:tgtEl>
                                      </p:cBhvr>
                                    </p:animEffect>
                                  </p:childTnLst>
                                </p:cTn>
                              </p:par>
                            </p:childTnLst>
                          </p:cTn>
                        </p:par>
                        <p:par>
                          <p:cTn id="47" fill="hold">
                            <p:stCondLst>
                              <p:cond delay="1100"/>
                            </p:stCondLst>
                            <p:childTnLst>
                              <p:par>
                                <p:cTn id="48" presetID="53" presetClass="entr" presetSubtype="16"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 fill="hold"/>
                                        <p:tgtEl>
                                          <p:spTgt spid="15"/>
                                        </p:tgtEl>
                                        <p:attrNameLst>
                                          <p:attrName>ppt_w</p:attrName>
                                        </p:attrNameLst>
                                      </p:cBhvr>
                                      <p:tavLst>
                                        <p:tav tm="0">
                                          <p:val>
                                            <p:fltVal val="0"/>
                                          </p:val>
                                        </p:tav>
                                        <p:tav tm="100000">
                                          <p:val>
                                            <p:strVal val="#ppt_w"/>
                                          </p:val>
                                        </p:tav>
                                      </p:tavLst>
                                    </p:anim>
                                    <p:anim calcmode="lin" valueType="num">
                                      <p:cBhvr>
                                        <p:cTn id="51" dur="100" fill="hold"/>
                                        <p:tgtEl>
                                          <p:spTgt spid="15"/>
                                        </p:tgtEl>
                                        <p:attrNameLst>
                                          <p:attrName>ppt_h</p:attrName>
                                        </p:attrNameLst>
                                      </p:cBhvr>
                                      <p:tavLst>
                                        <p:tav tm="0">
                                          <p:val>
                                            <p:fltVal val="0"/>
                                          </p:val>
                                        </p:tav>
                                        <p:tav tm="100000">
                                          <p:val>
                                            <p:strVal val="#ppt_h"/>
                                          </p:val>
                                        </p:tav>
                                      </p:tavLst>
                                    </p:anim>
                                    <p:animEffect transition="in" filter="fade">
                                      <p:cBhvr>
                                        <p:cTn id="52" dur="100"/>
                                        <p:tgtEl>
                                          <p:spTgt spid="15"/>
                                        </p:tgtEl>
                                      </p:cBhvr>
                                    </p:animEffect>
                                  </p:childTnLst>
                                </p:cTn>
                              </p:par>
                            </p:childTnLst>
                          </p:cTn>
                        </p:par>
                        <p:par>
                          <p:cTn id="53" fill="hold">
                            <p:stCondLst>
                              <p:cond delay="1200"/>
                            </p:stCondLst>
                            <p:childTnLst>
                              <p:par>
                                <p:cTn id="54" presetID="53" presetClass="entr" presetSubtype="16"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 fill="hold"/>
                                        <p:tgtEl>
                                          <p:spTgt spid="16"/>
                                        </p:tgtEl>
                                        <p:attrNameLst>
                                          <p:attrName>ppt_w</p:attrName>
                                        </p:attrNameLst>
                                      </p:cBhvr>
                                      <p:tavLst>
                                        <p:tav tm="0">
                                          <p:val>
                                            <p:fltVal val="0"/>
                                          </p:val>
                                        </p:tav>
                                        <p:tav tm="100000">
                                          <p:val>
                                            <p:strVal val="#ppt_w"/>
                                          </p:val>
                                        </p:tav>
                                      </p:tavLst>
                                    </p:anim>
                                    <p:anim calcmode="lin" valueType="num">
                                      <p:cBhvr>
                                        <p:cTn id="57" dur="100" fill="hold"/>
                                        <p:tgtEl>
                                          <p:spTgt spid="16"/>
                                        </p:tgtEl>
                                        <p:attrNameLst>
                                          <p:attrName>ppt_h</p:attrName>
                                        </p:attrNameLst>
                                      </p:cBhvr>
                                      <p:tavLst>
                                        <p:tav tm="0">
                                          <p:val>
                                            <p:fltVal val="0"/>
                                          </p:val>
                                        </p:tav>
                                        <p:tav tm="100000">
                                          <p:val>
                                            <p:strVal val="#ppt_h"/>
                                          </p:val>
                                        </p:tav>
                                      </p:tavLst>
                                    </p:anim>
                                    <p:animEffect transition="in" filter="fade">
                                      <p:cBhvr>
                                        <p:cTn id="58" dur="100"/>
                                        <p:tgtEl>
                                          <p:spTgt spid="16"/>
                                        </p:tgtEl>
                                      </p:cBhvr>
                                    </p:animEffect>
                                  </p:childTnLst>
                                </p:cTn>
                              </p:par>
                            </p:childTnLst>
                          </p:cTn>
                        </p:par>
                        <p:par>
                          <p:cTn id="59" fill="hold">
                            <p:stCondLst>
                              <p:cond delay="1300"/>
                            </p:stCondLst>
                            <p:childTnLst>
                              <p:par>
                                <p:cTn id="60" presetID="53" presetClass="entr" presetSubtype="16"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100" fill="hold"/>
                                        <p:tgtEl>
                                          <p:spTgt spid="17"/>
                                        </p:tgtEl>
                                        <p:attrNameLst>
                                          <p:attrName>ppt_w</p:attrName>
                                        </p:attrNameLst>
                                      </p:cBhvr>
                                      <p:tavLst>
                                        <p:tav tm="0">
                                          <p:val>
                                            <p:fltVal val="0"/>
                                          </p:val>
                                        </p:tav>
                                        <p:tav tm="100000">
                                          <p:val>
                                            <p:strVal val="#ppt_w"/>
                                          </p:val>
                                        </p:tav>
                                      </p:tavLst>
                                    </p:anim>
                                    <p:anim calcmode="lin" valueType="num">
                                      <p:cBhvr>
                                        <p:cTn id="63" dur="100" fill="hold"/>
                                        <p:tgtEl>
                                          <p:spTgt spid="17"/>
                                        </p:tgtEl>
                                        <p:attrNameLst>
                                          <p:attrName>ppt_h</p:attrName>
                                        </p:attrNameLst>
                                      </p:cBhvr>
                                      <p:tavLst>
                                        <p:tav tm="0">
                                          <p:val>
                                            <p:fltVal val="0"/>
                                          </p:val>
                                        </p:tav>
                                        <p:tav tm="100000">
                                          <p:val>
                                            <p:strVal val="#ppt_h"/>
                                          </p:val>
                                        </p:tav>
                                      </p:tavLst>
                                    </p:anim>
                                    <p:animEffect transition="in" filter="fade">
                                      <p:cBhvr>
                                        <p:cTn id="64" dur="100"/>
                                        <p:tgtEl>
                                          <p:spTgt spid="17"/>
                                        </p:tgtEl>
                                      </p:cBhvr>
                                    </p:animEffect>
                                  </p:childTnLst>
                                </p:cTn>
                              </p:par>
                            </p:childTnLst>
                          </p:cTn>
                        </p:par>
                        <p:par>
                          <p:cTn id="65" fill="hold">
                            <p:stCondLst>
                              <p:cond delay="1400"/>
                            </p:stCondLst>
                            <p:childTnLst>
                              <p:par>
                                <p:cTn id="66" presetID="53" presetClass="entr" presetSubtype="16"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 fill="hold"/>
                                        <p:tgtEl>
                                          <p:spTgt spid="18"/>
                                        </p:tgtEl>
                                        <p:attrNameLst>
                                          <p:attrName>ppt_w</p:attrName>
                                        </p:attrNameLst>
                                      </p:cBhvr>
                                      <p:tavLst>
                                        <p:tav tm="0">
                                          <p:val>
                                            <p:fltVal val="0"/>
                                          </p:val>
                                        </p:tav>
                                        <p:tav tm="100000">
                                          <p:val>
                                            <p:strVal val="#ppt_w"/>
                                          </p:val>
                                        </p:tav>
                                      </p:tavLst>
                                    </p:anim>
                                    <p:anim calcmode="lin" valueType="num">
                                      <p:cBhvr>
                                        <p:cTn id="69" dur="100" fill="hold"/>
                                        <p:tgtEl>
                                          <p:spTgt spid="18"/>
                                        </p:tgtEl>
                                        <p:attrNameLst>
                                          <p:attrName>ppt_h</p:attrName>
                                        </p:attrNameLst>
                                      </p:cBhvr>
                                      <p:tavLst>
                                        <p:tav tm="0">
                                          <p:val>
                                            <p:fltVal val="0"/>
                                          </p:val>
                                        </p:tav>
                                        <p:tav tm="100000">
                                          <p:val>
                                            <p:strVal val="#ppt_h"/>
                                          </p:val>
                                        </p:tav>
                                      </p:tavLst>
                                    </p:anim>
                                    <p:animEffect transition="in" filter="fade">
                                      <p:cBhvr>
                                        <p:cTn id="70" dur="100"/>
                                        <p:tgtEl>
                                          <p:spTgt spid="18"/>
                                        </p:tgtEl>
                                      </p:cBhvr>
                                    </p:animEffec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100" fill="hold"/>
                                        <p:tgtEl>
                                          <p:spTgt spid="19"/>
                                        </p:tgtEl>
                                        <p:attrNameLst>
                                          <p:attrName>ppt_w</p:attrName>
                                        </p:attrNameLst>
                                      </p:cBhvr>
                                      <p:tavLst>
                                        <p:tav tm="0">
                                          <p:val>
                                            <p:fltVal val="0"/>
                                          </p:val>
                                        </p:tav>
                                        <p:tav tm="100000">
                                          <p:val>
                                            <p:strVal val="#ppt_w"/>
                                          </p:val>
                                        </p:tav>
                                      </p:tavLst>
                                    </p:anim>
                                    <p:anim calcmode="lin" valueType="num">
                                      <p:cBhvr>
                                        <p:cTn id="75" dur="100" fill="hold"/>
                                        <p:tgtEl>
                                          <p:spTgt spid="19"/>
                                        </p:tgtEl>
                                        <p:attrNameLst>
                                          <p:attrName>ppt_h</p:attrName>
                                        </p:attrNameLst>
                                      </p:cBhvr>
                                      <p:tavLst>
                                        <p:tav tm="0">
                                          <p:val>
                                            <p:fltVal val="0"/>
                                          </p:val>
                                        </p:tav>
                                        <p:tav tm="100000">
                                          <p:val>
                                            <p:strVal val="#ppt_h"/>
                                          </p:val>
                                        </p:tav>
                                      </p:tavLst>
                                    </p:anim>
                                    <p:animEffect transition="in" filter="fade">
                                      <p:cBhvr>
                                        <p:cTn id="76" dur="100"/>
                                        <p:tgtEl>
                                          <p:spTgt spid="19"/>
                                        </p:tgtEl>
                                      </p:cBhvr>
                                    </p:animEffect>
                                  </p:childTnLst>
                                </p:cTn>
                              </p:par>
                            </p:childTnLst>
                          </p:cTn>
                        </p:par>
                        <p:par>
                          <p:cTn id="77" fill="hold">
                            <p:stCondLst>
                              <p:cond delay="1600"/>
                            </p:stCondLst>
                            <p:childTnLst>
                              <p:par>
                                <p:cTn id="78" presetID="53" presetClass="entr" presetSubtype="16"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100" fill="hold"/>
                                        <p:tgtEl>
                                          <p:spTgt spid="20"/>
                                        </p:tgtEl>
                                        <p:attrNameLst>
                                          <p:attrName>ppt_w</p:attrName>
                                        </p:attrNameLst>
                                      </p:cBhvr>
                                      <p:tavLst>
                                        <p:tav tm="0">
                                          <p:val>
                                            <p:fltVal val="0"/>
                                          </p:val>
                                        </p:tav>
                                        <p:tav tm="100000">
                                          <p:val>
                                            <p:strVal val="#ppt_w"/>
                                          </p:val>
                                        </p:tav>
                                      </p:tavLst>
                                    </p:anim>
                                    <p:anim calcmode="lin" valueType="num">
                                      <p:cBhvr>
                                        <p:cTn id="81" dur="100" fill="hold"/>
                                        <p:tgtEl>
                                          <p:spTgt spid="20"/>
                                        </p:tgtEl>
                                        <p:attrNameLst>
                                          <p:attrName>ppt_h</p:attrName>
                                        </p:attrNameLst>
                                      </p:cBhvr>
                                      <p:tavLst>
                                        <p:tav tm="0">
                                          <p:val>
                                            <p:fltVal val="0"/>
                                          </p:val>
                                        </p:tav>
                                        <p:tav tm="100000">
                                          <p:val>
                                            <p:strVal val="#ppt_h"/>
                                          </p:val>
                                        </p:tav>
                                      </p:tavLst>
                                    </p:anim>
                                    <p:animEffect transition="in" filter="fade">
                                      <p:cBhvr>
                                        <p:cTn id="82" dur="100"/>
                                        <p:tgtEl>
                                          <p:spTgt spid="20"/>
                                        </p:tgtEl>
                                      </p:cBhvr>
                                    </p:animEffect>
                                  </p:childTnLst>
                                </p:cTn>
                              </p:par>
                            </p:childTnLst>
                          </p:cTn>
                        </p:par>
                        <p:par>
                          <p:cTn id="83" fill="hold">
                            <p:stCondLst>
                              <p:cond delay="1700"/>
                            </p:stCondLst>
                            <p:childTnLst>
                              <p:par>
                                <p:cTn id="84" presetID="53" presetClass="entr" presetSubtype="16"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100" fill="hold"/>
                                        <p:tgtEl>
                                          <p:spTgt spid="21"/>
                                        </p:tgtEl>
                                        <p:attrNameLst>
                                          <p:attrName>ppt_w</p:attrName>
                                        </p:attrNameLst>
                                      </p:cBhvr>
                                      <p:tavLst>
                                        <p:tav tm="0">
                                          <p:val>
                                            <p:fltVal val="0"/>
                                          </p:val>
                                        </p:tav>
                                        <p:tav tm="100000">
                                          <p:val>
                                            <p:strVal val="#ppt_w"/>
                                          </p:val>
                                        </p:tav>
                                      </p:tavLst>
                                    </p:anim>
                                    <p:anim calcmode="lin" valueType="num">
                                      <p:cBhvr>
                                        <p:cTn id="87" dur="100" fill="hold"/>
                                        <p:tgtEl>
                                          <p:spTgt spid="21"/>
                                        </p:tgtEl>
                                        <p:attrNameLst>
                                          <p:attrName>ppt_h</p:attrName>
                                        </p:attrNameLst>
                                      </p:cBhvr>
                                      <p:tavLst>
                                        <p:tav tm="0">
                                          <p:val>
                                            <p:fltVal val="0"/>
                                          </p:val>
                                        </p:tav>
                                        <p:tav tm="100000">
                                          <p:val>
                                            <p:strVal val="#ppt_h"/>
                                          </p:val>
                                        </p:tav>
                                      </p:tavLst>
                                    </p:anim>
                                    <p:animEffect transition="in" filter="fade">
                                      <p:cBhvr>
                                        <p:cTn id="88" dur="100"/>
                                        <p:tgtEl>
                                          <p:spTgt spid="21"/>
                                        </p:tgtEl>
                                      </p:cBhvr>
                                    </p:animEffect>
                                  </p:childTnLst>
                                </p:cTn>
                              </p:par>
                            </p:childTnLst>
                          </p:cTn>
                        </p:par>
                        <p:par>
                          <p:cTn id="89" fill="hold">
                            <p:stCondLst>
                              <p:cond delay="1800"/>
                            </p:stCondLst>
                            <p:childTnLst>
                              <p:par>
                                <p:cTn id="90" presetID="53" presetClass="entr" presetSubtype="16"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p:cTn id="92" dur="100" fill="hold"/>
                                        <p:tgtEl>
                                          <p:spTgt spid="22"/>
                                        </p:tgtEl>
                                        <p:attrNameLst>
                                          <p:attrName>ppt_w</p:attrName>
                                        </p:attrNameLst>
                                      </p:cBhvr>
                                      <p:tavLst>
                                        <p:tav tm="0">
                                          <p:val>
                                            <p:fltVal val="0"/>
                                          </p:val>
                                        </p:tav>
                                        <p:tav tm="100000">
                                          <p:val>
                                            <p:strVal val="#ppt_w"/>
                                          </p:val>
                                        </p:tav>
                                      </p:tavLst>
                                    </p:anim>
                                    <p:anim calcmode="lin" valueType="num">
                                      <p:cBhvr>
                                        <p:cTn id="93" dur="100" fill="hold"/>
                                        <p:tgtEl>
                                          <p:spTgt spid="22"/>
                                        </p:tgtEl>
                                        <p:attrNameLst>
                                          <p:attrName>ppt_h</p:attrName>
                                        </p:attrNameLst>
                                      </p:cBhvr>
                                      <p:tavLst>
                                        <p:tav tm="0">
                                          <p:val>
                                            <p:fltVal val="0"/>
                                          </p:val>
                                        </p:tav>
                                        <p:tav tm="100000">
                                          <p:val>
                                            <p:strVal val="#ppt_h"/>
                                          </p:val>
                                        </p:tav>
                                      </p:tavLst>
                                    </p:anim>
                                    <p:animEffect transition="in" filter="fade">
                                      <p:cBhvr>
                                        <p:cTn id="94" dur="100"/>
                                        <p:tgtEl>
                                          <p:spTgt spid="22"/>
                                        </p:tgtEl>
                                      </p:cBhvr>
                                    </p:animEffect>
                                  </p:childTnLst>
                                </p:cTn>
                              </p:par>
                            </p:childTnLst>
                          </p:cTn>
                        </p:par>
                        <p:par>
                          <p:cTn id="95" fill="hold">
                            <p:stCondLst>
                              <p:cond delay="1900"/>
                            </p:stCondLst>
                            <p:childTnLst>
                              <p:par>
                                <p:cTn id="96" presetID="53" presetClass="entr" presetSubtype="16" fill="hold" nodeType="after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p:cTn id="98" dur="100" fill="hold"/>
                                        <p:tgtEl>
                                          <p:spTgt spid="23"/>
                                        </p:tgtEl>
                                        <p:attrNameLst>
                                          <p:attrName>ppt_w</p:attrName>
                                        </p:attrNameLst>
                                      </p:cBhvr>
                                      <p:tavLst>
                                        <p:tav tm="0">
                                          <p:val>
                                            <p:fltVal val="0"/>
                                          </p:val>
                                        </p:tav>
                                        <p:tav tm="100000">
                                          <p:val>
                                            <p:strVal val="#ppt_w"/>
                                          </p:val>
                                        </p:tav>
                                      </p:tavLst>
                                    </p:anim>
                                    <p:anim calcmode="lin" valueType="num">
                                      <p:cBhvr>
                                        <p:cTn id="99" dur="100" fill="hold"/>
                                        <p:tgtEl>
                                          <p:spTgt spid="23"/>
                                        </p:tgtEl>
                                        <p:attrNameLst>
                                          <p:attrName>ppt_h</p:attrName>
                                        </p:attrNameLst>
                                      </p:cBhvr>
                                      <p:tavLst>
                                        <p:tav tm="0">
                                          <p:val>
                                            <p:fltVal val="0"/>
                                          </p:val>
                                        </p:tav>
                                        <p:tav tm="100000">
                                          <p:val>
                                            <p:strVal val="#ppt_h"/>
                                          </p:val>
                                        </p:tav>
                                      </p:tavLst>
                                    </p:anim>
                                    <p:animEffect transition="in" filter="fade">
                                      <p:cBhvr>
                                        <p:cTn id="100" dur="100"/>
                                        <p:tgtEl>
                                          <p:spTgt spid="23"/>
                                        </p:tgtEl>
                                      </p:cBhvr>
                                    </p:animEffect>
                                  </p:childTnLst>
                                </p:cTn>
                              </p:par>
                            </p:childTnLst>
                          </p:cTn>
                        </p:par>
                        <p:par>
                          <p:cTn id="101" fill="hold">
                            <p:stCondLst>
                              <p:cond delay="2000"/>
                            </p:stCondLst>
                            <p:childTnLst>
                              <p:par>
                                <p:cTn id="102" presetID="53" presetClass="entr" presetSubtype="16" fill="hold"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p:cTn id="104" dur="100" fill="hold"/>
                                        <p:tgtEl>
                                          <p:spTgt spid="24"/>
                                        </p:tgtEl>
                                        <p:attrNameLst>
                                          <p:attrName>ppt_w</p:attrName>
                                        </p:attrNameLst>
                                      </p:cBhvr>
                                      <p:tavLst>
                                        <p:tav tm="0">
                                          <p:val>
                                            <p:fltVal val="0"/>
                                          </p:val>
                                        </p:tav>
                                        <p:tav tm="100000">
                                          <p:val>
                                            <p:strVal val="#ppt_w"/>
                                          </p:val>
                                        </p:tav>
                                      </p:tavLst>
                                    </p:anim>
                                    <p:anim calcmode="lin" valueType="num">
                                      <p:cBhvr>
                                        <p:cTn id="105" dur="100" fill="hold"/>
                                        <p:tgtEl>
                                          <p:spTgt spid="24"/>
                                        </p:tgtEl>
                                        <p:attrNameLst>
                                          <p:attrName>ppt_h</p:attrName>
                                        </p:attrNameLst>
                                      </p:cBhvr>
                                      <p:tavLst>
                                        <p:tav tm="0">
                                          <p:val>
                                            <p:fltVal val="0"/>
                                          </p:val>
                                        </p:tav>
                                        <p:tav tm="100000">
                                          <p:val>
                                            <p:strVal val="#ppt_h"/>
                                          </p:val>
                                        </p:tav>
                                      </p:tavLst>
                                    </p:anim>
                                    <p:animEffect transition="in" filter="fade">
                                      <p:cBhvr>
                                        <p:cTn id="106" dur="100"/>
                                        <p:tgtEl>
                                          <p:spTgt spid="24"/>
                                        </p:tgtEl>
                                      </p:cBhvr>
                                    </p:animEffect>
                                  </p:childTnLst>
                                </p:cTn>
                              </p:par>
                            </p:childTnLst>
                          </p:cTn>
                        </p:par>
                        <p:par>
                          <p:cTn id="107" fill="hold">
                            <p:stCondLst>
                              <p:cond delay="2100"/>
                            </p:stCondLst>
                            <p:childTnLst>
                              <p:par>
                                <p:cTn id="108" presetID="53" presetClass="entr" presetSubtype="16" fill="hold" nodeType="afterEffect">
                                  <p:stCondLst>
                                    <p:cond delay="0"/>
                                  </p:stCondLst>
                                  <p:childTnLst>
                                    <p:set>
                                      <p:cBhvr>
                                        <p:cTn id="109" dur="1" fill="hold">
                                          <p:stCondLst>
                                            <p:cond delay="0"/>
                                          </p:stCondLst>
                                        </p:cTn>
                                        <p:tgtEl>
                                          <p:spTgt spid="25"/>
                                        </p:tgtEl>
                                        <p:attrNameLst>
                                          <p:attrName>style.visibility</p:attrName>
                                        </p:attrNameLst>
                                      </p:cBhvr>
                                      <p:to>
                                        <p:strVal val="visible"/>
                                      </p:to>
                                    </p:set>
                                    <p:anim calcmode="lin" valueType="num">
                                      <p:cBhvr>
                                        <p:cTn id="110" dur="100" fill="hold"/>
                                        <p:tgtEl>
                                          <p:spTgt spid="25"/>
                                        </p:tgtEl>
                                        <p:attrNameLst>
                                          <p:attrName>ppt_w</p:attrName>
                                        </p:attrNameLst>
                                      </p:cBhvr>
                                      <p:tavLst>
                                        <p:tav tm="0">
                                          <p:val>
                                            <p:fltVal val="0"/>
                                          </p:val>
                                        </p:tav>
                                        <p:tav tm="100000">
                                          <p:val>
                                            <p:strVal val="#ppt_w"/>
                                          </p:val>
                                        </p:tav>
                                      </p:tavLst>
                                    </p:anim>
                                    <p:anim calcmode="lin" valueType="num">
                                      <p:cBhvr>
                                        <p:cTn id="111" dur="100" fill="hold"/>
                                        <p:tgtEl>
                                          <p:spTgt spid="25"/>
                                        </p:tgtEl>
                                        <p:attrNameLst>
                                          <p:attrName>ppt_h</p:attrName>
                                        </p:attrNameLst>
                                      </p:cBhvr>
                                      <p:tavLst>
                                        <p:tav tm="0">
                                          <p:val>
                                            <p:fltVal val="0"/>
                                          </p:val>
                                        </p:tav>
                                        <p:tav tm="100000">
                                          <p:val>
                                            <p:strVal val="#ppt_h"/>
                                          </p:val>
                                        </p:tav>
                                      </p:tavLst>
                                    </p:anim>
                                    <p:animEffect transition="in" filter="fade">
                                      <p:cBhvr>
                                        <p:cTn id="112" dur="100"/>
                                        <p:tgtEl>
                                          <p:spTgt spid="25"/>
                                        </p:tgtEl>
                                      </p:cBhvr>
                                    </p:animEffect>
                                  </p:childTnLst>
                                </p:cTn>
                              </p:par>
                            </p:childTnLst>
                          </p:cTn>
                        </p:par>
                        <p:par>
                          <p:cTn id="113" fill="hold">
                            <p:stCondLst>
                              <p:cond delay="2200"/>
                            </p:stCondLst>
                            <p:childTnLst>
                              <p:par>
                                <p:cTn id="114" presetID="53" presetClass="entr" presetSubtype="16" fill="hold" nodeType="after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100" fill="hold"/>
                                        <p:tgtEl>
                                          <p:spTgt spid="26"/>
                                        </p:tgtEl>
                                        <p:attrNameLst>
                                          <p:attrName>ppt_w</p:attrName>
                                        </p:attrNameLst>
                                      </p:cBhvr>
                                      <p:tavLst>
                                        <p:tav tm="0">
                                          <p:val>
                                            <p:fltVal val="0"/>
                                          </p:val>
                                        </p:tav>
                                        <p:tav tm="100000">
                                          <p:val>
                                            <p:strVal val="#ppt_w"/>
                                          </p:val>
                                        </p:tav>
                                      </p:tavLst>
                                    </p:anim>
                                    <p:anim calcmode="lin" valueType="num">
                                      <p:cBhvr>
                                        <p:cTn id="117" dur="100" fill="hold"/>
                                        <p:tgtEl>
                                          <p:spTgt spid="26"/>
                                        </p:tgtEl>
                                        <p:attrNameLst>
                                          <p:attrName>ppt_h</p:attrName>
                                        </p:attrNameLst>
                                      </p:cBhvr>
                                      <p:tavLst>
                                        <p:tav tm="0">
                                          <p:val>
                                            <p:fltVal val="0"/>
                                          </p:val>
                                        </p:tav>
                                        <p:tav tm="100000">
                                          <p:val>
                                            <p:strVal val="#ppt_h"/>
                                          </p:val>
                                        </p:tav>
                                      </p:tavLst>
                                    </p:anim>
                                    <p:animEffect transition="in" filter="fade">
                                      <p:cBhvr>
                                        <p:cTn id="118" dur="100"/>
                                        <p:tgtEl>
                                          <p:spTgt spid="26"/>
                                        </p:tgtEl>
                                      </p:cBhvr>
                                    </p:animEffect>
                                  </p:childTnLst>
                                </p:cTn>
                              </p:par>
                            </p:childTnLst>
                          </p:cTn>
                        </p:par>
                        <p:par>
                          <p:cTn id="119" fill="hold">
                            <p:stCondLst>
                              <p:cond delay="2300"/>
                            </p:stCondLst>
                            <p:childTnLst>
                              <p:par>
                                <p:cTn id="120" presetID="53" presetClass="entr" presetSubtype="16" fill="hold" nodeType="afterEffect">
                                  <p:stCondLst>
                                    <p:cond delay="0"/>
                                  </p:stCondLst>
                                  <p:childTnLst>
                                    <p:set>
                                      <p:cBhvr>
                                        <p:cTn id="121" dur="1" fill="hold">
                                          <p:stCondLst>
                                            <p:cond delay="0"/>
                                          </p:stCondLst>
                                        </p:cTn>
                                        <p:tgtEl>
                                          <p:spTgt spid="27"/>
                                        </p:tgtEl>
                                        <p:attrNameLst>
                                          <p:attrName>style.visibility</p:attrName>
                                        </p:attrNameLst>
                                      </p:cBhvr>
                                      <p:to>
                                        <p:strVal val="visible"/>
                                      </p:to>
                                    </p:set>
                                    <p:anim calcmode="lin" valueType="num">
                                      <p:cBhvr>
                                        <p:cTn id="122" dur="100" fill="hold"/>
                                        <p:tgtEl>
                                          <p:spTgt spid="27"/>
                                        </p:tgtEl>
                                        <p:attrNameLst>
                                          <p:attrName>ppt_w</p:attrName>
                                        </p:attrNameLst>
                                      </p:cBhvr>
                                      <p:tavLst>
                                        <p:tav tm="0">
                                          <p:val>
                                            <p:fltVal val="0"/>
                                          </p:val>
                                        </p:tav>
                                        <p:tav tm="100000">
                                          <p:val>
                                            <p:strVal val="#ppt_w"/>
                                          </p:val>
                                        </p:tav>
                                      </p:tavLst>
                                    </p:anim>
                                    <p:anim calcmode="lin" valueType="num">
                                      <p:cBhvr>
                                        <p:cTn id="123" dur="100" fill="hold"/>
                                        <p:tgtEl>
                                          <p:spTgt spid="27"/>
                                        </p:tgtEl>
                                        <p:attrNameLst>
                                          <p:attrName>ppt_h</p:attrName>
                                        </p:attrNameLst>
                                      </p:cBhvr>
                                      <p:tavLst>
                                        <p:tav tm="0">
                                          <p:val>
                                            <p:fltVal val="0"/>
                                          </p:val>
                                        </p:tav>
                                        <p:tav tm="100000">
                                          <p:val>
                                            <p:strVal val="#ppt_h"/>
                                          </p:val>
                                        </p:tav>
                                      </p:tavLst>
                                    </p:anim>
                                    <p:animEffect transition="in" filter="fade">
                                      <p:cBhvr>
                                        <p:cTn id="124" dur="100"/>
                                        <p:tgtEl>
                                          <p:spTgt spid="27"/>
                                        </p:tgtEl>
                                      </p:cBhvr>
                                    </p:animEffect>
                                  </p:childTnLst>
                                </p:cTn>
                              </p:par>
                            </p:childTnLst>
                          </p:cTn>
                        </p:par>
                        <p:par>
                          <p:cTn id="125" fill="hold">
                            <p:stCondLst>
                              <p:cond delay="2400"/>
                            </p:stCondLst>
                            <p:childTnLst>
                              <p:par>
                                <p:cTn id="126" presetID="53" presetClass="entr" presetSubtype="16" fill="hold" nodeType="afterEffect">
                                  <p:stCondLst>
                                    <p:cond delay="0"/>
                                  </p:stCondLst>
                                  <p:childTnLst>
                                    <p:set>
                                      <p:cBhvr>
                                        <p:cTn id="127" dur="1" fill="hold">
                                          <p:stCondLst>
                                            <p:cond delay="0"/>
                                          </p:stCondLst>
                                        </p:cTn>
                                        <p:tgtEl>
                                          <p:spTgt spid="28"/>
                                        </p:tgtEl>
                                        <p:attrNameLst>
                                          <p:attrName>style.visibility</p:attrName>
                                        </p:attrNameLst>
                                      </p:cBhvr>
                                      <p:to>
                                        <p:strVal val="visible"/>
                                      </p:to>
                                    </p:set>
                                    <p:anim calcmode="lin" valueType="num">
                                      <p:cBhvr>
                                        <p:cTn id="128" dur="100" fill="hold"/>
                                        <p:tgtEl>
                                          <p:spTgt spid="28"/>
                                        </p:tgtEl>
                                        <p:attrNameLst>
                                          <p:attrName>ppt_w</p:attrName>
                                        </p:attrNameLst>
                                      </p:cBhvr>
                                      <p:tavLst>
                                        <p:tav tm="0">
                                          <p:val>
                                            <p:fltVal val="0"/>
                                          </p:val>
                                        </p:tav>
                                        <p:tav tm="100000">
                                          <p:val>
                                            <p:strVal val="#ppt_w"/>
                                          </p:val>
                                        </p:tav>
                                      </p:tavLst>
                                    </p:anim>
                                    <p:anim calcmode="lin" valueType="num">
                                      <p:cBhvr>
                                        <p:cTn id="129" dur="100" fill="hold"/>
                                        <p:tgtEl>
                                          <p:spTgt spid="28"/>
                                        </p:tgtEl>
                                        <p:attrNameLst>
                                          <p:attrName>ppt_h</p:attrName>
                                        </p:attrNameLst>
                                      </p:cBhvr>
                                      <p:tavLst>
                                        <p:tav tm="0">
                                          <p:val>
                                            <p:fltVal val="0"/>
                                          </p:val>
                                        </p:tav>
                                        <p:tav tm="100000">
                                          <p:val>
                                            <p:strVal val="#ppt_h"/>
                                          </p:val>
                                        </p:tav>
                                      </p:tavLst>
                                    </p:anim>
                                    <p:animEffect transition="in" filter="fade">
                                      <p:cBhvr>
                                        <p:cTn id="130" dur="100"/>
                                        <p:tgtEl>
                                          <p:spTgt spid="28"/>
                                        </p:tgtEl>
                                      </p:cBhvr>
                                    </p:animEffect>
                                  </p:childTnLst>
                                </p:cTn>
                              </p:par>
                            </p:childTnLst>
                          </p:cTn>
                        </p:par>
                        <p:par>
                          <p:cTn id="131" fill="hold">
                            <p:stCondLst>
                              <p:cond delay="2500"/>
                            </p:stCondLst>
                            <p:childTnLst>
                              <p:par>
                                <p:cTn id="132" presetID="10" presetClass="entr" presetSubtype="0" fill="hold" grpId="0" nodeType="afterEffect">
                                  <p:stCondLst>
                                    <p:cond delay="0"/>
                                  </p:stCondLst>
                                  <p:childTnLst>
                                    <p:set>
                                      <p:cBhvr>
                                        <p:cTn id="133" dur="1" fill="hold">
                                          <p:stCondLst>
                                            <p:cond delay="0"/>
                                          </p:stCondLst>
                                        </p:cTn>
                                        <p:tgtEl>
                                          <p:spTgt spid="30">
                                            <p:txEl>
                                              <p:pRg st="0" end="0"/>
                                            </p:txEl>
                                          </p:spTgt>
                                        </p:tgtEl>
                                        <p:attrNameLst>
                                          <p:attrName>style.visibility</p:attrName>
                                        </p:attrNameLst>
                                      </p:cBhvr>
                                      <p:to>
                                        <p:strVal val="visible"/>
                                      </p:to>
                                    </p:set>
                                    <p:animEffect transition="in" filter="fade">
                                      <p:cBhvr>
                                        <p:cTn id="134" dur="500"/>
                                        <p:tgtEl>
                                          <p:spTgt spid="30">
                                            <p:txEl>
                                              <p:pRg st="0" end="0"/>
                                            </p:txEl>
                                          </p:spTgt>
                                        </p:tgtEl>
                                      </p:cBhvr>
                                    </p:animEffect>
                                  </p:childTnLst>
                                </p:cTn>
                              </p:par>
                            </p:childTnLst>
                          </p:cTn>
                        </p:par>
                        <p:par>
                          <p:cTn id="135" fill="hold">
                            <p:stCondLst>
                              <p:cond delay="3000"/>
                            </p:stCondLst>
                            <p:childTnLst>
                              <p:par>
                                <p:cTn id="136" presetID="10" presetClass="entr" presetSubtype="0" fill="hold" nodeType="after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fade">
                                      <p:cBhvr>
                                        <p:cTn id="1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 2 Columns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CEEE7C-3167-6047-974A-BC01A1701C01}"/>
              </a:ext>
            </a:extLst>
          </p:cNvPr>
          <p:cNvSpPr/>
          <p:nvPr userDrawn="1"/>
        </p:nvSpPr>
        <p:spPr>
          <a:xfrm>
            <a:off x="0" y="-1"/>
            <a:ext cx="12192000" cy="1280160"/>
          </a:xfrm>
          <a:prstGeom prst="rect">
            <a:avLst/>
          </a:prstGeom>
          <a:solidFill>
            <a:srgbClr val="0092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Content Placeholder 17">
            <a:extLst>
              <a:ext uri="{FF2B5EF4-FFF2-40B4-BE49-F238E27FC236}">
                <a16:creationId xmlns:a16="http://schemas.microsoft.com/office/drawing/2014/main" id="{4E925741-E998-F04B-900E-13BFA251C3F8}"/>
              </a:ext>
            </a:extLst>
          </p:cNvPr>
          <p:cNvSpPr>
            <a:spLocks noGrp="1"/>
          </p:cNvSpPr>
          <p:nvPr>
            <p:ph sz="quarter" idx="17" hasCustomPrompt="1"/>
          </p:nvPr>
        </p:nvSpPr>
        <p:spPr>
          <a:xfrm>
            <a:off x="533400" y="1572691"/>
            <a:ext cx="5326063" cy="1586075"/>
          </a:xfrm>
        </p:spPr>
        <p:txBody>
          <a:bodyPr lIns="0" tIns="0" rIns="0" bIns="0">
            <a:spAutoFit/>
          </a:bodyPr>
          <a:lstStyle>
            <a:lvl1pPr>
              <a:defRPr sz="22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17">
            <a:extLst>
              <a:ext uri="{FF2B5EF4-FFF2-40B4-BE49-F238E27FC236}">
                <a16:creationId xmlns:a16="http://schemas.microsoft.com/office/drawing/2014/main" id="{5CD58AF9-4182-704A-A87C-A37C7F004507}"/>
              </a:ext>
            </a:extLst>
          </p:cNvPr>
          <p:cNvSpPr>
            <a:spLocks noGrp="1"/>
          </p:cNvSpPr>
          <p:nvPr>
            <p:ph sz="quarter" idx="18" hasCustomPrompt="1"/>
          </p:nvPr>
        </p:nvSpPr>
        <p:spPr>
          <a:xfrm>
            <a:off x="6106391" y="1572691"/>
            <a:ext cx="5326063" cy="1586075"/>
          </a:xfrm>
        </p:spPr>
        <p:txBody>
          <a:bodyPr lIns="0" tIns="0" rIns="0" bIns="0">
            <a:spAutoFit/>
          </a:bodyPr>
          <a:lstStyle>
            <a:lvl1pPr>
              <a:defRPr sz="22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898B7B73-411A-DF46-8732-FA6353F26ECF}"/>
              </a:ext>
            </a:extLst>
          </p:cNvPr>
          <p:cNvSpPr>
            <a:spLocks noGrp="1"/>
          </p:cNvSpPr>
          <p:nvPr>
            <p:ph type="pic" sz="quarter" idx="15" hasCustomPrompt="1"/>
          </p:nvPr>
        </p:nvSpPr>
        <p:spPr>
          <a:xfrm>
            <a:off x="533400" y="316716"/>
            <a:ext cx="731520" cy="731520"/>
          </a:xfrm>
        </p:spPr>
        <p:txBody>
          <a:bodyPr>
            <a:normAutofit/>
          </a:bodyPr>
          <a:lstStyle>
            <a:lvl1pPr marL="0" indent="0">
              <a:buNone/>
              <a:defRPr sz="1500">
                <a:solidFill>
                  <a:schemeClr val="bg1"/>
                </a:solidFill>
              </a:defRPr>
            </a:lvl1pPr>
          </a:lstStyle>
          <a:p>
            <a:r>
              <a:rPr lang="en-US"/>
              <a:t>Add Icon</a:t>
            </a:r>
          </a:p>
        </p:txBody>
      </p:sp>
      <p:pic>
        <p:nvPicPr>
          <p:cNvPr id="10" name="Picture 9" descr="A close up of a logo&#10;&#10;Description automatically generated">
            <a:extLst>
              <a:ext uri="{FF2B5EF4-FFF2-40B4-BE49-F238E27FC236}">
                <a16:creationId xmlns:a16="http://schemas.microsoft.com/office/drawing/2014/main" id="{5C4CB30A-7522-D34C-A268-5EE8E1F79F9F}"/>
              </a:ext>
            </a:extLst>
          </p:cNvPr>
          <p:cNvPicPr>
            <a:picLocks noChangeAspect="1"/>
          </p:cNvPicPr>
          <p:nvPr userDrawn="1"/>
        </p:nvPicPr>
        <p:blipFill>
          <a:blip r:embed="rId2"/>
          <a:stretch>
            <a:fillRect/>
          </a:stretch>
        </p:blipFill>
        <p:spPr>
          <a:xfrm>
            <a:off x="10025717" y="26084"/>
            <a:ext cx="2166283" cy="1703516"/>
          </a:xfrm>
          <a:prstGeom prst="rect">
            <a:avLst/>
          </a:prstGeom>
        </p:spPr>
      </p:pic>
      <p:sp>
        <p:nvSpPr>
          <p:cNvPr id="17" name="Slide Number Placeholder 5">
            <a:extLst>
              <a:ext uri="{FF2B5EF4-FFF2-40B4-BE49-F238E27FC236}">
                <a16:creationId xmlns:a16="http://schemas.microsoft.com/office/drawing/2014/main" id="{4F10C12D-4213-AA48-883D-318D6E911E3A}"/>
              </a:ext>
            </a:extLst>
          </p:cNvPr>
          <p:cNvSpPr>
            <a:spLocks noGrp="1"/>
          </p:cNvSpPr>
          <p:nvPr>
            <p:ph type="sldNum" sz="quarter" idx="12"/>
          </p:nvPr>
        </p:nvSpPr>
        <p:spPr>
          <a:xfrm>
            <a:off x="8849257" y="6306246"/>
            <a:ext cx="2771243" cy="365125"/>
          </a:xfrm>
        </p:spPr>
        <p:txBody>
          <a:bodyPr/>
          <a:lstStyle/>
          <a:p>
            <a:fld id="{C59B9E42-6AE7-5F45-B282-457FF8AA2A2E}" type="slidenum">
              <a:t>‹#›</a:t>
            </a:fld>
            <a:endParaRPr lang="en-US"/>
          </a:p>
        </p:txBody>
      </p:sp>
      <p:sp>
        <p:nvSpPr>
          <p:cNvPr id="16" name="Text Placeholder 15">
            <a:extLst>
              <a:ext uri="{FF2B5EF4-FFF2-40B4-BE49-F238E27FC236}">
                <a16:creationId xmlns:a16="http://schemas.microsoft.com/office/drawing/2014/main" id="{CFFED8F7-D6DF-9545-A7E5-A1DF52E07C87}"/>
              </a:ext>
            </a:extLst>
          </p:cNvPr>
          <p:cNvSpPr>
            <a:spLocks noGrp="1"/>
          </p:cNvSpPr>
          <p:nvPr>
            <p:ph type="body" sz="quarter" idx="19" hasCustomPrompt="1"/>
          </p:nvPr>
        </p:nvSpPr>
        <p:spPr>
          <a:xfrm>
            <a:off x="6096000" y="317500"/>
            <a:ext cx="5524500" cy="387798"/>
          </a:xfrm>
        </p:spPr>
        <p:txBody>
          <a:bodyPr wrap="square" lIns="0" tIns="0" rIns="0" bIns="0">
            <a:spAutoFit/>
          </a:bodyPr>
          <a:lstStyle>
            <a:lvl1pPr marL="0" indent="0">
              <a:spcBef>
                <a:spcPts val="1000"/>
              </a:spcBef>
              <a:buNone/>
              <a:defRPr sz="2800" b="0" i="0">
                <a:solidFill>
                  <a:schemeClr val="bg1"/>
                </a:solidFill>
                <a:latin typeface="Oswald Medium" pitchFamily="2" charset="77"/>
              </a:defRPr>
            </a:lvl1pPr>
            <a:lvl2pPr indent="0">
              <a:spcBef>
                <a:spcPts val="1000"/>
              </a:spcBef>
              <a:buNone/>
              <a:defRPr sz="2800" b="0" i="0">
                <a:solidFill>
                  <a:schemeClr val="bg1"/>
                </a:solidFill>
                <a:latin typeface="Oswald Medium" pitchFamily="2" charset="77"/>
              </a:defRPr>
            </a:lvl2pPr>
            <a:lvl3pPr indent="0">
              <a:spcBef>
                <a:spcPts val="1000"/>
              </a:spcBef>
              <a:buNone/>
              <a:defRPr sz="2800" b="0" i="0">
                <a:solidFill>
                  <a:schemeClr val="bg1"/>
                </a:solidFill>
                <a:latin typeface="Oswald Medium" pitchFamily="2" charset="77"/>
              </a:defRPr>
            </a:lvl3pPr>
            <a:lvl4pPr indent="0">
              <a:spcBef>
                <a:spcPts val="1000"/>
              </a:spcBef>
              <a:buNone/>
              <a:defRPr sz="2800" b="0" i="0">
                <a:solidFill>
                  <a:schemeClr val="bg1"/>
                </a:solidFill>
                <a:latin typeface="Oswald Medium" pitchFamily="2" charset="77"/>
              </a:defRPr>
            </a:lvl4pPr>
            <a:lvl5pPr indent="0">
              <a:spcBef>
                <a:spcPts val="1000"/>
              </a:spcBef>
              <a:buNone/>
              <a:defRPr sz="2800" b="0" i="0">
                <a:solidFill>
                  <a:schemeClr val="bg1"/>
                </a:solidFill>
                <a:latin typeface="Oswald Medium" pitchFamily="2" charset="77"/>
              </a:defRPr>
            </a:lvl5pPr>
          </a:lstStyle>
          <a:p>
            <a:pPr lvl="0"/>
            <a:r>
              <a:rPr lang="en-US"/>
              <a:t>CLICK TO EDIT TITLE</a:t>
            </a:r>
          </a:p>
        </p:txBody>
      </p:sp>
    </p:spTree>
    <p:extLst>
      <p:ext uri="{BB962C8B-B14F-4D97-AF65-F5344CB8AC3E}">
        <p14:creationId xmlns:p14="http://schemas.microsoft.com/office/powerpoint/2010/main" val="30124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210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1" r:id="rId5"/>
    <p:sldLayoutId id="2147483653" r:id="rId6"/>
    <p:sldLayoutId id="2147483652" r:id="rId7"/>
    <p:sldLayoutId id="2147483656" r:id="rId8"/>
    <p:sldLayoutId id="214748365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player.vimeo.com/video/827379056?h=a725b69cec&amp;amp;app_id=122963" TargetMode="External"/><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671E-8356-AB3A-CDE4-223AFB7B406E}"/>
              </a:ext>
            </a:extLst>
          </p:cNvPr>
          <p:cNvSpPr>
            <a:spLocks noGrp="1"/>
          </p:cNvSpPr>
          <p:nvPr>
            <p:ph type="ctrTitle"/>
          </p:nvPr>
        </p:nvSpPr>
        <p:spPr>
          <a:xfrm>
            <a:off x="6520070" y="4486693"/>
            <a:ext cx="5168347" cy="924339"/>
          </a:xfrm>
        </p:spPr>
        <p:txBody>
          <a:bodyPr>
            <a:noAutofit/>
          </a:bodyPr>
          <a:lstStyle/>
          <a:p>
            <a:r>
              <a:rPr lang="en-US" dirty="0"/>
              <a:t>Insights into the Barriers to Care Experienced by the Rare Disease Community</a:t>
            </a:r>
          </a:p>
        </p:txBody>
      </p:sp>
      <p:sp>
        <p:nvSpPr>
          <p:cNvPr id="3" name="Subtitle 2">
            <a:extLst>
              <a:ext uri="{FF2B5EF4-FFF2-40B4-BE49-F238E27FC236}">
                <a16:creationId xmlns:a16="http://schemas.microsoft.com/office/drawing/2014/main" id="{269F6F44-D6A8-E519-8614-CC5F09151BDC}"/>
              </a:ext>
            </a:extLst>
          </p:cNvPr>
          <p:cNvSpPr>
            <a:spLocks noGrp="1"/>
          </p:cNvSpPr>
          <p:nvPr>
            <p:ph type="subTitle" idx="1"/>
          </p:nvPr>
        </p:nvSpPr>
        <p:spPr>
          <a:xfrm>
            <a:off x="6625002" y="5596718"/>
            <a:ext cx="5168347" cy="393492"/>
          </a:xfrm>
        </p:spPr>
        <p:txBody>
          <a:bodyPr/>
          <a:lstStyle/>
          <a:p>
            <a:r>
              <a:rPr lang="en-US" dirty="0"/>
              <a:t>November 15, 2023</a:t>
            </a:r>
          </a:p>
        </p:txBody>
      </p:sp>
      <p:pic>
        <p:nvPicPr>
          <p:cNvPr id="4" name="Picture 3" descr="Logo&#10;&#10;Description automatically generated">
            <a:extLst>
              <a:ext uri="{FF2B5EF4-FFF2-40B4-BE49-F238E27FC236}">
                <a16:creationId xmlns:a16="http://schemas.microsoft.com/office/drawing/2014/main" id="{CDCFDC5E-4C26-08CD-04DF-9ACB54480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324" y="539646"/>
            <a:ext cx="4052078" cy="1286546"/>
          </a:xfrm>
          <a:prstGeom prst="rect">
            <a:avLst/>
          </a:prstGeom>
        </p:spPr>
      </p:pic>
    </p:spTree>
    <p:extLst>
      <p:ext uri="{BB962C8B-B14F-4D97-AF65-F5344CB8AC3E}">
        <p14:creationId xmlns:p14="http://schemas.microsoft.com/office/powerpoint/2010/main" val="1803067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DATA COLLECTION</a:t>
            </a:r>
          </a:p>
        </p:txBody>
      </p:sp>
      <p:sp>
        <p:nvSpPr>
          <p:cNvPr id="6" name="TextBox 5">
            <a:extLst>
              <a:ext uri="{FF2B5EF4-FFF2-40B4-BE49-F238E27FC236}">
                <a16:creationId xmlns:a16="http://schemas.microsoft.com/office/drawing/2014/main" id="{1B2A8FBA-1485-2318-7140-12A444D7EBB5}"/>
              </a:ext>
            </a:extLst>
          </p:cNvPr>
          <p:cNvSpPr txBox="1"/>
          <p:nvPr/>
        </p:nvSpPr>
        <p:spPr>
          <a:xfrm>
            <a:off x="596484" y="1210699"/>
            <a:ext cx="10999032" cy="4247317"/>
          </a:xfrm>
          <a:prstGeom prst="rect">
            <a:avLst/>
          </a:prstGeom>
          <a:noFill/>
        </p:spPr>
        <p:txBody>
          <a:bodyPr wrap="square">
            <a:spAutoFit/>
          </a:bodyPr>
          <a:lstStyle/>
          <a:p>
            <a:pPr marL="285750" indent="-285750">
              <a:buClr>
                <a:srgbClr val="FC4C02"/>
              </a:buClr>
            </a:pPr>
            <a:r>
              <a:rPr lang="en-US" sz="2400" dirty="0">
                <a:solidFill>
                  <a:schemeClr val="tx1">
                    <a:lumMod val="65000"/>
                    <a:lumOff val="35000"/>
                  </a:schemeClr>
                </a:solidFill>
              </a:rPr>
              <a:t>Conducting a first-of-its-kind national survey of underrepresented individuals with rare disease and caregivers</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Collected via SurveyMonkey from February 14 – June 15, 2023</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Survey available in English and Spanish</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Data collected anonymously</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Topics covered</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Demographics</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Rare disease attributes</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Diagnostic journey</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Health insurance</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Health care utilization</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Health care experiences</a:t>
            </a:r>
          </a:p>
          <a:p>
            <a:pPr marL="914400" lvl="1" indent="-457200">
              <a:buClr>
                <a:srgbClr val="FC4C02"/>
              </a:buClr>
              <a:buFont typeface="Wingdings" panose="05000000000000000000" pitchFamily="2" charset="2"/>
              <a:buChar char="ü"/>
            </a:pPr>
            <a:r>
              <a:rPr lang="en-US" dirty="0">
                <a:solidFill>
                  <a:schemeClr val="tx1">
                    <a:lumMod val="65000"/>
                    <a:lumOff val="35000"/>
                  </a:schemeClr>
                </a:solidFill>
              </a:rPr>
              <a:t>Emotional Health</a:t>
            </a:r>
          </a:p>
        </p:txBody>
      </p:sp>
      <p:sp>
        <p:nvSpPr>
          <p:cNvPr id="7" name="TextBox 6">
            <a:extLst>
              <a:ext uri="{FF2B5EF4-FFF2-40B4-BE49-F238E27FC236}">
                <a16:creationId xmlns:a16="http://schemas.microsoft.com/office/drawing/2014/main" id="{960388D2-DCA8-F17C-48DB-728EC384AB0E}"/>
              </a:ext>
            </a:extLst>
          </p:cNvPr>
          <p:cNvSpPr txBox="1"/>
          <p:nvPr/>
        </p:nvSpPr>
        <p:spPr>
          <a:xfrm>
            <a:off x="5501040" y="3129384"/>
            <a:ext cx="6094476" cy="2954655"/>
          </a:xfrm>
          <a:prstGeom prst="rect">
            <a:avLst/>
          </a:prstGeom>
          <a:noFill/>
        </p:spPr>
        <p:txBody>
          <a:bodyPr wrap="square">
            <a:spAutoFit/>
          </a:bodyPr>
          <a:lstStyle/>
          <a:p>
            <a:pPr marL="0" indent="0">
              <a:buClr>
                <a:srgbClr val="FC4C02"/>
              </a:buClr>
              <a:buNone/>
            </a:pPr>
            <a:r>
              <a:rPr lang="en-US" sz="2400" b="1" dirty="0"/>
              <a:t> </a:t>
            </a:r>
            <a:r>
              <a:rPr lang="en-US" sz="2400" dirty="0"/>
              <a:t>Inclusion Criteria</a:t>
            </a:r>
          </a:p>
          <a:p>
            <a:pPr marL="342900" indent="-342900">
              <a:buClr>
                <a:srgbClr val="FC4C02"/>
              </a:buClr>
              <a:buFont typeface="Wingdings" panose="05000000000000000000" pitchFamily="2" charset="2"/>
              <a:buChar char="ü"/>
            </a:pPr>
            <a:r>
              <a:rPr lang="en-US" dirty="0"/>
              <a:t>Individuals with a rare disease</a:t>
            </a:r>
          </a:p>
          <a:p>
            <a:pPr marL="342900" indent="-342900">
              <a:buClr>
                <a:srgbClr val="FC4C02"/>
              </a:buClr>
              <a:buFont typeface="Wingdings" panose="05000000000000000000" pitchFamily="2" charset="2"/>
              <a:buChar char="ü"/>
            </a:pPr>
            <a:r>
              <a:rPr lang="en-US" dirty="0"/>
              <a:t>Individuals currently undiagnosed but suspected to have a rare disease</a:t>
            </a:r>
          </a:p>
          <a:p>
            <a:pPr marL="342900" indent="-342900">
              <a:buClr>
                <a:srgbClr val="FC4C02"/>
              </a:buClr>
              <a:buFont typeface="Wingdings" panose="05000000000000000000" pitchFamily="2" charset="2"/>
              <a:buChar char="ü"/>
            </a:pPr>
            <a:r>
              <a:rPr lang="en-US" dirty="0"/>
              <a:t>Current and former caregivers of individuals with or suspected to have a rare disease</a:t>
            </a:r>
          </a:p>
          <a:p>
            <a:pPr marL="285750" indent="-285750">
              <a:buFont typeface="Arial" panose="020B0604020202020204" pitchFamily="34" charset="0"/>
              <a:buChar char="•"/>
            </a:pPr>
            <a:endParaRPr lang="en-US" sz="2400" dirty="0"/>
          </a:p>
          <a:p>
            <a:pPr marL="0" indent="0">
              <a:buNone/>
            </a:pPr>
            <a:endParaRPr lang="en-US" sz="2400" b="1" dirty="0"/>
          </a:p>
          <a:p>
            <a:endParaRPr lang="en-US" sz="2400" dirty="0"/>
          </a:p>
        </p:txBody>
      </p:sp>
    </p:spTree>
    <p:extLst>
      <p:ext uri="{BB962C8B-B14F-4D97-AF65-F5344CB8AC3E}">
        <p14:creationId xmlns:p14="http://schemas.microsoft.com/office/powerpoint/2010/main" val="346309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RECRUITMENT STRATEGIES</a:t>
            </a:r>
            <a:br>
              <a:rPr lang="en-US" dirty="0"/>
            </a:br>
            <a:br>
              <a:rPr lang="en-US" dirty="0"/>
            </a:br>
            <a:endParaRPr lang="en-US" dirty="0"/>
          </a:p>
        </p:txBody>
      </p:sp>
      <p:sp>
        <p:nvSpPr>
          <p:cNvPr id="3" name="Title 3">
            <a:extLst>
              <a:ext uri="{FF2B5EF4-FFF2-40B4-BE49-F238E27FC236}">
                <a16:creationId xmlns:a16="http://schemas.microsoft.com/office/drawing/2014/main" id="{9ACE0452-1823-707C-58F5-E56937A8B04D}"/>
              </a:ext>
            </a:extLst>
          </p:cNvPr>
          <p:cNvSpPr txBox="1">
            <a:spLocks/>
          </p:cNvSpPr>
          <p:nvPr/>
        </p:nvSpPr>
        <p:spPr>
          <a:xfrm>
            <a:off x="3514898" y="334523"/>
            <a:ext cx="5020159" cy="631314"/>
          </a:xfrm>
          <a:prstGeom prst="rect">
            <a:avLst/>
          </a:prstGeom>
        </p:spPr>
        <p:txBody>
          <a:bodyPr/>
          <a:lstStyle>
            <a:lvl1pPr algn="l" defTabSz="914400" rtl="0" eaLnBrk="1" latinLnBrk="0" hangingPunct="1">
              <a:lnSpc>
                <a:spcPct val="90000"/>
              </a:lnSpc>
              <a:spcBef>
                <a:spcPct val="0"/>
              </a:spcBef>
              <a:buNone/>
              <a:defRPr sz="3200" b="1" kern="1200">
                <a:solidFill>
                  <a:srgbClr val="33A8C9"/>
                </a:solidFill>
                <a:latin typeface="Arial" panose="020B0604020202020204" pitchFamily="34" charset="0"/>
                <a:ea typeface="+mj-ea"/>
                <a:cs typeface="Arial" panose="020B0604020202020204" pitchFamily="34" charset="0"/>
              </a:defRPr>
            </a:lvl1pPr>
          </a:lstStyle>
          <a:p>
            <a:endParaRPr lang="en-US" dirty="0"/>
          </a:p>
        </p:txBody>
      </p:sp>
      <p:sp>
        <p:nvSpPr>
          <p:cNvPr id="4" name="Content Placeholder 4">
            <a:extLst>
              <a:ext uri="{FF2B5EF4-FFF2-40B4-BE49-F238E27FC236}">
                <a16:creationId xmlns:a16="http://schemas.microsoft.com/office/drawing/2014/main" id="{779E3150-62CC-0119-2D23-8626B757B761}"/>
              </a:ext>
            </a:extLst>
          </p:cNvPr>
          <p:cNvSpPr txBox="1">
            <a:spLocks/>
          </p:cNvSpPr>
          <p:nvPr/>
        </p:nvSpPr>
        <p:spPr>
          <a:xfrm>
            <a:off x="474453" y="1235172"/>
            <a:ext cx="5641508" cy="4688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C4C02"/>
              </a:buClr>
            </a:pPr>
            <a:r>
              <a:rPr lang="en-US" dirty="0">
                <a:solidFill>
                  <a:schemeClr val="tx1">
                    <a:lumMod val="65000"/>
                    <a:lumOff val="35000"/>
                  </a:schemeClr>
                </a:solidFill>
              </a:rPr>
              <a:t>All messaging in English y Espanol</a:t>
            </a:r>
          </a:p>
          <a:p>
            <a:pPr marL="457200" indent="-457200">
              <a:buClr>
                <a:srgbClr val="FC4C02"/>
              </a:buClr>
            </a:pPr>
            <a:r>
              <a:rPr lang="en-US" dirty="0">
                <a:solidFill>
                  <a:schemeClr val="tx1">
                    <a:lumMod val="65000"/>
                    <a:lumOff val="35000"/>
                  </a:schemeClr>
                </a:solidFill>
              </a:rPr>
              <a:t>Survey in both languages</a:t>
            </a:r>
          </a:p>
          <a:p>
            <a:pPr marL="457200" indent="-457200">
              <a:buClr>
                <a:srgbClr val="FC4C02"/>
              </a:buClr>
            </a:pPr>
            <a:r>
              <a:rPr lang="en-US" dirty="0">
                <a:solidFill>
                  <a:schemeClr val="tx1">
                    <a:lumMod val="65000"/>
                    <a:lumOff val="35000"/>
                  </a:schemeClr>
                </a:solidFill>
              </a:rPr>
              <a:t>E-mail distribution to RDDC/NORD networks of tens of thousands</a:t>
            </a:r>
          </a:p>
          <a:p>
            <a:pPr marL="457200" indent="-457200">
              <a:buClr>
                <a:srgbClr val="FC4C02"/>
              </a:buClr>
            </a:pPr>
            <a:r>
              <a:rPr lang="en-US" dirty="0">
                <a:solidFill>
                  <a:schemeClr val="tx1">
                    <a:lumMod val="65000"/>
                    <a:lumOff val="35000"/>
                  </a:schemeClr>
                </a:solidFill>
              </a:rPr>
              <a:t>Ethnic based advocacy groups </a:t>
            </a:r>
          </a:p>
          <a:p>
            <a:pPr marL="457200" indent="-457200">
              <a:buClr>
                <a:srgbClr val="FC4C02"/>
              </a:buClr>
            </a:pPr>
            <a:r>
              <a:rPr lang="en-US" dirty="0">
                <a:solidFill>
                  <a:schemeClr val="tx1">
                    <a:lumMod val="65000"/>
                    <a:lumOff val="35000"/>
                  </a:schemeClr>
                </a:solidFill>
              </a:rPr>
              <a:t>Postcard promotion at exhibits at health conferences and grassroots community health fairs nationwide</a:t>
            </a:r>
          </a:p>
          <a:p>
            <a:pPr marL="457200" indent="-457200">
              <a:buClr>
                <a:srgbClr val="FC4C02"/>
              </a:buClr>
            </a:pPr>
            <a:r>
              <a:rPr lang="en-US" dirty="0">
                <a:solidFill>
                  <a:schemeClr val="tx1">
                    <a:lumMod val="65000"/>
                    <a:lumOff val="35000"/>
                  </a:schemeClr>
                </a:solidFill>
              </a:rPr>
              <a:t>Promotion to 100,000s via multi-stakeholder social media channels</a:t>
            </a:r>
          </a:p>
          <a:p>
            <a:pPr marL="457200" indent="-457200">
              <a:buClr>
                <a:srgbClr val="FC4C02"/>
              </a:buClr>
            </a:pPr>
            <a:r>
              <a:rPr lang="en-US" dirty="0">
                <a:solidFill>
                  <a:schemeClr val="tx1">
                    <a:lumMod val="65000"/>
                    <a:lumOff val="35000"/>
                  </a:schemeClr>
                </a:solidFill>
              </a:rPr>
              <a:t>Paid Google ads</a:t>
            </a:r>
          </a:p>
        </p:txBody>
      </p:sp>
      <p:pic>
        <p:nvPicPr>
          <p:cNvPr id="5" name="Picture 4">
            <a:extLst>
              <a:ext uri="{FF2B5EF4-FFF2-40B4-BE49-F238E27FC236}">
                <a16:creationId xmlns:a16="http://schemas.microsoft.com/office/drawing/2014/main" id="{44536F39-2034-6208-7762-80F9F6C832A8}"/>
              </a:ext>
            </a:extLst>
          </p:cNvPr>
          <p:cNvPicPr>
            <a:picLocks noChangeAspect="1"/>
          </p:cNvPicPr>
          <p:nvPr/>
        </p:nvPicPr>
        <p:blipFill rotWithShape="1">
          <a:blip r:embed="rId3"/>
          <a:srcRect b="2960"/>
          <a:stretch/>
        </p:blipFill>
        <p:spPr>
          <a:xfrm>
            <a:off x="8718144" y="4406615"/>
            <a:ext cx="1685985" cy="2258964"/>
          </a:xfrm>
          <a:prstGeom prst="rect">
            <a:avLst/>
          </a:prstGeom>
        </p:spPr>
      </p:pic>
      <p:pic>
        <p:nvPicPr>
          <p:cNvPr id="6" name="Picture 8" descr="No photo description available.">
            <a:extLst>
              <a:ext uri="{FF2B5EF4-FFF2-40B4-BE49-F238E27FC236}">
                <a16:creationId xmlns:a16="http://schemas.microsoft.com/office/drawing/2014/main" id="{6852DF7B-D3C4-F3B4-3C8D-25F66766AB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4129" y="4397170"/>
            <a:ext cx="1708391" cy="2277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2AA0C9-80BF-104A-5A8B-1A8F25959167}"/>
              </a:ext>
            </a:extLst>
          </p:cNvPr>
          <p:cNvSpPr txBox="1"/>
          <p:nvPr/>
        </p:nvSpPr>
        <p:spPr>
          <a:xfrm>
            <a:off x="12108541" y="11050105"/>
            <a:ext cx="2139750" cy="261610"/>
          </a:xfrm>
          <a:prstGeom prst="rect">
            <a:avLst/>
          </a:prstGeom>
          <a:noFill/>
        </p:spPr>
        <p:txBody>
          <a:bodyPr wrap="square">
            <a:spAutoFit/>
          </a:bodyPr>
          <a:lstStyle/>
          <a:p>
            <a:r>
              <a:rPr lang="en-US" sz="1100">
                <a:solidFill>
                  <a:srgbClr val="000000"/>
                </a:solidFill>
                <a:effectLst/>
                <a:latin typeface="Calibri" panose="020F0502020204030204" pitchFamily="34" charset="0"/>
                <a:ea typeface="Times New Roman" panose="02020603050405020304" pitchFamily="18" charset="0"/>
              </a:rPr>
              <a:t>Virtually: CA, PA, NY, KY, IA</a:t>
            </a:r>
            <a:endParaRPr lang="en-US" sz="1100"/>
          </a:p>
        </p:txBody>
      </p:sp>
      <p:pic>
        <p:nvPicPr>
          <p:cNvPr id="8" name="Picture 4" descr="Take Action | RareAction Network">
            <a:extLst>
              <a:ext uri="{FF2B5EF4-FFF2-40B4-BE49-F238E27FC236}">
                <a16:creationId xmlns:a16="http://schemas.microsoft.com/office/drawing/2014/main" id="{C4FE3B77-E734-FBE5-FB4F-7FA923445F6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0943926" y="10042524"/>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3D9382-C027-ADF0-F6A1-EB27A408B77F}"/>
              </a:ext>
            </a:extLst>
          </p:cNvPr>
          <p:cNvPicPr>
            <a:picLocks noChangeAspect="1"/>
          </p:cNvPicPr>
          <p:nvPr/>
        </p:nvPicPr>
        <p:blipFill>
          <a:blip r:embed="rId6"/>
          <a:stretch>
            <a:fillRect/>
          </a:stretch>
        </p:blipFill>
        <p:spPr>
          <a:xfrm>
            <a:off x="6069111" y="4763964"/>
            <a:ext cx="2491091" cy="16310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65D9A3F2-8BB7-C1AC-37F9-4860EB5E0083}"/>
              </a:ext>
            </a:extLst>
          </p:cNvPr>
          <p:cNvGrpSpPr/>
          <p:nvPr/>
        </p:nvGrpSpPr>
        <p:grpSpPr>
          <a:xfrm>
            <a:off x="5747657" y="775541"/>
            <a:ext cx="6062245" cy="4172705"/>
            <a:chOff x="5136680" y="404953"/>
            <a:chExt cx="6822681" cy="5121307"/>
          </a:xfrm>
        </p:grpSpPr>
        <p:grpSp>
          <p:nvGrpSpPr>
            <p:cNvPr id="11" name="Group 10">
              <a:extLst>
                <a:ext uri="{FF2B5EF4-FFF2-40B4-BE49-F238E27FC236}">
                  <a16:creationId xmlns:a16="http://schemas.microsoft.com/office/drawing/2014/main" id="{ABB0378E-AA0B-6C6B-7B1B-38246AF85890}"/>
                </a:ext>
              </a:extLst>
            </p:cNvPr>
            <p:cNvGrpSpPr/>
            <p:nvPr/>
          </p:nvGrpSpPr>
          <p:grpSpPr>
            <a:xfrm>
              <a:off x="5136680" y="404953"/>
              <a:ext cx="6822681" cy="5121307"/>
              <a:chOff x="274394" y="1449983"/>
              <a:chExt cx="6822681" cy="5121307"/>
            </a:xfrm>
          </p:grpSpPr>
          <p:pic>
            <p:nvPicPr>
              <p:cNvPr id="17" name="Picture 2" descr="United States Printable image 1">
                <a:extLst>
                  <a:ext uri="{FF2B5EF4-FFF2-40B4-BE49-F238E27FC236}">
                    <a16:creationId xmlns:a16="http://schemas.microsoft.com/office/drawing/2014/main" id="{A6B86352-01B7-B8EB-AF8D-F760192697F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94" y="1449983"/>
                <a:ext cx="6822681" cy="5121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ake Action | RareAction Network">
                <a:extLst>
                  <a:ext uri="{FF2B5EF4-FFF2-40B4-BE49-F238E27FC236}">
                    <a16:creationId xmlns:a16="http://schemas.microsoft.com/office/drawing/2014/main" id="{F00C2C9E-905A-79FF-B9EA-8FCB19CC6B5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6388425" y="2680275"/>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ake Action | RareAction Network">
                <a:extLst>
                  <a:ext uri="{FF2B5EF4-FFF2-40B4-BE49-F238E27FC236}">
                    <a16:creationId xmlns:a16="http://schemas.microsoft.com/office/drawing/2014/main" id="{861A7E14-AC65-E2B1-A7E5-FB59346CEE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5288963" y="3126991"/>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ake Action | RareAction Network">
                <a:extLst>
                  <a:ext uri="{FF2B5EF4-FFF2-40B4-BE49-F238E27FC236}">
                    <a16:creationId xmlns:a16="http://schemas.microsoft.com/office/drawing/2014/main" id="{A947F3F9-2E95-53FF-0BFD-ADA8F1C6C7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933671" y="3880807"/>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ake Action | RareAction Network">
                <a:extLst>
                  <a:ext uri="{FF2B5EF4-FFF2-40B4-BE49-F238E27FC236}">
                    <a16:creationId xmlns:a16="http://schemas.microsoft.com/office/drawing/2014/main" id="{FB332183-1DF1-9742-0CA4-C0C81F3372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132171" y="4090498"/>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ake Action | RareAction Network">
                <a:extLst>
                  <a:ext uri="{FF2B5EF4-FFF2-40B4-BE49-F238E27FC236}">
                    <a16:creationId xmlns:a16="http://schemas.microsoft.com/office/drawing/2014/main" id="{5EBC4236-300E-30C1-A889-E057F74935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577534" y="3530608"/>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ake Action | RareAction Network">
                <a:extLst>
                  <a:ext uri="{FF2B5EF4-FFF2-40B4-BE49-F238E27FC236}">
                    <a16:creationId xmlns:a16="http://schemas.microsoft.com/office/drawing/2014/main" id="{3FDD89EE-DE39-933A-D8B4-150D363064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812620" y="3986318"/>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ake Action | RareAction Network">
                <a:extLst>
                  <a:ext uri="{FF2B5EF4-FFF2-40B4-BE49-F238E27FC236}">
                    <a16:creationId xmlns:a16="http://schemas.microsoft.com/office/drawing/2014/main" id="{179F120F-8391-88F7-84B2-91B3D2D614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3760720" y="3986318"/>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ake Action | RareAction Network">
                <a:extLst>
                  <a:ext uri="{FF2B5EF4-FFF2-40B4-BE49-F238E27FC236}">
                    <a16:creationId xmlns:a16="http://schemas.microsoft.com/office/drawing/2014/main" id="{7B253BB4-14BB-96A2-4D7F-46C949DC07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458923" y="2626130"/>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ake Action | RareAction Network">
                <a:extLst>
                  <a:ext uri="{FF2B5EF4-FFF2-40B4-BE49-F238E27FC236}">
                    <a16:creationId xmlns:a16="http://schemas.microsoft.com/office/drawing/2014/main" id="{71A6CF31-7681-83F0-689D-29C0C20D27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3332461" y="4666139"/>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ake Action | RareAction Network">
                <a:extLst>
                  <a:ext uri="{FF2B5EF4-FFF2-40B4-BE49-F238E27FC236}">
                    <a16:creationId xmlns:a16="http://schemas.microsoft.com/office/drawing/2014/main" id="{4BDF9944-68BE-6AB8-42C5-E751F0FA98A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5730472" y="3477049"/>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ake Action | RareAction Network">
                <a:extLst>
                  <a:ext uri="{FF2B5EF4-FFF2-40B4-BE49-F238E27FC236}">
                    <a16:creationId xmlns:a16="http://schemas.microsoft.com/office/drawing/2014/main" id="{EAA3DE42-5632-63A4-CAC2-6E161CF947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2255152" y="2100873"/>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Take Action | RareAction Network">
                <a:extLst>
                  <a:ext uri="{FF2B5EF4-FFF2-40B4-BE49-F238E27FC236}">
                    <a16:creationId xmlns:a16="http://schemas.microsoft.com/office/drawing/2014/main" id="{27634123-D6F6-7BCD-614F-313780BF12C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239946" y="1870459"/>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ake Action | RareAction Network">
                <a:extLst>
                  <a:ext uri="{FF2B5EF4-FFF2-40B4-BE49-F238E27FC236}">
                    <a16:creationId xmlns:a16="http://schemas.microsoft.com/office/drawing/2014/main" id="{B7A01EB8-5C9C-00E8-1BF2-688E6758BCB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3408223" y="2265864"/>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ake Action | RareAction Network">
                <a:extLst>
                  <a:ext uri="{FF2B5EF4-FFF2-40B4-BE49-F238E27FC236}">
                    <a16:creationId xmlns:a16="http://schemas.microsoft.com/office/drawing/2014/main" id="{CEB020FC-115D-1A43-508E-9EF22BFA5F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864643" y="3076538"/>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ake Action | RareAction Network">
                <a:extLst>
                  <a:ext uri="{FF2B5EF4-FFF2-40B4-BE49-F238E27FC236}">
                    <a16:creationId xmlns:a16="http://schemas.microsoft.com/office/drawing/2014/main" id="{7805C001-1C21-FECA-49FE-33DAD2F0ED2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5998584" y="2533921"/>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ake Action | RareAction Network">
                <a:extLst>
                  <a:ext uri="{FF2B5EF4-FFF2-40B4-BE49-F238E27FC236}">
                    <a16:creationId xmlns:a16="http://schemas.microsoft.com/office/drawing/2014/main" id="{E2F0D2E2-E7F8-C7F3-3F81-A766D69568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6150984" y="2686321"/>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ake Action | RareAction Network">
                <a:extLst>
                  <a:ext uri="{FF2B5EF4-FFF2-40B4-BE49-F238E27FC236}">
                    <a16:creationId xmlns:a16="http://schemas.microsoft.com/office/drawing/2014/main" id="{04FC5C72-D9F5-5FCB-CB69-525D6546A0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4883296" y="4353215"/>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Take Action | RareAction Network">
                <a:extLst>
                  <a:ext uri="{FF2B5EF4-FFF2-40B4-BE49-F238E27FC236}">
                    <a16:creationId xmlns:a16="http://schemas.microsoft.com/office/drawing/2014/main" id="{63F393A6-305F-B3EE-3050-2EA3CBBC27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2585937" y="3377684"/>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Take Action | RareAction Network">
                <a:extLst>
                  <a:ext uri="{FF2B5EF4-FFF2-40B4-BE49-F238E27FC236}">
                    <a16:creationId xmlns:a16="http://schemas.microsoft.com/office/drawing/2014/main" id="{AD814D08-7542-CFA9-8136-866AF38BC5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923124" y="3200150"/>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Take Action | RareAction Network">
                <a:extLst>
                  <a:ext uri="{FF2B5EF4-FFF2-40B4-BE49-F238E27FC236}">
                    <a16:creationId xmlns:a16="http://schemas.microsoft.com/office/drawing/2014/main" id="{EAA302B4-4388-CE1A-75C8-696508D515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299596" y="3193842"/>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Take Action | RareAction Network">
                <a:extLst>
                  <a:ext uri="{FF2B5EF4-FFF2-40B4-BE49-F238E27FC236}">
                    <a16:creationId xmlns:a16="http://schemas.microsoft.com/office/drawing/2014/main" id="{5E15A334-0544-3C8D-6000-0A968B691C1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653766" y="3105041"/>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ake Action | RareAction Network">
                <a:extLst>
                  <a:ext uri="{FF2B5EF4-FFF2-40B4-BE49-F238E27FC236}">
                    <a16:creationId xmlns:a16="http://schemas.microsoft.com/office/drawing/2014/main" id="{00A9D670-4617-758C-9D0B-940844D4F3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1001996" y="3826967"/>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ake Action | RareAction Network">
                <a:extLst>
                  <a:ext uri="{FF2B5EF4-FFF2-40B4-BE49-F238E27FC236}">
                    <a16:creationId xmlns:a16="http://schemas.microsoft.com/office/drawing/2014/main" id="{532672A6-03DC-91C9-F737-5892E36EF0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878946" y="2443350"/>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Take Action | RareAction Network">
                <a:extLst>
                  <a:ext uri="{FF2B5EF4-FFF2-40B4-BE49-F238E27FC236}">
                    <a16:creationId xmlns:a16="http://schemas.microsoft.com/office/drawing/2014/main" id="{3477691C-5BAB-DD87-5DDB-2907629B75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5948864" y="3817427"/>
                <a:ext cx="409874" cy="3864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Take Action | RareAction Network">
                <a:extLst>
                  <a:ext uri="{FF2B5EF4-FFF2-40B4-BE49-F238E27FC236}">
                    <a16:creationId xmlns:a16="http://schemas.microsoft.com/office/drawing/2014/main" id="{D8A2DCB8-D6EF-52EA-85E7-B649BE7EB7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12" t="12872" r="49940" b="12439"/>
              <a:stretch/>
            </p:blipFill>
            <p:spPr bwMode="auto">
              <a:xfrm>
                <a:off x="5444781" y="4253050"/>
                <a:ext cx="409874" cy="38641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3F29C4A1-19F6-61B9-EDAE-26F47A1FE564}"/>
                </a:ext>
              </a:extLst>
            </p:cNvPr>
            <p:cNvPicPr>
              <a:picLocks noChangeAspect="1"/>
            </p:cNvPicPr>
            <p:nvPr/>
          </p:nvPicPr>
          <p:blipFill rotWithShape="1">
            <a:blip r:embed="rId8">
              <a:clrChange>
                <a:clrFrom>
                  <a:srgbClr val="FFFFFF"/>
                </a:clrFrom>
                <a:clrTo>
                  <a:srgbClr val="FFFFFF">
                    <a:alpha val="0"/>
                  </a:srgbClr>
                </a:clrTo>
              </a:clrChange>
            </a:blip>
            <a:srcRect r="34479" b="-3722"/>
            <a:stretch/>
          </p:blipFill>
          <p:spPr>
            <a:xfrm>
              <a:off x="10554020" y="3902697"/>
              <a:ext cx="325842" cy="503235"/>
            </a:xfrm>
            <a:prstGeom prst="rect">
              <a:avLst/>
            </a:prstGeom>
          </p:spPr>
        </p:pic>
        <p:pic>
          <p:nvPicPr>
            <p:cNvPr id="13" name="Picture 12">
              <a:extLst>
                <a:ext uri="{FF2B5EF4-FFF2-40B4-BE49-F238E27FC236}">
                  <a16:creationId xmlns:a16="http://schemas.microsoft.com/office/drawing/2014/main" id="{5A8E99E4-5C29-90BB-EBC5-31DD347B83D7}"/>
                </a:ext>
              </a:extLst>
            </p:cNvPr>
            <p:cNvPicPr>
              <a:picLocks noChangeAspect="1"/>
            </p:cNvPicPr>
            <p:nvPr/>
          </p:nvPicPr>
          <p:blipFill rotWithShape="1">
            <a:blip r:embed="rId8">
              <a:clrChange>
                <a:clrFrom>
                  <a:srgbClr val="FFFFFF"/>
                </a:clrFrom>
                <a:clrTo>
                  <a:srgbClr val="FFFFFF">
                    <a:alpha val="0"/>
                  </a:srgbClr>
                </a:clrTo>
              </a:clrChange>
            </a:blip>
            <a:srcRect r="34479" b="-3722"/>
            <a:stretch/>
          </p:blipFill>
          <p:spPr>
            <a:xfrm>
              <a:off x="8704923" y="3587731"/>
              <a:ext cx="325842" cy="503235"/>
            </a:xfrm>
            <a:prstGeom prst="rect">
              <a:avLst/>
            </a:prstGeom>
          </p:spPr>
        </p:pic>
        <p:pic>
          <p:nvPicPr>
            <p:cNvPr id="14" name="Picture 13">
              <a:extLst>
                <a:ext uri="{FF2B5EF4-FFF2-40B4-BE49-F238E27FC236}">
                  <a16:creationId xmlns:a16="http://schemas.microsoft.com/office/drawing/2014/main" id="{C0607D28-DB62-CA0F-D01D-2F0C0D556B7D}"/>
                </a:ext>
              </a:extLst>
            </p:cNvPr>
            <p:cNvPicPr>
              <a:picLocks noChangeAspect="1"/>
            </p:cNvPicPr>
            <p:nvPr/>
          </p:nvPicPr>
          <p:blipFill rotWithShape="1">
            <a:blip r:embed="rId8">
              <a:clrChange>
                <a:clrFrom>
                  <a:srgbClr val="FFFFFF"/>
                </a:clrFrom>
                <a:clrTo>
                  <a:srgbClr val="FFFFFF">
                    <a:alpha val="0"/>
                  </a:srgbClr>
                </a:clrTo>
              </a:clrChange>
            </a:blip>
            <a:srcRect r="34479" b="-3722"/>
            <a:stretch/>
          </p:blipFill>
          <p:spPr>
            <a:xfrm>
              <a:off x="8876647" y="1281503"/>
              <a:ext cx="325842" cy="503235"/>
            </a:xfrm>
            <a:prstGeom prst="rect">
              <a:avLst/>
            </a:prstGeom>
          </p:spPr>
        </p:pic>
        <p:pic>
          <p:nvPicPr>
            <p:cNvPr id="15" name="Picture 14">
              <a:extLst>
                <a:ext uri="{FF2B5EF4-FFF2-40B4-BE49-F238E27FC236}">
                  <a16:creationId xmlns:a16="http://schemas.microsoft.com/office/drawing/2014/main" id="{BE1F91FD-3B8C-DCB6-4149-52AD78DAA06F}"/>
                </a:ext>
              </a:extLst>
            </p:cNvPr>
            <p:cNvPicPr>
              <a:picLocks noChangeAspect="1"/>
            </p:cNvPicPr>
            <p:nvPr/>
          </p:nvPicPr>
          <p:blipFill rotWithShape="1">
            <a:blip r:embed="rId8">
              <a:clrChange>
                <a:clrFrom>
                  <a:srgbClr val="FFFFFF"/>
                </a:clrFrom>
                <a:clrTo>
                  <a:srgbClr val="FFFFFF">
                    <a:alpha val="0"/>
                  </a:srgbClr>
                </a:clrTo>
              </a:clrChange>
            </a:blip>
            <a:srcRect r="34479" b="-3722"/>
            <a:stretch/>
          </p:blipFill>
          <p:spPr>
            <a:xfrm>
              <a:off x="10771479" y="1898150"/>
              <a:ext cx="325842" cy="503235"/>
            </a:xfrm>
            <a:prstGeom prst="rect">
              <a:avLst/>
            </a:prstGeom>
          </p:spPr>
        </p:pic>
        <p:pic>
          <p:nvPicPr>
            <p:cNvPr id="16" name="Picture 15">
              <a:extLst>
                <a:ext uri="{FF2B5EF4-FFF2-40B4-BE49-F238E27FC236}">
                  <a16:creationId xmlns:a16="http://schemas.microsoft.com/office/drawing/2014/main" id="{E6EFC8A3-EFAC-E7CB-AEA6-C285ABA218CA}"/>
                </a:ext>
              </a:extLst>
            </p:cNvPr>
            <p:cNvPicPr>
              <a:picLocks noChangeAspect="1"/>
            </p:cNvPicPr>
            <p:nvPr/>
          </p:nvPicPr>
          <p:blipFill rotWithShape="1">
            <a:blip r:embed="rId8">
              <a:clrChange>
                <a:clrFrom>
                  <a:srgbClr val="FFFFFF"/>
                </a:clrFrom>
                <a:clrTo>
                  <a:srgbClr val="FFFFFF">
                    <a:alpha val="0"/>
                  </a:srgbClr>
                </a:clrTo>
              </a:clrChange>
            </a:blip>
            <a:srcRect r="34479" b="-3722"/>
            <a:stretch/>
          </p:blipFill>
          <p:spPr>
            <a:xfrm>
              <a:off x="11011095" y="2050550"/>
              <a:ext cx="325842" cy="503235"/>
            </a:xfrm>
            <a:prstGeom prst="rect">
              <a:avLst/>
            </a:prstGeom>
          </p:spPr>
        </p:pic>
      </p:grpSp>
    </p:spTree>
    <p:extLst>
      <p:ext uri="{BB962C8B-B14F-4D97-AF65-F5344CB8AC3E}">
        <p14:creationId xmlns:p14="http://schemas.microsoft.com/office/powerpoint/2010/main" val="360098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endParaRPr lang="en-US"/>
          </a:p>
        </p:txBody>
      </p:sp>
      <p:pic>
        <p:nvPicPr>
          <p:cNvPr id="3" name="Picture 4" descr="Digital Screens &amp; Billboards | Times Square NYC">
            <a:extLst>
              <a:ext uri="{FF2B5EF4-FFF2-40B4-BE49-F238E27FC236}">
                <a16:creationId xmlns:a16="http://schemas.microsoft.com/office/drawing/2014/main" id="{E7C0F258-8DF0-E2CD-4DA4-9AB1B852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96" b="7131"/>
          <a:stretch/>
        </p:blipFill>
        <p:spPr bwMode="auto">
          <a:xfrm>
            <a:off x="-10885" y="-77197"/>
            <a:ext cx="12202885" cy="7018653"/>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40" title="RDDC_Spanish">
            <a:hlinkClick r:id="" action="ppaction://media"/>
            <a:extLst>
              <a:ext uri="{FF2B5EF4-FFF2-40B4-BE49-F238E27FC236}">
                <a16:creationId xmlns:a16="http://schemas.microsoft.com/office/drawing/2014/main" id="{2B039FC9-2F29-659E-96B5-3779F4A1A479}"/>
              </a:ext>
            </a:extLst>
          </p:cNvPr>
          <p:cNvPicPr>
            <a:picLocks noRot="1" noChangeAspect="1"/>
          </p:cNvPicPr>
          <p:nvPr>
            <a:videoFile r:link="rId1"/>
          </p:nvPr>
        </p:nvPicPr>
        <p:blipFill>
          <a:blip r:embed="rId5"/>
          <a:stretch>
            <a:fillRect/>
          </a:stretch>
        </p:blipFill>
        <p:spPr>
          <a:xfrm>
            <a:off x="2085752" y="1422400"/>
            <a:ext cx="7827505" cy="3785132"/>
          </a:xfrm>
          <a:prstGeom prst="rect">
            <a:avLst/>
          </a:prstGeom>
        </p:spPr>
      </p:pic>
    </p:spTree>
    <p:extLst>
      <p:ext uri="{BB962C8B-B14F-4D97-AF65-F5344CB8AC3E}">
        <p14:creationId xmlns:p14="http://schemas.microsoft.com/office/powerpoint/2010/main" val="16819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6B1F0C-EEF5-8D4F-AB10-7D23E13BAA37}"/>
              </a:ext>
            </a:extLst>
          </p:cNvPr>
          <p:cNvSpPr>
            <a:spLocks noGrp="1"/>
          </p:cNvSpPr>
          <p:nvPr>
            <p:ph type="body" sz="quarter" idx="10"/>
          </p:nvPr>
        </p:nvSpPr>
        <p:spPr/>
        <p:txBody>
          <a:bodyPr/>
          <a:lstStyle/>
          <a:p>
            <a:r>
              <a:rPr lang="en-US" dirty="0"/>
              <a:t>PRELIMINARY  RESULTS</a:t>
            </a:r>
          </a:p>
        </p:txBody>
      </p:sp>
    </p:spTree>
    <p:extLst>
      <p:ext uri="{BB962C8B-B14F-4D97-AF65-F5344CB8AC3E}">
        <p14:creationId xmlns:p14="http://schemas.microsoft.com/office/powerpoint/2010/main" val="2391718511"/>
      </p:ext>
    </p:extLst>
  </p:cSld>
  <p:clrMapOvr>
    <a:masterClrMapping/>
  </p:clrMapOvr>
  <mc:AlternateContent xmlns:mc="http://schemas.openxmlformats.org/markup-compatibility/2006" xmlns:p14="http://schemas.microsoft.com/office/powerpoint/2010/main">
    <mc:Choice Requires="p14">
      <p:transition spd="slow" p14:dur="2000" advTm="2315"/>
    </mc:Choice>
    <mc:Fallback xmlns="">
      <p:transition spd="slow" advTm="23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24B65-D3F2-67A1-0811-807753ACC1B0}"/>
              </a:ext>
            </a:extLst>
          </p:cNvPr>
          <p:cNvPicPr>
            <a:picLocks noChangeAspect="1"/>
          </p:cNvPicPr>
          <p:nvPr/>
        </p:nvPicPr>
        <p:blipFill>
          <a:blip r:embed="rId2"/>
          <a:stretch>
            <a:fillRect/>
          </a:stretch>
        </p:blipFill>
        <p:spPr>
          <a:xfrm>
            <a:off x="1749700" y="129194"/>
            <a:ext cx="8097684" cy="6599612"/>
          </a:xfrm>
          <a:prstGeom prst="rect">
            <a:avLst/>
          </a:prstGeom>
        </p:spPr>
      </p:pic>
    </p:spTree>
    <p:extLst>
      <p:ext uri="{BB962C8B-B14F-4D97-AF65-F5344CB8AC3E}">
        <p14:creationId xmlns:p14="http://schemas.microsoft.com/office/powerpoint/2010/main" val="45528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RESULTS</a:t>
            </a:r>
            <a:br>
              <a:rPr lang="en-US" dirty="0"/>
            </a:br>
            <a:endParaRPr lang="en-US" dirty="0"/>
          </a:p>
        </p:txBody>
      </p:sp>
      <p:sp>
        <p:nvSpPr>
          <p:cNvPr id="3" name="Title 1">
            <a:extLst>
              <a:ext uri="{FF2B5EF4-FFF2-40B4-BE49-F238E27FC236}">
                <a16:creationId xmlns:a16="http://schemas.microsoft.com/office/drawing/2014/main" id="{7D6FC6CF-E183-9BBD-EF06-49DB02062B89}"/>
              </a:ext>
            </a:extLst>
          </p:cNvPr>
          <p:cNvSpPr txBox="1">
            <a:spLocks/>
          </p:cNvSpPr>
          <p:nvPr/>
        </p:nvSpPr>
        <p:spPr>
          <a:xfrm>
            <a:off x="3514898" y="334523"/>
            <a:ext cx="5020159" cy="631314"/>
          </a:xfrm>
          <a:prstGeom prst="rect">
            <a:avLst/>
          </a:prstGeom>
        </p:spPr>
        <p:txBody>
          <a:bodyPr/>
          <a:lstStyle>
            <a:lvl1pPr algn="l" defTabSz="914400" rtl="0" eaLnBrk="1" latinLnBrk="0" hangingPunct="1">
              <a:lnSpc>
                <a:spcPct val="90000"/>
              </a:lnSpc>
              <a:spcBef>
                <a:spcPct val="0"/>
              </a:spcBef>
              <a:buNone/>
              <a:defRPr sz="3200" b="1" kern="1200">
                <a:solidFill>
                  <a:srgbClr val="33A8C9"/>
                </a:solidFill>
                <a:latin typeface="Arial" panose="020B0604020202020204" pitchFamily="34" charset="0"/>
                <a:ea typeface="+mj-ea"/>
                <a:cs typeface="Arial" panose="020B0604020202020204" pitchFamily="34" charset="0"/>
              </a:defRPr>
            </a:lvl1pPr>
          </a:lstStyle>
          <a:p>
            <a:endParaRPr lang="en-US" dirty="0"/>
          </a:p>
        </p:txBody>
      </p:sp>
      <p:graphicFrame>
        <p:nvGraphicFramePr>
          <p:cNvPr id="4" name="Chart 3">
            <a:extLst>
              <a:ext uri="{FF2B5EF4-FFF2-40B4-BE49-F238E27FC236}">
                <a16:creationId xmlns:a16="http://schemas.microsoft.com/office/drawing/2014/main" id="{3A2AB770-32E8-72EE-33B6-55F51BABCBED}"/>
              </a:ext>
            </a:extLst>
          </p:cNvPr>
          <p:cNvGraphicFramePr/>
          <p:nvPr>
            <p:extLst>
              <p:ext uri="{D42A27DB-BD31-4B8C-83A1-F6EECF244321}">
                <p14:modId xmlns:p14="http://schemas.microsoft.com/office/powerpoint/2010/main" val="897101031"/>
              </p:ext>
            </p:extLst>
          </p:nvPr>
        </p:nvGraphicFramePr>
        <p:xfrm>
          <a:off x="6096000" y="965837"/>
          <a:ext cx="6450956" cy="3629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67D2B77F-D4F4-42C5-ACAA-835E95783D20}"/>
              </a:ext>
            </a:extLst>
          </p:cNvPr>
          <p:cNvGraphicFramePr>
            <a:graphicFrameLocks noGrp="1"/>
          </p:cNvGraphicFramePr>
          <p:nvPr>
            <p:extLst>
              <p:ext uri="{D42A27DB-BD31-4B8C-83A1-F6EECF244321}">
                <p14:modId xmlns:p14="http://schemas.microsoft.com/office/powerpoint/2010/main" val="1015332602"/>
              </p:ext>
            </p:extLst>
          </p:nvPr>
        </p:nvGraphicFramePr>
        <p:xfrm>
          <a:off x="560013" y="4808377"/>
          <a:ext cx="4914202" cy="1112520"/>
        </p:xfrm>
        <a:graphic>
          <a:graphicData uri="http://schemas.openxmlformats.org/drawingml/2006/table">
            <a:tbl>
              <a:tblPr firstRow="1" bandRow="1">
                <a:tableStyleId>{72833802-FEF1-4C79-8D5D-14CF1EAF98D9}</a:tableStyleId>
              </a:tblPr>
              <a:tblGrid>
                <a:gridCol w="3570859">
                  <a:extLst>
                    <a:ext uri="{9D8B030D-6E8A-4147-A177-3AD203B41FA5}">
                      <a16:colId xmlns:a16="http://schemas.microsoft.com/office/drawing/2014/main" val="3252828487"/>
                    </a:ext>
                  </a:extLst>
                </a:gridCol>
                <a:gridCol w="1343343">
                  <a:extLst>
                    <a:ext uri="{9D8B030D-6E8A-4147-A177-3AD203B41FA5}">
                      <a16:colId xmlns:a16="http://schemas.microsoft.com/office/drawing/2014/main" val="1078276097"/>
                    </a:ext>
                  </a:extLst>
                </a:gridCol>
              </a:tblGrid>
              <a:tr h="370840">
                <a:tc>
                  <a:txBody>
                    <a:bodyPr/>
                    <a:lstStyle/>
                    <a:p>
                      <a:r>
                        <a:rPr lang="en-US" dirty="0"/>
                        <a:t>Total Respondents</a:t>
                      </a:r>
                    </a:p>
                  </a:txBody>
                  <a:tcPr/>
                </a:tc>
                <a:tc>
                  <a:txBody>
                    <a:bodyPr/>
                    <a:lstStyle/>
                    <a:p>
                      <a:r>
                        <a:rPr lang="en-US" dirty="0"/>
                        <a:t>2848</a:t>
                      </a:r>
                    </a:p>
                  </a:txBody>
                  <a:tcPr/>
                </a:tc>
                <a:extLst>
                  <a:ext uri="{0D108BD9-81ED-4DB2-BD59-A6C34878D82A}">
                    <a16:rowId xmlns:a16="http://schemas.microsoft.com/office/drawing/2014/main" val="1710110465"/>
                  </a:ext>
                </a:extLst>
              </a:tr>
              <a:tr h="370840">
                <a:tc>
                  <a:txBody>
                    <a:bodyPr/>
                    <a:lstStyle/>
                    <a:p>
                      <a:r>
                        <a:rPr lang="en-US" dirty="0">
                          <a:solidFill>
                            <a:srgbClr val="4D4D4C"/>
                          </a:solidFill>
                        </a:rPr>
                        <a:t>Individuals living with a rare disease</a:t>
                      </a:r>
                    </a:p>
                  </a:txBody>
                  <a:tcPr/>
                </a:tc>
                <a:tc>
                  <a:txBody>
                    <a:bodyPr/>
                    <a:lstStyle/>
                    <a:p>
                      <a:r>
                        <a:rPr lang="en-US" dirty="0">
                          <a:solidFill>
                            <a:srgbClr val="4D4D4C"/>
                          </a:solidFill>
                        </a:rPr>
                        <a:t>2,208 (78%)</a:t>
                      </a:r>
                    </a:p>
                  </a:txBody>
                  <a:tcPr/>
                </a:tc>
                <a:extLst>
                  <a:ext uri="{0D108BD9-81ED-4DB2-BD59-A6C34878D82A}">
                    <a16:rowId xmlns:a16="http://schemas.microsoft.com/office/drawing/2014/main" val="3754927434"/>
                  </a:ext>
                </a:extLst>
              </a:tr>
              <a:tr h="370840">
                <a:tc>
                  <a:txBody>
                    <a:bodyPr/>
                    <a:lstStyle/>
                    <a:p>
                      <a:r>
                        <a:rPr lang="en-US" dirty="0">
                          <a:solidFill>
                            <a:srgbClr val="4D4D4C"/>
                          </a:solidFill>
                        </a:rPr>
                        <a:t>Caregivers</a:t>
                      </a:r>
                    </a:p>
                  </a:txBody>
                  <a:tcPr/>
                </a:tc>
                <a:tc>
                  <a:txBody>
                    <a:bodyPr/>
                    <a:lstStyle/>
                    <a:p>
                      <a:r>
                        <a:rPr lang="en-US" dirty="0">
                          <a:solidFill>
                            <a:srgbClr val="4D4D4C"/>
                          </a:solidFill>
                        </a:rPr>
                        <a:t>640 (22%)</a:t>
                      </a:r>
                    </a:p>
                  </a:txBody>
                  <a:tcPr/>
                </a:tc>
                <a:extLst>
                  <a:ext uri="{0D108BD9-81ED-4DB2-BD59-A6C34878D82A}">
                    <a16:rowId xmlns:a16="http://schemas.microsoft.com/office/drawing/2014/main" val="1290002539"/>
                  </a:ext>
                </a:extLst>
              </a:tr>
            </a:tbl>
          </a:graphicData>
        </a:graphic>
      </p:graphicFrame>
      <p:graphicFrame>
        <p:nvGraphicFramePr>
          <p:cNvPr id="6" name="Chart 5">
            <a:extLst>
              <a:ext uri="{FF2B5EF4-FFF2-40B4-BE49-F238E27FC236}">
                <a16:creationId xmlns:a16="http://schemas.microsoft.com/office/drawing/2014/main" id="{05E9BD03-4FD4-E1E1-FB39-917F0970EF76}"/>
              </a:ext>
            </a:extLst>
          </p:cNvPr>
          <p:cNvGraphicFramePr/>
          <p:nvPr>
            <p:extLst>
              <p:ext uri="{D42A27DB-BD31-4B8C-83A1-F6EECF244321}">
                <p14:modId xmlns:p14="http://schemas.microsoft.com/office/powerpoint/2010/main" val="2632614791"/>
              </p:ext>
            </p:extLst>
          </p:nvPr>
        </p:nvGraphicFramePr>
        <p:xfrm>
          <a:off x="-374254" y="965837"/>
          <a:ext cx="6705600" cy="36293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a:extLst>
              <a:ext uri="{FF2B5EF4-FFF2-40B4-BE49-F238E27FC236}">
                <a16:creationId xmlns:a16="http://schemas.microsoft.com/office/drawing/2014/main" id="{62FDC76E-120D-F0BF-7EE6-B11CD7897C03}"/>
              </a:ext>
            </a:extLst>
          </p:cNvPr>
          <p:cNvGraphicFramePr>
            <a:graphicFrameLocks noGrp="1"/>
          </p:cNvGraphicFramePr>
          <p:nvPr>
            <p:extLst>
              <p:ext uri="{D42A27DB-BD31-4B8C-83A1-F6EECF244321}">
                <p14:modId xmlns:p14="http://schemas.microsoft.com/office/powerpoint/2010/main" val="283910186"/>
              </p:ext>
            </p:extLst>
          </p:nvPr>
        </p:nvGraphicFramePr>
        <p:xfrm>
          <a:off x="6765402" y="4808377"/>
          <a:ext cx="5112151" cy="1376680"/>
        </p:xfrm>
        <a:graphic>
          <a:graphicData uri="http://schemas.openxmlformats.org/drawingml/2006/table">
            <a:tbl>
              <a:tblPr firstRow="1" bandRow="1">
                <a:tableStyleId>{72833802-FEF1-4C79-8D5D-14CF1EAF98D9}</a:tableStyleId>
              </a:tblPr>
              <a:tblGrid>
                <a:gridCol w="3147067">
                  <a:extLst>
                    <a:ext uri="{9D8B030D-6E8A-4147-A177-3AD203B41FA5}">
                      <a16:colId xmlns:a16="http://schemas.microsoft.com/office/drawing/2014/main" val="3252828487"/>
                    </a:ext>
                  </a:extLst>
                </a:gridCol>
                <a:gridCol w="1965084">
                  <a:extLst>
                    <a:ext uri="{9D8B030D-6E8A-4147-A177-3AD203B41FA5}">
                      <a16:colId xmlns:a16="http://schemas.microsoft.com/office/drawing/2014/main" val="1078276097"/>
                    </a:ext>
                  </a:extLst>
                </a:gridCol>
              </a:tblGrid>
              <a:tr h="118899">
                <a:tc gridSpan="2">
                  <a:txBody>
                    <a:bodyPr/>
                    <a:lstStyle/>
                    <a:p>
                      <a:r>
                        <a:rPr lang="en-US" dirty="0"/>
                        <a:t>Underrepresented Groups</a:t>
                      </a:r>
                    </a:p>
                  </a:txBody>
                  <a:tcPr/>
                </a:tc>
                <a:tc hMerge="1">
                  <a:txBody>
                    <a:bodyPr/>
                    <a:lstStyle/>
                    <a:p>
                      <a:endParaRPr lang="en-US" dirty="0"/>
                    </a:p>
                  </a:txBody>
                  <a:tcPr/>
                </a:tc>
                <a:extLst>
                  <a:ext uri="{0D108BD9-81ED-4DB2-BD59-A6C34878D82A}">
                    <a16:rowId xmlns:a16="http://schemas.microsoft.com/office/drawing/2014/main" val="1710110465"/>
                  </a:ext>
                </a:extLst>
              </a:tr>
              <a:tr h="370840">
                <a:tc>
                  <a:txBody>
                    <a:bodyPr/>
                    <a:lstStyle/>
                    <a:p>
                      <a:r>
                        <a:rPr lang="en-US" dirty="0">
                          <a:solidFill>
                            <a:srgbClr val="4D4D4C"/>
                          </a:solidFill>
                        </a:rPr>
                        <a:t>BIPOC (Black, Indigenous, POC)</a:t>
                      </a:r>
                    </a:p>
                  </a:txBody>
                  <a:tcPr/>
                </a:tc>
                <a:tc>
                  <a:txBody>
                    <a:bodyPr/>
                    <a:lstStyle/>
                    <a:p>
                      <a:r>
                        <a:rPr lang="en-US" dirty="0">
                          <a:solidFill>
                            <a:srgbClr val="4D4D4C"/>
                          </a:solidFill>
                        </a:rPr>
                        <a:t>Hispanic ethnicity</a:t>
                      </a:r>
                    </a:p>
                  </a:txBody>
                  <a:tcPr/>
                </a:tc>
                <a:extLst>
                  <a:ext uri="{0D108BD9-81ED-4DB2-BD59-A6C34878D82A}">
                    <a16:rowId xmlns:a16="http://schemas.microsoft.com/office/drawing/2014/main" val="3754927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D4D4C"/>
                          </a:solidFill>
                        </a:rPr>
                        <a:t>Household income below federal poverty limit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D4D4C"/>
                          </a:solidFill>
                        </a:rPr>
                        <a:t>Residence in a rural zip code </a:t>
                      </a:r>
                    </a:p>
                  </a:txBody>
                  <a:tcPr/>
                </a:tc>
                <a:extLst>
                  <a:ext uri="{0D108BD9-81ED-4DB2-BD59-A6C34878D82A}">
                    <a16:rowId xmlns:a16="http://schemas.microsoft.com/office/drawing/2014/main" val="1290002539"/>
                  </a:ext>
                </a:extLst>
              </a:tr>
            </a:tbl>
          </a:graphicData>
        </a:graphic>
      </p:graphicFrame>
    </p:spTree>
    <p:extLst>
      <p:ext uri="{BB962C8B-B14F-4D97-AF65-F5344CB8AC3E}">
        <p14:creationId xmlns:p14="http://schemas.microsoft.com/office/powerpoint/2010/main" val="3535524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SURVEY QUESTIONS</a:t>
            </a:r>
          </a:p>
        </p:txBody>
      </p:sp>
      <p:sp>
        <p:nvSpPr>
          <p:cNvPr id="4" name="TextBox 3">
            <a:extLst>
              <a:ext uri="{FF2B5EF4-FFF2-40B4-BE49-F238E27FC236}">
                <a16:creationId xmlns:a16="http://schemas.microsoft.com/office/drawing/2014/main" id="{0BB9F3C8-95E1-8F39-2C9A-22489A937189}"/>
              </a:ext>
            </a:extLst>
          </p:cNvPr>
          <p:cNvSpPr txBox="1"/>
          <p:nvPr/>
        </p:nvSpPr>
        <p:spPr>
          <a:xfrm>
            <a:off x="341243" y="1198312"/>
            <a:ext cx="8806273" cy="4832092"/>
          </a:xfrm>
          <a:prstGeom prst="rect">
            <a:avLst/>
          </a:prstGeom>
          <a:noFill/>
        </p:spPr>
        <p:txBody>
          <a:bodyPr wrap="square">
            <a:spAutoFit/>
          </a:bodyPr>
          <a:lstStyle/>
          <a:p>
            <a:pPr algn="l"/>
            <a:r>
              <a:rPr lang="en-US" sz="2800" b="0" i="0" u="none" strike="noStrike" baseline="0" dirty="0">
                <a:solidFill>
                  <a:schemeClr val="tx1">
                    <a:lumMod val="65000"/>
                    <a:lumOff val="35000"/>
                  </a:schemeClr>
                </a:solidFill>
                <a:latin typeface="Calibri" panose="020F0502020204030204" pitchFamily="34" charset="0"/>
              </a:rPr>
              <a:t>Beliefs and attitudes towards their health care providers</a:t>
            </a:r>
          </a:p>
          <a:p>
            <a:pPr algn="l"/>
            <a:r>
              <a:rPr lang="en-US" sz="2800" b="0" i="0" u="none" strike="noStrike" baseline="0" dirty="0">
                <a:solidFill>
                  <a:schemeClr val="tx1">
                    <a:lumMod val="65000"/>
                    <a:lumOff val="35000"/>
                  </a:schemeClr>
                </a:solidFill>
                <a:latin typeface="Calibri" panose="020F0502020204030204" pitchFamily="34" charset="0"/>
              </a:rPr>
              <a:t>Patient/provider interaction and communications</a:t>
            </a:r>
          </a:p>
          <a:p>
            <a:pPr algn="l"/>
            <a:r>
              <a:rPr lang="en-US" sz="2800" b="0" i="0" u="none" strike="noStrike" baseline="0" dirty="0">
                <a:solidFill>
                  <a:schemeClr val="tx1">
                    <a:lumMod val="65000"/>
                    <a:lumOff val="35000"/>
                  </a:schemeClr>
                </a:solidFill>
                <a:latin typeface="Calibri" panose="020F0502020204030204" pitchFamily="34" charset="0"/>
              </a:rPr>
              <a:t>Patient understanding of and attitudes towards </a:t>
            </a:r>
          </a:p>
          <a:p>
            <a:pPr lvl="1"/>
            <a:r>
              <a:rPr lang="en-US" sz="2800" b="0" i="0" u="none" strike="noStrike" baseline="0" dirty="0">
                <a:solidFill>
                  <a:schemeClr val="tx1">
                    <a:lumMod val="65000"/>
                    <a:lumOff val="35000"/>
                  </a:schemeClr>
                </a:solidFill>
                <a:latin typeface="Calibri" panose="020F0502020204030204" pitchFamily="34" charset="0"/>
              </a:rPr>
              <a:t>genetic testing and genetic counselling</a:t>
            </a:r>
          </a:p>
          <a:p>
            <a:pPr lvl="1"/>
            <a:r>
              <a:rPr lang="en-US" sz="2800" b="0" i="0" u="none" strike="noStrike" baseline="0" dirty="0">
                <a:solidFill>
                  <a:schemeClr val="tx1">
                    <a:lumMod val="65000"/>
                    <a:lumOff val="35000"/>
                  </a:schemeClr>
                </a:solidFill>
                <a:latin typeface="Calibri" panose="020F0502020204030204" pitchFamily="34" charset="0"/>
              </a:rPr>
              <a:t>clinical trials and research</a:t>
            </a:r>
          </a:p>
          <a:p>
            <a:pPr algn="l"/>
            <a:r>
              <a:rPr lang="en-US" sz="2800" b="0" i="0" u="none" strike="noStrike" baseline="0" dirty="0">
                <a:solidFill>
                  <a:schemeClr val="tx1">
                    <a:lumMod val="65000"/>
                    <a:lumOff val="35000"/>
                  </a:schemeClr>
                </a:solidFill>
                <a:latin typeface="Calibri" panose="020F0502020204030204" pitchFamily="34" charset="0"/>
              </a:rPr>
              <a:t>Patient travel time and distance to medical appts (</a:t>
            </a:r>
            <a:r>
              <a:rPr lang="en-US" sz="2800" b="0" i="1" u="none" strike="noStrike" baseline="0" dirty="0">
                <a:solidFill>
                  <a:schemeClr val="tx1">
                    <a:lumMod val="65000"/>
                    <a:lumOff val="35000"/>
                  </a:schemeClr>
                </a:solidFill>
                <a:latin typeface="Calibri" panose="020F0502020204030204" pitchFamily="34" charset="0"/>
              </a:rPr>
              <a:t>actual</a:t>
            </a:r>
            <a:r>
              <a:rPr lang="en-US" sz="2800" b="0" i="0" u="none" strike="noStrike" baseline="0" dirty="0">
                <a:solidFill>
                  <a:schemeClr val="tx1">
                    <a:lumMod val="65000"/>
                    <a:lumOff val="35000"/>
                  </a:schemeClr>
                </a:solidFill>
                <a:latin typeface="Calibri" panose="020F0502020204030204" pitchFamily="34" charset="0"/>
              </a:rPr>
              <a:t> barriers)</a:t>
            </a:r>
          </a:p>
          <a:p>
            <a:pPr algn="l"/>
            <a:r>
              <a:rPr lang="en-US" sz="2800" b="0" i="1" u="none" strike="noStrike" baseline="0" dirty="0">
                <a:solidFill>
                  <a:schemeClr val="tx1">
                    <a:lumMod val="65000"/>
                    <a:lumOff val="35000"/>
                  </a:schemeClr>
                </a:solidFill>
                <a:latin typeface="Calibri" panose="020F0502020204030204" pitchFamily="34" charset="0"/>
              </a:rPr>
              <a:t>Perceived</a:t>
            </a:r>
            <a:r>
              <a:rPr lang="en-US" sz="2800" b="0" i="0" u="none" strike="noStrike" baseline="0" dirty="0">
                <a:solidFill>
                  <a:schemeClr val="tx1">
                    <a:lumMod val="65000"/>
                    <a:lumOff val="35000"/>
                  </a:schemeClr>
                </a:solidFill>
                <a:latin typeface="Calibri" panose="020F0502020204030204" pitchFamily="34" charset="0"/>
              </a:rPr>
              <a:t> barriers to accessing care </a:t>
            </a:r>
          </a:p>
          <a:p>
            <a:pPr lvl="1"/>
            <a:r>
              <a:rPr lang="en-US" sz="2800" dirty="0">
                <a:solidFill>
                  <a:schemeClr val="tx1">
                    <a:lumMod val="65000"/>
                    <a:lumOff val="35000"/>
                  </a:schemeClr>
                </a:solidFill>
                <a:latin typeface="Calibri" panose="020F0502020204030204" pitchFamily="34" charset="0"/>
              </a:rPr>
              <a:t>V</a:t>
            </a:r>
            <a:r>
              <a:rPr lang="en-US" sz="2800" b="0" i="0" u="none" strike="noStrike" baseline="0" dirty="0">
                <a:solidFill>
                  <a:schemeClr val="tx1">
                    <a:lumMod val="65000"/>
                    <a:lumOff val="35000"/>
                  </a:schemeClr>
                </a:solidFill>
                <a:latin typeface="Calibri" panose="020F0502020204030204" pitchFamily="34" charset="0"/>
              </a:rPr>
              <a:t>isual, hearing, ability, language, citizenship, psycho-social, SES (quantitative)</a:t>
            </a:r>
          </a:p>
          <a:p>
            <a:pPr lvl="1"/>
            <a:r>
              <a:rPr lang="en-US" sz="2800" b="0" i="0" u="none" strike="noStrike" baseline="0" dirty="0">
                <a:solidFill>
                  <a:schemeClr val="tx1">
                    <a:lumMod val="65000"/>
                    <a:lumOff val="35000"/>
                  </a:schemeClr>
                </a:solidFill>
                <a:latin typeface="Calibri" panose="020F0502020204030204" pitchFamily="34" charset="0"/>
              </a:rPr>
              <a:t>O</a:t>
            </a:r>
            <a:r>
              <a:rPr lang="en-US" sz="2800" b="0" i="1" u="none" strike="noStrike" baseline="0" dirty="0">
                <a:solidFill>
                  <a:schemeClr val="tx1">
                    <a:lumMod val="65000"/>
                    <a:lumOff val="35000"/>
                  </a:schemeClr>
                </a:solidFill>
                <a:latin typeface="Calibri" panose="020F0502020204030204" pitchFamily="34" charset="0"/>
              </a:rPr>
              <a:t>pen-ended responses </a:t>
            </a:r>
            <a:r>
              <a:rPr lang="en-US" sz="2800" b="0" u="none" strike="noStrike" baseline="0" dirty="0">
                <a:solidFill>
                  <a:schemeClr val="tx1">
                    <a:lumMod val="65000"/>
                    <a:lumOff val="35000"/>
                  </a:schemeClr>
                </a:solidFill>
                <a:latin typeface="Calibri" panose="020F0502020204030204" pitchFamily="34" charset="0"/>
              </a:rPr>
              <a:t>(qualitative)</a:t>
            </a:r>
          </a:p>
        </p:txBody>
      </p:sp>
    </p:spTree>
    <p:extLst>
      <p:ext uri="{BB962C8B-B14F-4D97-AF65-F5344CB8AC3E}">
        <p14:creationId xmlns:p14="http://schemas.microsoft.com/office/powerpoint/2010/main" val="375862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a:xfrm>
            <a:off x="327174" y="185687"/>
            <a:ext cx="11059885" cy="532699"/>
          </a:xfrm>
        </p:spPr>
        <p:txBody>
          <a:bodyPr/>
          <a:lstStyle/>
          <a:p>
            <a:r>
              <a:rPr lang="en-US" sz="2800" dirty="0"/>
              <a:t>BARRIERS QUESTION</a:t>
            </a:r>
          </a:p>
        </p:txBody>
      </p:sp>
      <p:graphicFrame>
        <p:nvGraphicFramePr>
          <p:cNvPr id="3" name="Chart 2">
            <a:extLst>
              <a:ext uri="{FF2B5EF4-FFF2-40B4-BE49-F238E27FC236}">
                <a16:creationId xmlns:a16="http://schemas.microsoft.com/office/drawing/2014/main" id="{AC980375-70EB-3E5D-885A-8C8EF8E67D05}"/>
              </a:ext>
            </a:extLst>
          </p:cNvPr>
          <p:cNvGraphicFramePr>
            <a:graphicFrameLocks/>
          </p:cNvGraphicFramePr>
          <p:nvPr>
            <p:extLst>
              <p:ext uri="{D42A27DB-BD31-4B8C-83A1-F6EECF244321}">
                <p14:modId xmlns:p14="http://schemas.microsoft.com/office/powerpoint/2010/main" val="3364380614"/>
              </p:ext>
            </p:extLst>
          </p:nvPr>
        </p:nvGraphicFramePr>
        <p:xfrm>
          <a:off x="566057" y="1940673"/>
          <a:ext cx="11059886" cy="461554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1D8FCCA3-410D-8FCB-AF20-9A336576543C}"/>
              </a:ext>
            </a:extLst>
          </p:cNvPr>
          <p:cNvSpPr txBox="1">
            <a:spLocks/>
          </p:cNvSpPr>
          <p:nvPr/>
        </p:nvSpPr>
        <p:spPr>
          <a:xfrm>
            <a:off x="437371" y="1063180"/>
            <a:ext cx="11059885" cy="532699"/>
          </a:xfrm>
          <a:prstGeom prst="rect">
            <a:avLst/>
          </a:prstGeom>
        </p:spPr>
        <p:txBody>
          <a:bodyPr/>
          <a:lstStyle>
            <a:lvl1pPr algn="l" defTabSz="914400" rtl="0" eaLnBrk="1" latinLnBrk="0" hangingPunct="1">
              <a:lnSpc>
                <a:spcPct val="90000"/>
              </a:lnSpc>
              <a:spcBef>
                <a:spcPct val="0"/>
              </a:spcBef>
              <a:buNone/>
              <a:defRPr sz="3200" b="1" kern="1200">
                <a:solidFill>
                  <a:srgbClr val="33A8C9"/>
                </a:solidFill>
                <a:latin typeface="Arial" panose="020B0604020202020204" pitchFamily="34" charset="0"/>
                <a:ea typeface="+mj-ea"/>
                <a:cs typeface="Arial" panose="020B0604020202020204" pitchFamily="34" charset="0"/>
              </a:defRPr>
            </a:lvl1pPr>
          </a:lstStyle>
          <a:p>
            <a:r>
              <a:rPr lang="en-US" sz="2800" dirty="0"/>
              <a:t>Have you delayed care or decided not to receive care for any of the following reasons in the past 12 months?</a:t>
            </a:r>
            <a:br>
              <a:rPr lang="en-US" sz="2800" dirty="0"/>
            </a:br>
            <a:endParaRPr lang="en-US" sz="2800" dirty="0"/>
          </a:p>
        </p:txBody>
      </p:sp>
    </p:spTree>
    <p:extLst>
      <p:ext uri="{BB962C8B-B14F-4D97-AF65-F5344CB8AC3E}">
        <p14:creationId xmlns:p14="http://schemas.microsoft.com/office/powerpoint/2010/main" val="1177659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FB4D8E4-FE16-FD37-B62C-574B6BE778FC}"/>
              </a:ext>
            </a:extLst>
          </p:cNvPr>
          <p:cNvGraphicFramePr>
            <a:graphicFrameLocks noGrp="1"/>
          </p:cNvGraphicFramePr>
          <p:nvPr>
            <p:extLst>
              <p:ext uri="{D42A27DB-BD31-4B8C-83A1-F6EECF244321}">
                <p14:modId xmlns:p14="http://schemas.microsoft.com/office/powerpoint/2010/main" val="1908578185"/>
              </p:ext>
            </p:extLst>
          </p:nvPr>
        </p:nvGraphicFramePr>
        <p:xfrm>
          <a:off x="166914" y="1217382"/>
          <a:ext cx="11858171" cy="3747920"/>
        </p:xfrm>
        <a:graphic>
          <a:graphicData uri="http://schemas.openxmlformats.org/drawingml/2006/table">
            <a:tbl>
              <a:tblPr>
                <a:tableStyleId>{FABFCF23-3B69-468F-B69F-88F6DE6A72F2}</a:tableStyleId>
              </a:tblPr>
              <a:tblGrid>
                <a:gridCol w="11168743">
                  <a:extLst>
                    <a:ext uri="{9D8B030D-6E8A-4147-A177-3AD203B41FA5}">
                      <a16:colId xmlns:a16="http://schemas.microsoft.com/office/drawing/2014/main" val="2491749670"/>
                    </a:ext>
                  </a:extLst>
                </a:gridCol>
                <a:gridCol w="689428">
                  <a:extLst>
                    <a:ext uri="{9D8B030D-6E8A-4147-A177-3AD203B41FA5}">
                      <a16:colId xmlns:a16="http://schemas.microsoft.com/office/drawing/2014/main" val="609160872"/>
                    </a:ext>
                  </a:extLst>
                </a:gridCol>
              </a:tblGrid>
              <a:tr h="313872">
                <a:tc>
                  <a:txBody>
                    <a:bodyPr/>
                    <a:lstStyle/>
                    <a:p>
                      <a:pPr algn="l" fontAlgn="b">
                        <a:spcBef>
                          <a:spcPts val="0"/>
                        </a:spcBef>
                        <a:spcAft>
                          <a:spcPts val="0"/>
                        </a:spcAft>
                      </a:pPr>
                      <a:r>
                        <a:rPr lang="en-US" sz="2400" b="1" u="none" strike="noStrike" dirty="0">
                          <a:solidFill>
                            <a:schemeClr val="tx1">
                              <a:lumMod val="65000"/>
                              <a:lumOff val="35000"/>
                            </a:schemeClr>
                          </a:solidFill>
                          <a:effectLst/>
                        </a:rPr>
                        <a:t>You were overwhelmed from managing your life, care or caregiving responsibilities.</a:t>
                      </a:r>
                      <a:endParaRPr lang="en-US" sz="3600" b="1"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1" u="none" strike="noStrike" dirty="0">
                          <a:solidFill>
                            <a:schemeClr val="tx1">
                              <a:lumMod val="65000"/>
                              <a:lumOff val="35000"/>
                            </a:schemeClr>
                          </a:solidFill>
                          <a:effectLst/>
                        </a:rPr>
                        <a:t>50%</a:t>
                      </a:r>
                      <a:endParaRPr lang="en-US" sz="3600" b="1"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4027721083"/>
                  </a:ext>
                </a:extLst>
              </a:tr>
              <a:tr h="313872">
                <a:tc>
                  <a:txBody>
                    <a:bodyPr/>
                    <a:lstStyle/>
                    <a:p>
                      <a:pPr algn="l" fontAlgn="b">
                        <a:spcBef>
                          <a:spcPts val="0"/>
                        </a:spcBef>
                        <a:spcAft>
                          <a:spcPts val="0"/>
                        </a:spcAft>
                      </a:pPr>
                      <a:r>
                        <a:rPr lang="en-US" sz="2400" b="0" u="none" strike="noStrike" dirty="0">
                          <a:solidFill>
                            <a:schemeClr val="tx1">
                              <a:lumMod val="65000"/>
                              <a:lumOff val="35000"/>
                            </a:schemeClr>
                          </a:solidFill>
                          <a:effectLst/>
                        </a:rPr>
                        <a:t>You were feeling stressed, anxious, drained or hopeless.</a:t>
                      </a:r>
                      <a:endParaRPr lang="en-US" sz="3600" b="0"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0" u="none" strike="noStrike" dirty="0">
                          <a:solidFill>
                            <a:schemeClr val="tx1">
                              <a:lumMod val="65000"/>
                              <a:lumOff val="35000"/>
                            </a:schemeClr>
                          </a:solidFill>
                          <a:effectLst/>
                        </a:rPr>
                        <a:t>45%</a:t>
                      </a:r>
                      <a:endParaRPr lang="en-US" sz="3600" b="0"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1114353509"/>
                  </a:ext>
                </a:extLst>
              </a:tr>
              <a:tr h="313872">
                <a:tc>
                  <a:txBody>
                    <a:bodyPr/>
                    <a:lstStyle/>
                    <a:p>
                      <a:pPr algn="l" fontAlgn="b">
                        <a:spcBef>
                          <a:spcPts val="0"/>
                        </a:spcBef>
                        <a:spcAft>
                          <a:spcPts val="0"/>
                        </a:spcAft>
                      </a:pPr>
                      <a:r>
                        <a:rPr lang="en-US" sz="2400" b="0" u="none" strike="noStrike" dirty="0">
                          <a:solidFill>
                            <a:schemeClr val="tx1">
                              <a:lumMod val="65000"/>
                              <a:lumOff val="35000"/>
                            </a:schemeClr>
                          </a:solidFill>
                          <a:effectLst/>
                        </a:rPr>
                        <a:t>You couldn’t afford the cost of the visit. </a:t>
                      </a:r>
                      <a:endParaRPr lang="en-US" sz="3600" b="0"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0" u="none" strike="noStrike" dirty="0">
                          <a:solidFill>
                            <a:schemeClr val="tx1">
                              <a:lumMod val="65000"/>
                              <a:lumOff val="35000"/>
                            </a:schemeClr>
                          </a:solidFill>
                          <a:effectLst/>
                        </a:rPr>
                        <a:t>29%</a:t>
                      </a:r>
                      <a:endParaRPr lang="en-US" sz="3600" b="0"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1776737795"/>
                  </a:ext>
                </a:extLst>
              </a:tr>
              <a:tr h="313872">
                <a:tc>
                  <a:txBody>
                    <a:bodyPr/>
                    <a:lstStyle/>
                    <a:p>
                      <a:pPr algn="l" fontAlgn="b">
                        <a:spcBef>
                          <a:spcPts val="0"/>
                        </a:spcBef>
                        <a:spcAft>
                          <a:spcPts val="0"/>
                        </a:spcAft>
                      </a:pPr>
                      <a:r>
                        <a:rPr lang="en-US" sz="2400" b="0" u="none" strike="noStrike" dirty="0">
                          <a:solidFill>
                            <a:schemeClr val="tx1">
                              <a:lumMod val="65000"/>
                              <a:lumOff val="35000"/>
                            </a:schemeClr>
                          </a:solidFill>
                          <a:effectLst/>
                        </a:rPr>
                        <a:t>Your doctor did not take the time to listen to you. </a:t>
                      </a:r>
                      <a:endParaRPr lang="en-US" sz="3600" b="0"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0" u="none" strike="noStrike">
                          <a:solidFill>
                            <a:schemeClr val="tx1">
                              <a:lumMod val="65000"/>
                              <a:lumOff val="35000"/>
                            </a:schemeClr>
                          </a:solidFill>
                          <a:effectLst/>
                        </a:rPr>
                        <a:t>28%</a:t>
                      </a:r>
                      <a:endParaRPr lang="en-US" sz="3600" b="0" i="0" u="none" strike="noStrike">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12205606"/>
                  </a:ext>
                </a:extLst>
              </a:tr>
              <a:tr h="313872">
                <a:tc>
                  <a:txBody>
                    <a:bodyPr/>
                    <a:lstStyle/>
                    <a:p>
                      <a:pPr algn="l" fontAlgn="b">
                        <a:spcBef>
                          <a:spcPts val="0"/>
                        </a:spcBef>
                        <a:spcAft>
                          <a:spcPts val="0"/>
                        </a:spcAft>
                      </a:pPr>
                      <a:r>
                        <a:rPr lang="en-US" sz="2400" b="0" u="none" strike="noStrike" dirty="0">
                          <a:solidFill>
                            <a:schemeClr val="tx1">
                              <a:lumMod val="65000"/>
                              <a:lumOff val="35000"/>
                            </a:schemeClr>
                          </a:solidFill>
                          <a:effectLst/>
                        </a:rPr>
                        <a:t>You were worried about how you would be treated by the health care providers or staff. </a:t>
                      </a:r>
                      <a:endParaRPr lang="en-US" sz="3600" b="0"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0" u="none" strike="noStrike" dirty="0">
                          <a:solidFill>
                            <a:schemeClr val="tx1">
                              <a:lumMod val="65000"/>
                              <a:lumOff val="35000"/>
                            </a:schemeClr>
                          </a:solidFill>
                          <a:effectLst/>
                        </a:rPr>
                        <a:t>27%</a:t>
                      </a:r>
                      <a:endParaRPr lang="en-US" sz="3600" b="0"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3930289191"/>
                  </a:ext>
                </a:extLst>
              </a:tr>
              <a:tr h="313872">
                <a:tc>
                  <a:txBody>
                    <a:bodyPr/>
                    <a:lstStyle/>
                    <a:p>
                      <a:pPr algn="l" fontAlgn="b">
                        <a:spcBef>
                          <a:spcPts val="0"/>
                        </a:spcBef>
                        <a:spcAft>
                          <a:spcPts val="0"/>
                        </a:spcAft>
                      </a:pPr>
                      <a:r>
                        <a:rPr lang="en-US" sz="2400" b="0" u="none" strike="noStrike" dirty="0">
                          <a:solidFill>
                            <a:schemeClr val="tx1">
                              <a:lumMod val="65000"/>
                              <a:lumOff val="35000"/>
                            </a:schemeClr>
                          </a:solidFill>
                          <a:effectLst/>
                        </a:rPr>
                        <a:t>You weren’t able to take time off work or couldn’t afford to take time off. </a:t>
                      </a:r>
                      <a:endParaRPr lang="en-US" sz="3600" b="0"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0" u="none" strike="noStrike" dirty="0">
                          <a:solidFill>
                            <a:schemeClr val="tx1">
                              <a:lumMod val="65000"/>
                              <a:lumOff val="35000"/>
                            </a:schemeClr>
                          </a:solidFill>
                          <a:effectLst/>
                        </a:rPr>
                        <a:t>18%</a:t>
                      </a:r>
                      <a:endParaRPr lang="en-US" sz="3600" b="0"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4062342060"/>
                  </a:ext>
                </a:extLst>
              </a:tr>
              <a:tr h="313872">
                <a:tc>
                  <a:txBody>
                    <a:bodyPr/>
                    <a:lstStyle/>
                    <a:p>
                      <a:pPr algn="l" fontAlgn="b">
                        <a:spcBef>
                          <a:spcPts val="0"/>
                        </a:spcBef>
                        <a:spcAft>
                          <a:spcPts val="0"/>
                        </a:spcAft>
                      </a:pPr>
                      <a:r>
                        <a:rPr lang="en-US" sz="2400" b="1" u="none" strike="noStrike" dirty="0">
                          <a:solidFill>
                            <a:schemeClr val="tx1">
                              <a:lumMod val="65000"/>
                              <a:lumOff val="35000"/>
                            </a:schemeClr>
                          </a:solidFill>
                          <a:effectLst/>
                        </a:rPr>
                        <a:t>You were experiencing housing instability, food insecurity or worried about basic needs (utilities, etc.). </a:t>
                      </a:r>
                      <a:endParaRPr lang="en-US" sz="3600" b="1"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1" u="none" strike="noStrike" dirty="0">
                          <a:solidFill>
                            <a:schemeClr val="tx1">
                              <a:lumMod val="65000"/>
                              <a:lumOff val="35000"/>
                            </a:schemeClr>
                          </a:solidFill>
                          <a:effectLst/>
                        </a:rPr>
                        <a:t>17%</a:t>
                      </a:r>
                      <a:endParaRPr lang="en-US" sz="3600" b="1"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3210565870"/>
                  </a:ext>
                </a:extLst>
              </a:tr>
              <a:tr h="313872">
                <a:tc>
                  <a:txBody>
                    <a:bodyPr/>
                    <a:lstStyle/>
                    <a:p>
                      <a:pPr algn="l" fontAlgn="b">
                        <a:spcBef>
                          <a:spcPts val="0"/>
                        </a:spcBef>
                        <a:spcAft>
                          <a:spcPts val="0"/>
                        </a:spcAft>
                      </a:pPr>
                      <a:r>
                        <a:rPr lang="en-US" sz="2400" b="1" u="none" strike="noStrike" dirty="0">
                          <a:solidFill>
                            <a:schemeClr val="tx1">
                              <a:lumMod val="65000"/>
                              <a:lumOff val="35000"/>
                            </a:schemeClr>
                          </a:solidFill>
                          <a:effectLst/>
                        </a:rPr>
                        <a:t>You were worried about being able to fill out all the forms or understanding what you were supposed to do. </a:t>
                      </a:r>
                      <a:endParaRPr lang="en-US" sz="3600" b="1" i="0" u="none" strike="noStrike" dirty="0">
                        <a:solidFill>
                          <a:schemeClr val="tx1">
                            <a:lumMod val="65000"/>
                            <a:lumOff val="35000"/>
                          </a:schemeClr>
                        </a:solidFill>
                        <a:effectLst/>
                        <a:latin typeface="+mn-lt"/>
                      </a:endParaRPr>
                    </a:p>
                  </a:txBody>
                  <a:tcPr marL="11290" marR="11290" marT="11290" marB="0" anchor="b"/>
                </a:tc>
                <a:tc>
                  <a:txBody>
                    <a:bodyPr/>
                    <a:lstStyle/>
                    <a:p>
                      <a:pPr algn="r" fontAlgn="b">
                        <a:spcBef>
                          <a:spcPts val="0"/>
                        </a:spcBef>
                        <a:spcAft>
                          <a:spcPts val="0"/>
                        </a:spcAft>
                      </a:pPr>
                      <a:r>
                        <a:rPr lang="en-US" sz="2400" b="1" u="none" strike="noStrike" dirty="0">
                          <a:solidFill>
                            <a:schemeClr val="tx1">
                              <a:lumMod val="65000"/>
                              <a:lumOff val="35000"/>
                            </a:schemeClr>
                          </a:solidFill>
                          <a:effectLst/>
                        </a:rPr>
                        <a:t>9%</a:t>
                      </a:r>
                      <a:endParaRPr lang="en-US" sz="3600" b="1" i="0" u="none" strike="noStrike" dirty="0">
                        <a:solidFill>
                          <a:schemeClr val="tx1">
                            <a:lumMod val="65000"/>
                            <a:lumOff val="35000"/>
                          </a:schemeClr>
                        </a:solidFill>
                        <a:effectLst/>
                        <a:latin typeface="+mn-lt"/>
                      </a:endParaRPr>
                    </a:p>
                  </a:txBody>
                  <a:tcPr marL="11290" marR="11290" marT="11290" marB="0" anchor="b"/>
                </a:tc>
                <a:extLst>
                  <a:ext uri="{0D108BD9-81ED-4DB2-BD59-A6C34878D82A}">
                    <a16:rowId xmlns:a16="http://schemas.microsoft.com/office/drawing/2014/main" val="1833455085"/>
                  </a:ext>
                </a:extLst>
              </a:tr>
            </a:tbl>
          </a:graphicData>
        </a:graphic>
      </p:graphicFrame>
      <p:sp>
        <p:nvSpPr>
          <p:cNvPr id="4" name="TextBox 3">
            <a:extLst>
              <a:ext uri="{FF2B5EF4-FFF2-40B4-BE49-F238E27FC236}">
                <a16:creationId xmlns:a16="http://schemas.microsoft.com/office/drawing/2014/main" id="{F831B48E-AB17-C236-B97C-C6617C312AD4}"/>
              </a:ext>
            </a:extLst>
          </p:cNvPr>
          <p:cNvSpPr txBox="1"/>
          <p:nvPr/>
        </p:nvSpPr>
        <p:spPr>
          <a:xfrm>
            <a:off x="576941" y="5040453"/>
            <a:ext cx="11038115" cy="1200329"/>
          </a:xfrm>
          <a:prstGeom prst="rect">
            <a:avLst/>
          </a:prstGeom>
          <a:noFill/>
        </p:spPr>
        <p:txBody>
          <a:bodyPr wrap="square">
            <a:spAutoFit/>
          </a:bodyPr>
          <a:lstStyle/>
          <a:p>
            <a:pPr>
              <a:buClr>
                <a:srgbClr val="FC4C02"/>
              </a:buClr>
            </a:pPr>
            <a:r>
              <a:rPr lang="en-US" sz="2400" i="1" dirty="0">
                <a:solidFill>
                  <a:schemeClr val="tx1">
                    <a:lumMod val="65000"/>
                    <a:lumOff val="35000"/>
                  </a:schemeClr>
                </a:solidFill>
              </a:rPr>
              <a:t>Goal: to collect information from a diverse sample of individuals with a rare disease and those who care for them, to better understand the experiences of individuals living with a rare disease </a:t>
            </a:r>
            <a:r>
              <a:rPr lang="en-US" sz="2400" b="1" i="1" dirty="0">
                <a:solidFill>
                  <a:schemeClr val="tx1">
                    <a:lumMod val="65000"/>
                    <a:lumOff val="35000"/>
                  </a:schemeClr>
                </a:solidFill>
              </a:rPr>
              <a:t>and investigate whether differences are observed across populations. </a:t>
            </a:r>
          </a:p>
        </p:txBody>
      </p:sp>
    </p:spTree>
    <p:extLst>
      <p:ext uri="{BB962C8B-B14F-4D97-AF65-F5344CB8AC3E}">
        <p14:creationId xmlns:p14="http://schemas.microsoft.com/office/powerpoint/2010/main" val="228753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OVERALL FINDINGS AND NEXT STEPS</a:t>
            </a:r>
          </a:p>
        </p:txBody>
      </p:sp>
      <p:sp>
        <p:nvSpPr>
          <p:cNvPr id="4" name="TextBox 3">
            <a:extLst>
              <a:ext uri="{FF2B5EF4-FFF2-40B4-BE49-F238E27FC236}">
                <a16:creationId xmlns:a16="http://schemas.microsoft.com/office/drawing/2014/main" id="{1B7B2B1D-4F69-612F-B87A-D32AAFF9A4C0}"/>
              </a:ext>
            </a:extLst>
          </p:cNvPr>
          <p:cNvSpPr txBox="1"/>
          <p:nvPr/>
        </p:nvSpPr>
        <p:spPr>
          <a:xfrm>
            <a:off x="661182" y="1855823"/>
            <a:ext cx="8486334" cy="4154984"/>
          </a:xfrm>
          <a:prstGeom prst="rect">
            <a:avLst/>
          </a:prstGeom>
          <a:noFill/>
        </p:spPr>
        <p:txBody>
          <a:bodyPr wrap="square">
            <a:spAutoFit/>
          </a:bodyPr>
          <a:lstStyle/>
          <a:p>
            <a:pPr marL="285750" indent="-285750">
              <a:buClr>
                <a:srgbClr val="FC4C02"/>
              </a:buClr>
              <a:buFont typeface="Arial" panose="020B0604020202020204" pitchFamily="34" charset="0"/>
              <a:buChar char="•"/>
            </a:pPr>
            <a:r>
              <a:rPr lang="en-US" sz="2400" dirty="0">
                <a:solidFill>
                  <a:schemeClr val="tx1">
                    <a:lumMod val="65000"/>
                    <a:lumOff val="35000"/>
                  </a:schemeClr>
                </a:solidFill>
              </a:rPr>
              <a:t>Through multi-stakeholder partnerships and networking and broad recruitment strategies, a large, diverse sample of individuals with rare diseases was obtained.</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A substantial percentage of survey respondents reported barriers that led to delays in obtaining health care or forgoing health care.</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Next steps will be to investigate whether there are differences in the prevalence of reported barriers within and between underrepresented populations.</a:t>
            </a:r>
          </a:p>
          <a:p>
            <a:pPr marL="285750" indent="-285750">
              <a:buFont typeface="Arial" panose="020B0604020202020204" pitchFamily="34" charset="0"/>
              <a:buChar char="•"/>
            </a:pP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98759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FB3A-5025-EEA8-92A0-0619B265C5FC}"/>
              </a:ext>
            </a:extLst>
          </p:cNvPr>
          <p:cNvSpPr>
            <a:spLocks noGrp="1"/>
          </p:cNvSpPr>
          <p:nvPr>
            <p:ph type="title"/>
          </p:nvPr>
        </p:nvSpPr>
        <p:spPr/>
        <p:txBody>
          <a:bodyPr/>
          <a:lstStyle/>
          <a:p>
            <a:r>
              <a:rPr lang="en-US" dirty="0">
                <a:ea typeface="Noto Sans Symbols"/>
                <a:cs typeface="Noto Sans Symbols"/>
              </a:rPr>
              <a:t>RARE DISEASES BARRIERS</a:t>
            </a:r>
            <a:br>
              <a:rPr lang="en-US" dirty="0">
                <a:ea typeface="Noto Sans Symbols"/>
                <a:cs typeface="Noto Sans Symbols"/>
              </a:rPr>
            </a:br>
            <a:endParaRPr lang="en-US" dirty="0"/>
          </a:p>
        </p:txBody>
      </p:sp>
      <p:pic>
        <p:nvPicPr>
          <p:cNvPr id="14" name="Picture 13" descr="A close-up of a road&#10;&#10;Description automatically generated with low confidence">
            <a:extLst>
              <a:ext uri="{FF2B5EF4-FFF2-40B4-BE49-F238E27FC236}">
                <a16:creationId xmlns:a16="http://schemas.microsoft.com/office/drawing/2014/main" id="{E330567B-B3B8-B271-9D24-F9E81C1D3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1878" y="841515"/>
            <a:ext cx="8411974" cy="6162260"/>
          </a:xfrm>
          <a:prstGeom prst="rect">
            <a:avLst/>
          </a:prstGeom>
        </p:spPr>
      </p:pic>
      <p:sp>
        <p:nvSpPr>
          <p:cNvPr id="15" name="Title 1">
            <a:extLst>
              <a:ext uri="{FF2B5EF4-FFF2-40B4-BE49-F238E27FC236}">
                <a16:creationId xmlns:a16="http://schemas.microsoft.com/office/drawing/2014/main" id="{E011AECC-321A-5A02-4171-7990D36EEF18}"/>
              </a:ext>
            </a:extLst>
          </p:cNvPr>
          <p:cNvSpPr txBox="1">
            <a:spLocks/>
          </p:cNvSpPr>
          <p:nvPr/>
        </p:nvSpPr>
        <p:spPr>
          <a:xfrm>
            <a:off x="3376601" y="69125"/>
            <a:ext cx="9026554" cy="1034209"/>
          </a:xfrm>
          <a:prstGeom prst="rect">
            <a:avLst/>
          </a:prstGeom>
        </p:spPr>
        <p:txBody>
          <a:bodyPr/>
          <a:lstStyle>
            <a:lvl1pPr algn="l" defTabSz="914400" rtl="0" eaLnBrk="1" latinLnBrk="0" hangingPunct="1">
              <a:lnSpc>
                <a:spcPct val="90000"/>
              </a:lnSpc>
              <a:spcBef>
                <a:spcPct val="0"/>
              </a:spcBef>
              <a:buNone/>
              <a:defRPr sz="3200" b="0" kern="1200">
                <a:solidFill>
                  <a:srgbClr val="33A8C9"/>
                </a:solidFill>
                <a:latin typeface="+mn-lt"/>
                <a:ea typeface="+mj-ea"/>
                <a:cs typeface="+mj-cs"/>
              </a:defRPr>
            </a:lvl1pPr>
          </a:lstStyle>
          <a:p>
            <a:pPr>
              <a:lnSpc>
                <a:spcPct val="150000"/>
              </a:lnSpc>
              <a:spcBef>
                <a:spcPts val="0"/>
              </a:spcBef>
            </a:pPr>
            <a:endParaRPr lang="en-US" dirty="0">
              <a:ea typeface="Noto Sans Symbols"/>
              <a:cs typeface="Noto Sans Symbols"/>
            </a:endParaRPr>
          </a:p>
        </p:txBody>
      </p:sp>
      <p:sp>
        <p:nvSpPr>
          <p:cNvPr id="16" name="TextBox 15">
            <a:extLst>
              <a:ext uri="{FF2B5EF4-FFF2-40B4-BE49-F238E27FC236}">
                <a16:creationId xmlns:a16="http://schemas.microsoft.com/office/drawing/2014/main" id="{8F0CA008-1DF9-B9A5-5E48-3AEAC31A93E6}"/>
              </a:ext>
            </a:extLst>
          </p:cNvPr>
          <p:cNvSpPr txBox="1"/>
          <p:nvPr/>
        </p:nvSpPr>
        <p:spPr>
          <a:xfrm>
            <a:off x="2931254" y="5185488"/>
            <a:ext cx="2283364" cy="830997"/>
          </a:xfrm>
          <a:prstGeom prst="rect">
            <a:avLst/>
          </a:prstGeom>
          <a:noFill/>
        </p:spPr>
        <p:txBody>
          <a:bodyPr wrap="square" rtlCol="0">
            <a:spAutoFit/>
          </a:bodyPr>
          <a:lstStyle/>
          <a:p>
            <a:r>
              <a:rPr lang="en-US" sz="2400" b="1" dirty="0">
                <a:solidFill>
                  <a:srgbClr val="FF0000"/>
                </a:solidFill>
              </a:rPr>
              <a:t>Scattered populations</a:t>
            </a:r>
          </a:p>
        </p:txBody>
      </p:sp>
      <p:sp>
        <p:nvSpPr>
          <p:cNvPr id="17" name="TextBox 16">
            <a:extLst>
              <a:ext uri="{FF2B5EF4-FFF2-40B4-BE49-F238E27FC236}">
                <a16:creationId xmlns:a16="http://schemas.microsoft.com/office/drawing/2014/main" id="{4F679012-77C8-38E9-36E9-349F6A2C3D9B}"/>
              </a:ext>
            </a:extLst>
          </p:cNvPr>
          <p:cNvSpPr txBox="1"/>
          <p:nvPr/>
        </p:nvSpPr>
        <p:spPr>
          <a:xfrm>
            <a:off x="9378943" y="4866362"/>
            <a:ext cx="2594909" cy="734625"/>
          </a:xfrm>
          <a:prstGeom prst="rect">
            <a:avLst/>
          </a:prstGeom>
          <a:noFill/>
        </p:spPr>
        <p:txBody>
          <a:bodyPr wrap="square" rtlCol="0">
            <a:spAutoFit/>
          </a:bodyPr>
          <a:lstStyle/>
          <a:p>
            <a:pPr>
              <a:lnSpc>
                <a:spcPts val="2500"/>
              </a:lnSpc>
            </a:pPr>
            <a:r>
              <a:rPr lang="en-US" sz="2400" b="1" dirty="0">
                <a:solidFill>
                  <a:srgbClr val="FF0000"/>
                </a:solidFill>
              </a:rPr>
              <a:t>Scarce expertise &amp; information</a:t>
            </a:r>
          </a:p>
        </p:txBody>
      </p:sp>
      <p:sp>
        <p:nvSpPr>
          <p:cNvPr id="18" name="TextBox 17">
            <a:extLst>
              <a:ext uri="{FF2B5EF4-FFF2-40B4-BE49-F238E27FC236}">
                <a16:creationId xmlns:a16="http://schemas.microsoft.com/office/drawing/2014/main" id="{903B18D6-0C36-70F4-36A2-A9015ED9A442}"/>
              </a:ext>
            </a:extLst>
          </p:cNvPr>
          <p:cNvSpPr txBox="1"/>
          <p:nvPr/>
        </p:nvSpPr>
        <p:spPr>
          <a:xfrm>
            <a:off x="10569984" y="2076174"/>
            <a:ext cx="2594909" cy="414024"/>
          </a:xfrm>
          <a:prstGeom prst="rect">
            <a:avLst/>
          </a:prstGeom>
          <a:noFill/>
        </p:spPr>
        <p:txBody>
          <a:bodyPr wrap="square" rtlCol="0">
            <a:spAutoFit/>
          </a:bodyPr>
          <a:lstStyle/>
          <a:p>
            <a:pPr>
              <a:lnSpc>
                <a:spcPts val="2500"/>
              </a:lnSpc>
            </a:pPr>
            <a:r>
              <a:rPr lang="en-US" sz="2400" b="1" dirty="0">
                <a:solidFill>
                  <a:srgbClr val="FF0000"/>
                </a:solidFill>
              </a:rPr>
              <a:t>Stigma</a:t>
            </a:r>
          </a:p>
        </p:txBody>
      </p:sp>
      <p:sp>
        <p:nvSpPr>
          <p:cNvPr id="19" name="TextBox 18">
            <a:extLst>
              <a:ext uri="{FF2B5EF4-FFF2-40B4-BE49-F238E27FC236}">
                <a16:creationId xmlns:a16="http://schemas.microsoft.com/office/drawing/2014/main" id="{E1AF8471-791C-086B-E093-5C16A6D62107}"/>
              </a:ext>
            </a:extLst>
          </p:cNvPr>
          <p:cNvSpPr txBox="1"/>
          <p:nvPr/>
        </p:nvSpPr>
        <p:spPr>
          <a:xfrm>
            <a:off x="7405466" y="1408816"/>
            <a:ext cx="2594909" cy="414024"/>
          </a:xfrm>
          <a:prstGeom prst="rect">
            <a:avLst/>
          </a:prstGeom>
          <a:noFill/>
        </p:spPr>
        <p:txBody>
          <a:bodyPr wrap="square" rtlCol="0">
            <a:spAutoFit/>
          </a:bodyPr>
          <a:lstStyle/>
          <a:p>
            <a:pPr>
              <a:lnSpc>
                <a:spcPts val="2500"/>
              </a:lnSpc>
            </a:pPr>
            <a:r>
              <a:rPr lang="en-US" sz="2400" b="1" dirty="0">
                <a:solidFill>
                  <a:srgbClr val="FF0000"/>
                </a:solidFill>
              </a:rPr>
              <a:t>Isolation</a:t>
            </a:r>
          </a:p>
        </p:txBody>
      </p:sp>
      <p:sp>
        <p:nvSpPr>
          <p:cNvPr id="20" name="TextBox 19">
            <a:extLst>
              <a:ext uri="{FF2B5EF4-FFF2-40B4-BE49-F238E27FC236}">
                <a16:creationId xmlns:a16="http://schemas.microsoft.com/office/drawing/2014/main" id="{285AF67D-AF2B-F938-A3B6-5FC673CB2455}"/>
              </a:ext>
            </a:extLst>
          </p:cNvPr>
          <p:cNvSpPr txBox="1"/>
          <p:nvPr/>
        </p:nvSpPr>
        <p:spPr>
          <a:xfrm>
            <a:off x="6862725" y="2737242"/>
            <a:ext cx="2594909" cy="734625"/>
          </a:xfrm>
          <a:prstGeom prst="rect">
            <a:avLst/>
          </a:prstGeom>
          <a:noFill/>
        </p:spPr>
        <p:txBody>
          <a:bodyPr wrap="square" rtlCol="0">
            <a:spAutoFit/>
          </a:bodyPr>
          <a:lstStyle/>
          <a:p>
            <a:pPr>
              <a:lnSpc>
                <a:spcPts val="2500"/>
              </a:lnSpc>
            </a:pPr>
            <a:r>
              <a:rPr lang="en-US" sz="2400" b="1" dirty="0">
                <a:solidFill>
                  <a:srgbClr val="FF0000"/>
                </a:solidFill>
              </a:rPr>
              <a:t>95% lack treatment</a:t>
            </a:r>
          </a:p>
        </p:txBody>
      </p:sp>
      <p:sp>
        <p:nvSpPr>
          <p:cNvPr id="21" name="TextBox 20">
            <a:extLst>
              <a:ext uri="{FF2B5EF4-FFF2-40B4-BE49-F238E27FC236}">
                <a16:creationId xmlns:a16="http://schemas.microsoft.com/office/drawing/2014/main" id="{15C7F1A2-6001-A39E-F30A-7E684B306956}"/>
              </a:ext>
            </a:extLst>
          </p:cNvPr>
          <p:cNvSpPr txBox="1"/>
          <p:nvPr/>
        </p:nvSpPr>
        <p:spPr>
          <a:xfrm>
            <a:off x="218148" y="1702152"/>
            <a:ext cx="5705574" cy="3970318"/>
          </a:xfrm>
          <a:prstGeom prst="rect">
            <a:avLst/>
          </a:prstGeom>
          <a:noFill/>
        </p:spPr>
        <p:txBody>
          <a:bodyPr wrap="square">
            <a:spAutoFit/>
          </a:bodyPr>
          <a:lstStyle/>
          <a:p>
            <a:pPr marL="0" indent="0">
              <a:lnSpc>
                <a:spcPct val="100000"/>
              </a:lnSpc>
              <a:spcBef>
                <a:spcPts val="0"/>
              </a:spcBef>
              <a:buFont typeface="Arial" panose="020B0604020202020204" pitchFamily="34" charset="0"/>
              <a:buNone/>
            </a:pPr>
            <a:r>
              <a:rPr lang="en-US" sz="2800" dirty="0">
                <a:solidFill>
                  <a:schemeClr val="tx1">
                    <a:lumMod val="65000"/>
                    <a:lumOff val="35000"/>
                  </a:schemeClr>
                </a:solidFill>
                <a:ea typeface="Noto Sans Symbols"/>
                <a:cs typeface="Noto Sans Symbols"/>
              </a:rPr>
              <a:t>Health systems are not set up properly to diagnose and care for rare diseases</a:t>
            </a:r>
          </a:p>
          <a:p>
            <a:pPr marL="0" indent="0">
              <a:lnSpc>
                <a:spcPct val="100000"/>
              </a:lnSpc>
              <a:spcBef>
                <a:spcPts val="0"/>
              </a:spcBef>
              <a:buFont typeface="Arial" panose="020B0604020202020204" pitchFamily="34" charset="0"/>
              <a:buNone/>
            </a:pPr>
            <a:endParaRPr lang="en-US" sz="2800" dirty="0">
              <a:solidFill>
                <a:schemeClr val="tx1">
                  <a:lumMod val="65000"/>
                  <a:lumOff val="35000"/>
                </a:schemeClr>
              </a:solidFill>
              <a:ea typeface="Noto Sans Symbols"/>
              <a:cs typeface="Noto Sans Symbols"/>
            </a:endParaRPr>
          </a:p>
          <a:p>
            <a:pPr marL="0" indent="0">
              <a:lnSpc>
                <a:spcPct val="100000"/>
              </a:lnSpc>
              <a:spcBef>
                <a:spcPts val="0"/>
              </a:spcBef>
              <a:buFont typeface="Arial" panose="020B0604020202020204" pitchFamily="34" charset="0"/>
              <a:buNone/>
            </a:pPr>
            <a:r>
              <a:rPr lang="en-US" sz="2800" dirty="0">
                <a:solidFill>
                  <a:schemeClr val="tx1">
                    <a:lumMod val="65000"/>
                    <a:lumOff val="35000"/>
                  </a:schemeClr>
                </a:solidFill>
                <a:ea typeface="Noto Sans Symbols"/>
                <a:cs typeface="Noto Sans Symbols"/>
              </a:rPr>
              <a:t>Within rare, environments and socioeconomic factors have a significant impact on </a:t>
            </a:r>
            <a:br>
              <a:rPr lang="en-US" sz="2800" dirty="0">
                <a:solidFill>
                  <a:schemeClr val="tx1">
                    <a:lumMod val="65000"/>
                    <a:lumOff val="35000"/>
                  </a:schemeClr>
                </a:solidFill>
                <a:ea typeface="Noto Sans Symbols"/>
                <a:cs typeface="Noto Sans Symbols"/>
              </a:rPr>
            </a:br>
            <a:r>
              <a:rPr lang="en-US" sz="2800" dirty="0">
                <a:solidFill>
                  <a:schemeClr val="tx1">
                    <a:lumMod val="65000"/>
                    <a:lumOff val="35000"/>
                  </a:schemeClr>
                </a:solidFill>
                <a:ea typeface="Noto Sans Symbols"/>
                <a:cs typeface="Noto Sans Symbols"/>
              </a:rPr>
              <a:t>health outcomes</a:t>
            </a:r>
          </a:p>
          <a:p>
            <a:pPr marL="0" indent="0">
              <a:lnSpc>
                <a:spcPct val="100000"/>
              </a:lnSpc>
              <a:spcBef>
                <a:spcPts val="0"/>
              </a:spcBef>
              <a:buFont typeface="Arial" panose="020B0604020202020204" pitchFamily="34" charset="0"/>
              <a:buNone/>
            </a:pPr>
            <a:endParaRPr lang="en-US" sz="2800" dirty="0">
              <a:solidFill>
                <a:schemeClr val="tx1">
                  <a:lumMod val="65000"/>
                  <a:lumOff val="35000"/>
                </a:schemeClr>
              </a:solidFill>
              <a:ea typeface="Noto Sans Symbols"/>
              <a:cs typeface="Noto Sans Symbols"/>
            </a:endParaRPr>
          </a:p>
        </p:txBody>
      </p:sp>
      <p:sp>
        <p:nvSpPr>
          <p:cNvPr id="22" name="TextBox 21">
            <a:extLst>
              <a:ext uri="{FF2B5EF4-FFF2-40B4-BE49-F238E27FC236}">
                <a16:creationId xmlns:a16="http://schemas.microsoft.com/office/drawing/2014/main" id="{7D8141CE-0FC8-13AC-2DC0-414B3E736CA9}"/>
              </a:ext>
            </a:extLst>
          </p:cNvPr>
          <p:cNvSpPr txBox="1"/>
          <p:nvPr/>
        </p:nvSpPr>
        <p:spPr>
          <a:xfrm>
            <a:off x="8154928" y="5906345"/>
            <a:ext cx="2594909" cy="414024"/>
          </a:xfrm>
          <a:prstGeom prst="rect">
            <a:avLst/>
          </a:prstGeom>
          <a:noFill/>
        </p:spPr>
        <p:txBody>
          <a:bodyPr wrap="square" rtlCol="0">
            <a:spAutoFit/>
          </a:bodyPr>
          <a:lstStyle/>
          <a:p>
            <a:pPr>
              <a:lnSpc>
                <a:spcPts val="2500"/>
              </a:lnSpc>
            </a:pPr>
            <a:r>
              <a:rPr lang="en-US" sz="2400" b="1" dirty="0">
                <a:solidFill>
                  <a:srgbClr val="FF0000"/>
                </a:solidFill>
              </a:rPr>
              <a:t>Diagnosis delays</a:t>
            </a:r>
          </a:p>
        </p:txBody>
      </p:sp>
    </p:spTree>
    <p:extLst>
      <p:ext uri="{BB962C8B-B14F-4D97-AF65-F5344CB8AC3E}">
        <p14:creationId xmlns:p14="http://schemas.microsoft.com/office/powerpoint/2010/main" val="303500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3F64-C7B5-F27B-EB06-959CFE03B5B4}"/>
              </a:ext>
            </a:extLst>
          </p:cNvPr>
          <p:cNvSpPr>
            <a:spLocks noGrp="1"/>
          </p:cNvSpPr>
          <p:nvPr>
            <p:ph type="title"/>
          </p:nvPr>
        </p:nvSpPr>
        <p:spPr/>
        <p:txBody>
          <a:bodyPr/>
          <a:lstStyle/>
          <a:p>
            <a:r>
              <a:rPr lang="en-US" dirty="0"/>
              <a:t>MORE TO COME…</a:t>
            </a:r>
          </a:p>
        </p:txBody>
      </p:sp>
      <p:sp>
        <p:nvSpPr>
          <p:cNvPr id="5" name="TextBox 4">
            <a:extLst>
              <a:ext uri="{FF2B5EF4-FFF2-40B4-BE49-F238E27FC236}">
                <a16:creationId xmlns:a16="http://schemas.microsoft.com/office/drawing/2014/main" id="{8D9DA925-B4A4-BE5B-F404-982BB56842F1}"/>
              </a:ext>
            </a:extLst>
          </p:cNvPr>
          <p:cNvSpPr txBox="1"/>
          <p:nvPr/>
        </p:nvSpPr>
        <p:spPr>
          <a:xfrm>
            <a:off x="661182" y="1855823"/>
            <a:ext cx="8486334" cy="2308324"/>
          </a:xfrm>
          <a:prstGeom prst="rect">
            <a:avLst/>
          </a:prstGeom>
          <a:noFill/>
        </p:spPr>
        <p:txBody>
          <a:bodyPr wrap="square">
            <a:spAutoFit/>
          </a:bodyPr>
          <a:lstStyle/>
          <a:p>
            <a:pPr marL="285750" indent="-285750">
              <a:buClr>
                <a:srgbClr val="FC4C02"/>
              </a:buClr>
              <a:buFont typeface="Arial" panose="020B0604020202020204" pitchFamily="34" charset="0"/>
              <a:buChar char="•"/>
            </a:pPr>
            <a:r>
              <a:rPr lang="en-US" sz="2400" dirty="0">
                <a:solidFill>
                  <a:schemeClr val="tx1">
                    <a:lumMod val="65000"/>
                    <a:lumOff val="35000"/>
                  </a:schemeClr>
                </a:solidFill>
              </a:rPr>
              <a:t>Amish communities and PFDDs</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Latinos and Rare Community Listening Sessions</a:t>
            </a:r>
          </a:p>
          <a:p>
            <a:pPr marL="285750" indent="-285750">
              <a:buClr>
                <a:srgbClr val="FC4C02"/>
              </a:buClr>
              <a:buFont typeface="Arial" panose="020B0604020202020204" pitchFamily="34" charset="0"/>
              <a:buChar char="•"/>
            </a:pPr>
            <a:r>
              <a:rPr lang="en-US" sz="2400" dirty="0">
                <a:solidFill>
                  <a:schemeClr val="tx1">
                    <a:lumMod val="65000"/>
                    <a:lumOff val="35000"/>
                  </a:schemeClr>
                </a:solidFill>
              </a:rPr>
              <a:t>DEI for rare disease nonprofits</a:t>
            </a:r>
          </a:p>
          <a:p>
            <a:pPr>
              <a:buClr>
                <a:srgbClr val="FC4C02"/>
              </a:buClr>
            </a:pPr>
            <a:endParaRPr lang="en-US" sz="2400" dirty="0">
              <a:solidFill>
                <a:schemeClr val="tx1">
                  <a:lumMod val="65000"/>
                  <a:lumOff val="35000"/>
                </a:schemeClr>
              </a:solidFill>
            </a:endParaRPr>
          </a:p>
          <a:p>
            <a:pPr marL="285750" indent="-285750">
              <a:buFont typeface="Arial" panose="020B0604020202020204" pitchFamily="34" charset="0"/>
              <a:buChar char="•"/>
            </a:pP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36483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39A1B6-73E9-7334-194E-4FAA9B0C648A}"/>
              </a:ext>
            </a:extLst>
          </p:cNvPr>
          <p:cNvSpPr>
            <a:spLocks noGrp="1"/>
          </p:cNvSpPr>
          <p:nvPr>
            <p:ph type="subTitle" idx="1"/>
          </p:nvPr>
        </p:nvSpPr>
        <p:spPr/>
        <p:txBody>
          <a:bodyPr/>
          <a:lstStyle/>
          <a:p>
            <a:r>
              <a:rPr lang="en-US" sz="3200" dirty="0"/>
              <a:t>We acknowledge the members of the Rare Disease Diversity Coalition Patient and Caregiver Workgroup for their contributions and expertise.</a:t>
            </a:r>
          </a:p>
          <a:p>
            <a:endParaRPr lang="en-US" sz="3200" dirty="0"/>
          </a:p>
        </p:txBody>
      </p:sp>
      <p:sp>
        <p:nvSpPr>
          <p:cNvPr id="6" name="Title 5">
            <a:extLst>
              <a:ext uri="{FF2B5EF4-FFF2-40B4-BE49-F238E27FC236}">
                <a16:creationId xmlns:a16="http://schemas.microsoft.com/office/drawing/2014/main" id="{C227A0A0-A0C5-CE86-9D19-F9F191FD0D20}"/>
              </a:ext>
            </a:extLst>
          </p:cNvPr>
          <p:cNvSpPr>
            <a:spLocks noGrp="1"/>
          </p:cNvSpPr>
          <p:nvPr>
            <p:ph type="title"/>
          </p:nvPr>
        </p:nvSpPr>
        <p:spPr/>
        <p:txBody>
          <a:bodyPr/>
          <a:lstStyle/>
          <a:p>
            <a:r>
              <a:rPr lang="en-US" dirty="0"/>
              <a:t>THANK YOU!</a:t>
            </a:r>
            <a:br>
              <a:rPr lang="en-US" dirty="0"/>
            </a:br>
            <a:endParaRPr lang="en-US" dirty="0"/>
          </a:p>
        </p:txBody>
      </p:sp>
      <p:pic>
        <p:nvPicPr>
          <p:cNvPr id="2" name="Picture 1" descr="Logo&#10;&#10;Description automatically generated">
            <a:extLst>
              <a:ext uri="{FF2B5EF4-FFF2-40B4-BE49-F238E27FC236}">
                <a16:creationId xmlns:a16="http://schemas.microsoft.com/office/drawing/2014/main" id="{54C5BA7D-FA66-FB10-83C7-D804D31C4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004" y="2443715"/>
            <a:ext cx="2227253" cy="707159"/>
          </a:xfrm>
          <a:prstGeom prst="rect">
            <a:avLst/>
          </a:prstGeom>
        </p:spPr>
      </p:pic>
      <p:pic>
        <p:nvPicPr>
          <p:cNvPr id="5" name="Picture 4" descr="Logo, company name&#10;&#10;Description automatically generated">
            <a:extLst>
              <a:ext uri="{FF2B5EF4-FFF2-40B4-BE49-F238E27FC236}">
                <a16:creationId xmlns:a16="http://schemas.microsoft.com/office/drawing/2014/main" id="{CF9EC83F-3C3F-36A1-5358-D3A829CE43B0}"/>
              </a:ext>
            </a:extLst>
          </p:cNvPr>
          <p:cNvPicPr>
            <a:picLocks noChangeAspect="1"/>
          </p:cNvPicPr>
          <p:nvPr/>
        </p:nvPicPr>
        <p:blipFill>
          <a:blip r:embed="rId4"/>
          <a:stretch>
            <a:fillRect/>
          </a:stretch>
        </p:blipFill>
        <p:spPr>
          <a:xfrm>
            <a:off x="600931" y="2280766"/>
            <a:ext cx="3025070" cy="1033057"/>
          </a:xfrm>
          <a:prstGeom prst="rect">
            <a:avLst/>
          </a:prstGeom>
        </p:spPr>
      </p:pic>
    </p:spTree>
    <p:extLst>
      <p:ext uri="{BB962C8B-B14F-4D97-AF65-F5344CB8AC3E}">
        <p14:creationId xmlns:p14="http://schemas.microsoft.com/office/powerpoint/2010/main" val="408537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4FD2-FFD6-EB80-8012-3425BFED0774}"/>
              </a:ext>
            </a:extLst>
          </p:cNvPr>
          <p:cNvSpPr>
            <a:spLocks noGrp="1"/>
          </p:cNvSpPr>
          <p:nvPr>
            <p:ph type="title"/>
          </p:nvPr>
        </p:nvSpPr>
        <p:spPr/>
        <p:txBody>
          <a:bodyPr/>
          <a:lstStyle/>
          <a:p>
            <a:r>
              <a:rPr lang="en-US" dirty="0"/>
              <a:t>RD DIVERSITY SURVEY OBJECTIVE</a:t>
            </a:r>
            <a:br>
              <a:rPr lang="en-US" dirty="0"/>
            </a:br>
            <a:endParaRPr lang="en-US" dirty="0"/>
          </a:p>
        </p:txBody>
      </p:sp>
      <p:sp>
        <p:nvSpPr>
          <p:cNvPr id="5" name="Title 1">
            <a:extLst>
              <a:ext uri="{FF2B5EF4-FFF2-40B4-BE49-F238E27FC236}">
                <a16:creationId xmlns:a16="http://schemas.microsoft.com/office/drawing/2014/main" id="{6C4C0E99-1EA6-47E9-7FC4-89ACDAF8D4EF}"/>
              </a:ext>
            </a:extLst>
          </p:cNvPr>
          <p:cNvSpPr txBox="1">
            <a:spLocks/>
          </p:cNvSpPr>
          <p:nvPr/>
        </p:nvSpPr>
        <p:spPr>
          <a:xfrm>
            <a:off x="3120872" y="342254"/>
            <a:ext cx="10515600" cy="549275"/>
          </a:xfrm>
          <a:prstGeom prst="rect">
            <a:avLst/>
          </a:prstGeom>
        </p:spPr>
        <p:txBody>
          <a:bodyPr/>
          <a:lstStyle>
            <a:lvl1pPr algn="l" defTabSz="914400" rtl="0" eaLnBrk="1" latinLnBrk="0" hangingPunct="1">
              <a:lnSpc>
                <a:spcPct val="90000"/>
              </a:lnSpc>
              <a:spcBef>
                <a:spcPct val="0"/>
              </a:spcBef>
              <a:buNone/>
              <a:defRPr sz="3200" b="1" kern="1200">
                <a:solidFill>
                  <a:srgbClr val="33A8C9"/>
                </a:solidFill>
                <a:latin typeface="Arial" panose="020B0604020202020204" pitchFamily="34" charset="0"/>
                <a:ea typeface="+mj-ea"/>
                <a:cs typeface="Arial" panose="020B0604020202020204" pitchFamily="34" charset="0"/>
              </a:defRPr>
            </a:lvl1pPr>
          </a:lstStyle>
          <a:p>
            <a:endParaRPr lang="en-US" dirty="0"/>
          </a:p>
        </p:txBody>
      </p:sp>
      <p:sp>
        <p:nvSpPr>
          <p:cNvPr id="6" name="Content Placeholder 3">
            <a:extLst>
              <a:ext uri="{FF2B5EF4-FFF2-40B4-BE49-F238E27FC236}">
                <a16:creationId xmlns:a16="http://schemas.microsoft.com/office/drawing/2014/main" id="{38A432F1-C30C-2811-1839-E820074105B9}"/>
              </a:ext>
            </a:extLst>
          </p:cNvPr>
          <p:cNvSpPr txBox="1">
            <a:spLocks/>
          </p:cNvSpPr>
          <p:nvPr/>
        </p:nvSpPr>
        <p:spPr>
          <a:xfrm>
            <a:off x="631565" y="1559067"/>
            <a:ext cx="10054355" cy="3806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65000"/>
                    <a:lumOff val="35000"/>
                  </a:schemeClr>
                </a:solidFill>
              </a:rPr>
              <a:t>Listen to and learn from underrepresented communities </a:t>
            </a:r>
          </a:p>
          <a:p>
            <a:r>
              <a:rPr lang="en-US" dirty="0">
                <a:solidFill>
                  <a:schemeClr val="tx1">
                    <a:lumMod val="65000"/>
                    <a:lumOff val="35000"/>
                  </a:schemeClr>
                </a:solidFill>
              </a:rPr>
              <a:t>To better understand the experiences of individuals living with a rare disease and investigate whether differences are observed across populations</a:t>
            </a:r>
          </a:p>
          <a:p>
            <a:r>
              <a:rPr lang="en-US" dirty="0">
                <a:solidFill>
                  <a:schemeClr val="tx1">
                    <a:lumMod val="65000"/>
                    <a:lumOff val="35000"/>
                  </a:schemeClr>
                </a:solidFill>
              </a:rPr>
              <a:t>Barriers to diagnosis, care, treatment access</a:t>
            </a:r>
          </a:p>
          <a:p>
            <a:endParaRPr lang="en-US" dirty="0">
              <a:solidFill>
                <a:schemeClr val="tx1">
                  <a:lumMod val="65000"/>
                  <a:lumOff val="35000"/>
                </a:schemeClr>
              </a:solidFill>
            </a:endParaRPr>
          </a:p>
          <a:p>
            <a:pPr marL="0" indent="0">
              <a:buFont typeface="Arial" panose="020B0604020202020204" pitchFamily="34" charset="0"/>
              <a:buNone/>
            </a:pPr>
            <a:br>
              <a:rPr lang="en-US" dirty="0">
                <a:solidFill>
                  <a:schemeClr val="tx1">
                    <a:lumMod val="65000"/>
                    <a:lumOff val="35000"/>
                  </a:schemeClr>
                </a:solidFill>
              </a:rPr>
            </a:br>
            <a:endParaRPr lang="en-US" dirty="0">
              <a:solidFill>
                <a:schemeClr val="tx1">
                  <a:lumMod val="65000"/>
                  <a:lumOff val="35000"/>
                </a:schemeClr>
              </a:solidFill>
            </a:endParaRPr>
          </a:p>
          <a:p>
            <a:pPr marL="0" indent="0">
              <a:buFont typeface="Arial" panose="020B0604020202020204" pitchFamily="34" charset="0"/>
              <a:buNone/>
            </a:pPr>
            <a:endParaRPr lang="en-US" dirty="0">
              <a:solidFill>
                <a:schemeClr val="tx1">
                  <a:lumMod val="65000"/>
                  <a:lumOff val="35000"/>
                </a:schemeClr>
              </a:solidFill>
            </a:endParaRPr>
          </a:p>
          <a:p>
            <a:pPr marL="0" indent="0">
              <a:buFont typeface="Arial" panose="020B0604020202020204" pitchFamily="34" charset="0"/>
              <a:buNone/>
            </a:pPr>
            <a:r>
              <a:rPr lang="en-US" i="1" dirty="0">
                <a:solidFill>
                  <a:schemeClr val="tx1">
                    <a:lumMod val="65000"/>
                    <a:lumOff val="35000"/>
                  </a:schemeClr>
                </a:solidFill>
              </a:rPr>
              <a:t>			     	</a:t>
            </a:r>
            <a:r>
              <a:rPr lang="en-US" sz="2000" i="1" dirty="0">
                <a:solidFill>
                  <a:schemeClr val="tx1">
                    <a:lumMod val="65000"/>
                    <a:lumOff val="35000"/>
                  </a:schemeClr>
                </a:solidFill>
              </a:rPr>
              <a:t>Tend to the patient in a </a:t>
            </a:r>
            <a:br>
              <a:rPr lang="en-US" sz="2000" i="1" dirty="0">
                <a:solidFill>
                  <a:schemeClr val="tx1">
                    <a:lumMod val="65000"/>
                    <a:lumOff val="35000"/>
                  </a:schemeClr>
                </a:solidFill>
              </a:rPr>
            </a:br>
            <a:r>
              <a:rPr lang="en-US" sz="2000" i="1" dirty="0">
                <a:solidFill>
                  <a:schemeClr val="tx1">
                    <a:lumMod val="65000"/>
                    <a:lumOff val="35000"/>
                  </a:schemeClr>
                </a:solidFill>
              </a:rPr>
              <a:t>			             	comprehensive way: medically, </a:t>
            </a:r>
            <a:br>
              <a:rPr lang="en-US" sz="2000" i="1" dirty="0">
                <a:solidFill>
                  <a:schemeClr val="tx1">
                    <a:lumMod val="65000"/>
                    <a:lumOff val="35000"/>
                  </a:schemeClr>
                </a:solidFill>
              </a:rPr>
            </a:br>
            <a:r>
              <a:rPr lang="en-US" sz="2000" i="1" dirty="0">
                <a:solidFill>
                  <a:schemeClr val="tx1">
                    <a:lumMod val="65000"/>
                    <a:lumOff val="35000"/>
                  </a:schemeClr>
                </a:solidFill>
              </a:rPr>
              <a:t>			      	culturally, &amp; socially</a:t>
            </a:r>
            <a:r>
              <a:rPr lang="en-US" sz="2400" i="1" dirty="0">
                <a:solidFill>
                  <a:schemeClr val="tx1">
                    <a:lumMod val="65000"/>
                    <a:lumOff val="35000"/>
                  </a:schemeClr>
                </a:solidFill>
              </a:rPr>
              <a:t> </a:t>
            </a:r>
            <a:br>
              <a:rPr lang="en-US" sz="2400" i="1" dirty="0">
                <a:solidFill>
                  <a:schemeClr val="tx1">
                    <a:lumMod val="65000"/>
                    <a:lumOff val="35000"/>
                  </a:schemeClr>
                </a:solidFill>
              </a:rPr>
            </a:br>
            <a:endParaRPr lang="en-US" i="1" dirty="0">
              <a:solidFill>
                <a:schemeClr val="tx1">
                  <a:lumMod val="65000"/>
                  <a:lumOff val="35000"/>
                </a:schemeClr>
              </a:solidFill>
            </a:endParaRPr>
          </a:p>
          <a:p>
            <a:endParaRPr lang="en-US" dirty="0">
              <a:solidFill>
                <a:schemeClr val="tx1">
                  <a:lumMod val="65000"/>
                  <a:lumOff val="35000"/>
                </a:schemeClr>
              </a:solidFill>
            </a:endParaRPr>
          </a:p>
        </p:txBody>
      </p:sp>
      <p:sp>
        <p:nvSpPr>
          <p:cNvPr id="7" name="Content Placeholder 1">
            <a:extLst>
              <a:ext uri="{FF2B5EF4-FFF2-40B4-BE49-F238E27FC236}">
                <a16:creationId xmlns:a16="http://schemas.microsoft.com/office/drawing/2014/main" id="{5140EC83-C884-77CE-2182-9743C08111F3}"/>
              </a:ext>
            </a:extLst>
          </p:cNvPr>
          <p:cNvSpPr txBox="1">
            <a:spLocks/>
          </p:cNvSpPr>
          <p:nvPr/>
        </p:nvSpPr>
        <p:spPr>
          <a:xfrm>
            <a:off x="4348401" y="3462499"/>
            <a:ext cx="9246042" cy="3325215"/>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33A8C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000" dirty="0">
              <a:solidFill>
                <a:schemeClr val="tx1"/>
              </a:solidFill>
            </a:endParaRPr>
          </a:p>
        </p:txBody>
      </p:sp>
      <p:pic>
        <p:nvPicPr>
          <p:cNvPr id="8" name="Picture 7" descr="A picture containing company name&#10;&#10;Description automatically generated">
            <a:extLst>
              <a:ext uri="{FF2B5EF4-FFF2-40B4-BE49-F238E27FC236}">
                <a16:creationId xmlns:a16="http://schemas.microsoft.com/office/drawing/2014/main" id="{122695A8-EB33-4894-7E73-62D7C63DC6F0}"/>
              </a:ext>
            </a:extLst>
          </p:cNvPr>
          <p:cNvPicPr>
            <a:picLocks noChangeAspect="1"/>
          </p:cNvPicPr>
          <p:nvPr/>
        </p:nvPicPr>
        <p:blipFill rotWithShape="1">
          <a:blip r:embed="rId3">
            <a:clrChange>
              <a:clrFrom>
                <a:srgbClr val="8CE8F3"/>
              </a:clrFrom>
              <a:clrTo>
                <a:srgbClr val="8CE8F3">
                  <a:alpha val="0"/>
                </a:srgbClr>
              </a:clrTo>
            </a:clrChange>
            <a:extLst>
              <a:ext uri="{28A0092B-C50C-407E-A947-70E740481C1C}">
                <a14:useLocalDpi xmlns:a14="http://schemas.microsoft.com/office/drawing/2010/main" val="0"/>
              </a:ext>
            </a:extLst>
          </a:blip>
          <a:srcRect l="37976" t="738" r="43110" b="78169"/>
          <a:stretch/>
        </p:blipFill>
        <p:spPr>
          <a:xfrm>
            <a:off x="7663543" y="4078514"/>
            <a:ext cx="4389094" cy="2709200"/>
          </a:xfrm>
          <a:prstGeom prst="rect">
            <a:avLst/>
          </a:prstGeom>
        </p:spPr>
      </p:pic>
    </p:spTree>
    <p:extLst>
      <p:ext uri="{BB962C8B-B14F-4D97-AF65-F5344CB8AC3E}">
        <p14:creationId xmlns:p14="http://schemas.microsoft.com/office/powerpoint/2010/main" val="222779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ero records largest population in history | DeWitt County Today">
            <a:extLst>
              <a:ext uri="{FF2B5EF4-FFF2-40B4-BE49-F238E27FC236}">
                <a16:creationId xmlns:a16="http://schemas.microsoft.com/office/drawing/2014/main" id="{5385F93C-F66D-2D31-E306-8A836162DD13}"/>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7752" r="-1"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baby&#10;&#10;Description automatically generated">
            <a:extLst>
              <a:ext uri="{FF2B5EF4-FFF2-40B4-BE49-F238E27FC236}">
                <a16:creationId xmlns:a16="http://schemas.microsoft.com/office/drawing/2014/main" id="{CFB54924-E247-16D4-022E-CED123BCE05D}"/>
              </a:ext>
            </a:extLst>
          </p:cNvPr>
          <p:cNvPicPr>
            <a:picLocks noChangeAspect="1"/>
          </p:cNvPicPr>
          <p:nvPr/>
        </p:nvPicPr>
        <p:blipFill rotWithShape="1">
          <a:blip r:embed="rId4"/>
          <a:srcRect r="-1" b="2409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6500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0C7D9-C0DE-1D34-C051-57C2DE9DF1E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62040AC-F12F-3BBA-BF27-29984BD9DF79}"/>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FB787B4-5C57-1B98-C34C-9E889DFCE422}"/>
              </a:ext>
            </a:extLst>
          </p:cNvPr>
          <p:cNvSpPr>
            <a:spLocks noGrp="1"/>
          </p:cNvSpPr>
          <p:nvPr>
            <p:ph type="body" sz="quarter" idx="12"/>
          </p:nvPr>
        </p:nvSpPr>
        <p:spPr/>
        <p:txBody>
          <a:bodyPr/>
          <a:lstStyle/>
          <a:p>
            <a:endParaRPr lang="en-US"/>
          </a:p>
        </p:txBody>
      </p:sp>
      <p:pic>
        <p:nvPicPr>
          <p:cNvPr id="7" name="Picture 6" descr="A couple of babies sitting on a bench&#10;&#10;Description automatically generated">
            <a:extLst>
              <a:ext uri="{FF2B5EF4-FFF2-40B4-BE49-F238E27FC236}">
                <a16:creationId xmlns:a16="http://schemas.microsoft.com/office/drawing/2014/main" id="{2BC3C437-555B-E6C1-2FEF-A30D946799A5}"/>
              </a:ext>
            </a:extLst>
          </p:cNvPr>
          <p:cNvPicPr>
            <a:picLocks noChangeAspect="1"/>
          </p:cNvPicPr>
          <p:nvPr/>
        </p:nvPicPr>
        <p:blipFill>
          <a:blip r:embed="rId3"/>
          <a:stretch>
            <a:fillRect/>
          </a:stretch>
        </p:blipFill>
        <p:spPr>
          <a:xfrm>
            <a:off x="1524000" y="317500"/>
            <a:ext cx="9144000" cy="6223000"/>
          </a:xfrm>
          <a:prstGeom prst="rect">
            <a:avLst/>
          </a:prstGeom>
        </p:spPr>
      </p:pic>
    </p:spTree>
    <p:extLst>
      <p:ext uri="{BB962C8B-B14F-4D97-AF65-F5344CB8AC3E}">
        <p14:creationId xmlns:p14="http://schemas.microsoft.com/office/powerpoint/2010/main" val="423292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DD0C0A-9DA3-34EE-0B01-778DA7973EB9}"/>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95CD84C1-403D-E834-7416-2A971E6249CA}"/>
              </a:ext>
            </a:extLst>
          </p:cNvPr>
          <p:cNvSpPr>
            <a:spLocks noGrp="1"/>
          </p:cNvSpPr>
          <p:nvPr>
            <p:ph type="body" sz="quarter" idx="11"/>
          </p:nvPr>
        </p:nvSpPr>
        <p:spPr/>
        <p:txBody>
          <a:bodyPr/>
          <a:lstStyle/>
          <a:p>
            <a:endParaRPr lang="en-US"/>
          </a:p>
        </p:txBody>
      </p:sp>
      <p:pic>
        <p:nvPicPr>
          <p:cNvPr id="3074" name="Picture 2" descr="No photo description available.">
            <a:extLst>
              <a:ext uri="{FF2B5EF4-FFF2-40B4-BE49-F238E27FC236}">
                <a16:creationId xmlns:a16="http://schemas.microsoft.com/office/drawing/2014/main" id="{B3B07352-0A62-AE73-B3C6-64E08C8D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1" y="1124261"/>
            <a:ext cx="4827687" cy="51622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o photo description available.">
            <a:extLst>
              <a:ext uri="{FF2B5EF4-FFF2-40B4-BE49-F238E27FC236}">
                <a16:creationId xmlns:a16="http://schemas.microsoft.com/office/drawing/2014/main" id="{1D27A119-35C3-09FE-A686-34BC9AC26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500" y="1124262"/>
            <a:ext cx="4157853" cy="516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32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014518-03C9-FF27-C072-294E57EB9FFC}"/>
              </a:ext>
            </a:extLst>
          </p:cNvPr>
          <p:cNvSpPr>
            <a:spLocks noGrp="1"/>
          </p:cNvSpPr>
          <p:nvPr>
            <p:ph type="body" sz="quarter" idx="10"/>
          </p:nvPr>
        </p:nvSpPr>
        <p:spPr>
          <a:xfrm>
            <a:off x="333663" y="957537"/>
            <a:ext cx="11524673" cy="1161363"/>
          </a:xfrm>
        </p:spPr>
        <p:txBody>
          <a:bodyPr lIns="91440" tIns="45720" rIns="91440" bIns="45720" anchor="t"/>
          <a:lstStyle/>
          <a:p>
            <a:pPr marL="0" indent="0" algn="ctr">
              <a:buNone/>
            </a:pPr>
            <a:endParaRPr lang="en-US" sz="2800" b="0" i="1" dirty="0">
              <a:solidFill>
                <a:schemeClr val="tx1">
                  <a:lumMod val="50000"/>
                  <a:lumOff val="50000"/>
                </a:schemeClr>
              </a:solidFill>
              <a:latin typeface="Arial"/>
              <a:cs typeface="Arial"/>
            </a:endParaRPr>
          </a:p>
        </p:txBody>
      </p:sp>
      <p:pic>
        <p:nvPicPr>
          <p:cNvPr id="9" name="Picture 8" descr="A person and a child hugging&#10;&#10;Description automatically generated">
            <a:extLst>
              <a:ext uri="{FF2B5EF4-FFF2-40B4-BE49-F238E27FC236}">
                <a16:creationId xmlns:a16="http://schemas.microsoft.com/office/drawing/2014/main" id="{84667F62-1A91-5157-5AA4-267C80FBFD6F}"/>
              </a:ext>
            </a:extLst>
          </p:cNvPr>
          <p:cNvPicPr>
            <a:picLocks noChangeAspect="1"/>
          </p:cNvPicPr>
          <p:nvPr/>
        </p:nvPicPr>
        <p:blipFill>
          <a:blip r:embed="rId3"/>
          <a:stretch>
            <a:fillRect/>
          </a:stretch>
        </p:blipFill>
        <p:spPr>
          <a:xfrm>
            <a:off x="7723058" y="1271870"/>
            <a:ext cx="3919841" cy="5226454"/>
          </a:xfrm>
          <a:prstGeom prst="rect">
            <a:avLst/>
          </a:prstGeom>
        </p:spPr>
      </p:pic>
      <p:pic>
        <p:nvPicPr>
          <p:cNvPr id="6146" name="Picture 2" descr="No photo description available.">
            <a:extLst>
              <a:ext uri="{FF2B5EF4-FFF2-40B4-BE49-F238E27FC236}">
                <a16:creationId xmlns:a16="http://schemas.microsoft.com/office/drawing/2014/main" id="{5E78BACD-8FCB-B9F4-41D7-005731250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63" y="1271870"/>
            <a:ext cx="6968606" cy="522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06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2B7-499B-2CA2-BBB2-997D8D899E4F}"/>
              </a:ext>
            </a:extLst>
          </p:cNvPr>
          <p:cNvSpPr>
            <a:spLocks noGrp="1"/>
          </p:cNvSpPr>
          <p:nvPr>
            <p:ph type="title"/>
          </p:nvPr>
        </p:nvSpPr>
        <p:spPr/>
        <p:txBody>
          <a:bodyPr/>
          <a:lstStyle/>
          <a:p>
            <a:r>
              <a:rPr lang="en-US" dirty="0"/>
              <a:t>GRATEFUL FOR ODA, BUT ALSO TO NORD</a:t>
            </a:r>
          </a:p>
        </p:txBody>
      </p:sp>
      <p:sp>
        <p:nvSpPr>
          <p:cNvPr id="3" name="Text Placeholder 2">
            <a:extLst>
              <a:ext uri="{FF2B5EF4-FFF2-40B4-BE49-F238E27FC236}">
                <a16:creationId xmlns:a16="http://schemas.microsoft.com/office/drawing/2014/main" id="{A7014518-03C9-FF27-C072-294E57EB9FFC}"/>
              </a:ext>
            </a:extLst>
          </p:cNvPr>
          <p:cNvSpPr>
            <a:spLocks noGrp="1"/>
          </p:cNvSpPr>
          <p:nvPr>
            <p:ph type="body" sz="quarter" idx="10"/>
          </p:nvPr>
        </p:nvSpPr>
        <p:spPr>
          <a:xfrm>
            <a:off x="333663" y="957537"/>
            <a:ext cx="11524673" cy="1161363"/>
          </a:xfrm>
        </p:spPr>
        <p:txBody>
          <a:bodyPr lIns="91440" tIns="45720" rIns="91440" bIns="45720" anchor="t"/>
          <a:lstStyle/>
          <a:p>
            <a:pPr marL="0" indent="0" algn="ctr">
              <a:buNone/>
            </a:pPr>
            <a:endParaRPr lang="en-US" sz="2800" b="0" i="1" dirty="0">
              <a:solidFill>
                <a:schemeClr val="tx1">
                  <a:lumMod val="50000"/>
                  <a:lumOff val="50000"/>
                </a:schemeClr>
              </a:solidFill>
              <a:latin typeface="Arial"/>
              <a:cs typeface="Arial"/>
            </a:endParaRPr>
          </a:p>
        </p:txBody>
      </p:sp>
      <p:pic>
        <p:nvPicPr>
          <p:cNvPr id="13" name="Picture 12" descr="A person standing next to a flag&#10;&#10;Description automatically generated">
            <a:extLst>
              <a:ext uri="{FF2B5EF4-FFF2-40B4-BE49-F238E27FC236}">
                <a16:creationId xmlns:a16="http://schemas.microsoft.com/office/drawing/2014/main" id="{0312996E-7CCE-6A37-44F7-104493634006}"/>
              </a:ext>
            </a:extLst>
          </p:cNvPr>
          <p:cNvPicPr>
            <a:picLocks noChangeAspect="1"/>
          </p:cNvPicPr>
          <p:nvPr/>
        </p:nvPicPr>
        <p:blipFill>
          <a:blip r:embed="rId3"/>
          <a:stretch>
            <a:fillRect/>
          </a:stretch>
        </p:blipFill>
        <p:spPr>
          <a:xfrm>
            <a:off x="6898599" y="1124262"/>
            <a:ext cx="3704444" cy="4939259"/>
          </a:xfrm>
          <a:prstGeom prst="rect">
            <a:avLst/>
          </a:prstGeom>
        </p:spPr>
      </p:pic>
      <p:pic>
        <p:nvPicPr>
          <p:cNvPr id="7170" name="Picture 2" descr="No photo description available.">
            <a:extLst>
              <a:ext uri="{FF2B5EF4-FFF2-40B4-BE49-F238E27FC236}">
                <a16:creationId xmlns:a16="http://schemas.microsoft.com/office/drawing/2014/main" id="{C731D227-0FCA-540A-ECA0-020636A88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435" y="1124262"/>
            <a:ext cx="3704444" cy="493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786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FE68-91DF-1C8C-E6EF-AB696DCE12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0E8C369-A0C0-D18E-239C-60EB5371A89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F32C746-7A66-484F-4385-01F21F8DF4A7}"/>
              </a:ext>
            </a:extLst>
          </p:cNvPr>
          <p:cNvSpPr>
            <a:spLocks noGrp="1"/>
          </p:cNvSpPr>
          <p:nvPr>
            <p:ph type="body" sz="quarter" idx="11"/>
          </p:nvPr>
        </p:nvSpPr>
        <p:spPr/>
        <p:txBody>
          <a:bodyPr/>
          <a:lstStyle/>
          <a:p>
            <a:endParaRPr lang="en-US"/>
          </a:p>
        </p:txBody>
      </p:sp>
      <p:pic>
        <p:nvPicPr>
          <p:cNvPr id="9218" name="Picture 2" descr="May be an image of text that says 'depolpho Alex Diagnosticara con Hipertensión Pulmonar desde 25 años BAZAART'">
            <a:extLst>
              <a:ext uri="{FF2B5EF4-FFF2-40B4-BE49-F238E27FC236}">
                <a16:creationId xmlns:a16="http://schemas.microsoft.com/office/drawing/2014/main" id="{84135606-5539-FAC8-35D2-4D2F42616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47299"/>
      </p:ext>
    </p:extLst>
  </p:cSld>
  <p:clrMapOvr>
    <a:masterClrMapping/>
  </p:clrMapOvr>
</p:sld>
</file>

<file path=ppt/theme/theme1.xml><?xml version="1.0" encoding="utf-8"?>
<a:theme xmlns:a="http://schemas.openxmlformats.org/drawingml/2006/main" name="Office Theme 2013 - 2022">
  <a:themeElements>
    <a:clrScheme name="NORD Brand Colors">
      <a:dk1>
        <a:srgbClr val="000000"/>
      </a:dk1>
      <a:lt1>
        <a:srgbClr val="FFFFFF"/>
      </a:lt1>
      <a:dk2>
        <a:srgbClr val="5B676A"/>
      </a:dk2>
      <a:lt2>
        <a:srgbClr val="E7E6E6"/>
      </a:lt2>
      <a:accent1>
        <a:srgbClr val="FC4C00"/>
      </a:accent1>
      <a:accent2>
        <a:srgbClr val="0092BC"/>
      </a:accent2>
      <a:accent3>
        <a:srgbClr val="FCA900"/>
      </a:accent3>
      <a:accent4>
        <a:srgbClr val="85CC98"/>
      </a:accent4>
      <a:accent5>
        <a:srgbClr val="00558C"/>
      </a:accent5>
      <a:accent6>
        <a:srgbClr val="811B87"/>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3240</Words>
  <Application>Microsoft Office PowerPoint</Application>
  <PresentationFormat>Widescreen</PresentationFormat>
  <Paragraphs>208</Paragraphs>
  <Slides>21</Slides>
  <Notes>19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Book Antiqua</vt:lpstr>
      <vt:lpstr>Calibri</vt:lpstr>
      <vt:lpstr>Calisto MT</vt:lpstr>
      <vt:lpstr>Helvetica</vt:lpstr>
      <vt:lpstr>Myriad Pro</vt:lpstr>
      <vt:lpstr>Noto Sans Symbols</vt:lpstr>
      <vt:lpstr>Oswald</vt:lpstr>
      <vt:lpstr>Oswald Medium</vt:lpstr>
      <vt:lpstr>Proxima Nova</vt:lpstr>
      <vt:lpstr>Symbol</vt:lpstr>
      <vt:lpstr>System Font Regular</vt:lpstr>
      <vt:lpstr>Wingdings</vt:lpstr>
      <vt:lpstr>Office Theme 2013 - 2022</vt:lpstr>
      <vt:lpstr>Insights into the Barriers to Care Experienced by the Rare Disease Community</vt:lpstr>
      <vt:lpstr>RARE DISEASES BARRIERS </vt:lpstr>
      <vt:lpstr>RD DIVERSITY SURVEY OBJECTIVE </vt:lpstr>
      <vt:lpstr>PowerPoint Presentation</vt:lpstr>
      <vt:lpstr>PowerPoint Presentation</vt:lpstr>
      <vt:lpstr>PowerPoint Presentation</vt:lpstr>
      <vt:lpstr>PowerPoint Presentation</vt:lpstr>
      <vt:lpstr>GRATEFUL FOR ODA, BUT ALSO TO NORD</vt:lpstr>
      <vt:lpstr>PowerPoint Presentation</vt:lpstr>
      <vt:lpstr>DATA COLLECTION</vt:lpstr>
      <vt:lpstr>RECRUITMENT STRATEGIES  </vt:lpstr>
      <vt:lpstr>PowerPoint Presentation</vt:lpstr>
      <vt:lpstr>PowerPoint Presentation</vt:lpstr>
      <vt:lpstr>PowerPoint Presentation</vt:lpstr>
      <vt:lpstr>RESULTS </vt:lpstr>
      <vt:lpstr>SURVEY QUESTIONS</vt:lpstr>
      <vt:lpstr>BARRIERS QUESTION</vt:lpstr>
      <vt:lpstr>PowerPoint Presentation</vt:lpstr>
      <vt:lpstr>OVERALL FINDINGS AND NEXT STEPS</vt:lpstr>
      <vt:lpstr>MORE TO COME…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Brog</dc:creator>
  <cp:lastModifiedBy>Debbie Drell</cp:lastModifiedBy>
  <cp:revision>3</cp:revision>
  <dcterms:created xsi:type="dcterms:W3CDTF">2023-01-27T22:01:00Z</dcterms:created>
  <dcterms:modified xsi:type="dcterms:W3CDTF">2023-11-15T02:31:34Z</dcterms:modified>
</cp:coreProperties>
</file>