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7"/>
  </p:notesMasterIdLst>
  <p:sldIdLst>
    <p:sldId id="259" r:id="rId5"/>
    <p:sldId id="281" r:id="rId6"/>
    <p:sldId id="295" r:id="rId7"/>
    <p:sldId id="294" r:id="rId8"/>
    <p:sldId id="338" r:id="rId9"/>
    <p:sldId id="344" r:id="rId10"/>
    <p:sldId id="342" r:id="rId11"/>
    <p:sldId id="343" r:id="rId12"/>
    <p:sldId id="345" r:id="rId13"/>
    <p:sldId id="341" r:id="rId14"/>
    <p:sldId id="346" r:id="rId15"/>
    <p:sldId id="348" r:id="rId16"/>
    <p:sldId id="347" r:id="rId17"/>
    <p:sldId id="267" r:id="rId18"/>
    <p:sldId id="293" r:id="rId19"/>
    <p:sldId id="282" r:id="rId20"/>
    <p:sldId id="283" r:id="rId21"/>
    <p:sldId id="339" r:id="rId22"/>
    <p:sldId id="287" r:id="rId23"/>
    <p:sldId id="289" r:id="rId24"/>
    <p:sldId id="290"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6E3D04-F746-2A5F-26AD-D9E6B3CC5AED}" name="Margot Hoagland" initials="MH" userId="S::mhoagland@pewtrusts.org::ae5fe8c1-a51f-48ba-b257-887bad41f2a9" providerId="AD"/>
  <p188:author id="{AC3FF132-6885-E955-F421-4F76F989DF04}" name="Emma Gilpin Jacobs" initials="EJ" userId="S::egilpinjacobs@pewtrusts.org::387591e5-e0ad-4492-82e1-308135b735a5" providerId="AD"/>
  <p188:author id="{DE8197B4-7E2F-1901-07D4-18D7D8CA2FBC}" name="Page Forrest" initials="PF" userId="S::pforrest@pewtrusts.org::f55b5c6b-ce65-4a02-9ef3-770193d177ab" providerId="AD"/>
  <p188:author id="{9F9310B6-70DA-8FE0-6AEB-94F1240ACB97}" name="Priya Bery" initials="PB" userId="S::pbery@pewtrusts.org::eb4fb1b9-67e4-4709-8c96-d7b418c7fe84" providerId="AD"/>
  <p188:author id="{5DA6E4B6-5C92-D3E2-1F8E-A08D97221F9E}" name="Melissa Maynard" initials="MM" userId="S::mmaynard@pewtrusts.org::db447e00-1e42-438b-b3a0-5d5f81230a16" providerId="AD"/>
  <p188:author id="{1D5CC1C5-8BFF-6067-4EE7-E4C1C8C35F6A}" name="farmersfieldonline" initials="fa" userId="S::farmersfieldonline_gmail.com#ext#@pew.onmicrosoft.com::e0cbdac7-d4a7-4c12-8ae6-becc30bd5c96" providerId="AD"/>
  <p188:author id="{4BD1BBEA-C95E-05B3-9365-5CB18A5CA690}" name="Jolene Nieves Byzon" initials="JB" userId="S::jbyzon@pewtrusts.org::3f1ad51c-6b9b-4963-92e0-ba3adb2532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zy Haymaker" initials="LH" lastIdx="9" clrIdx="0">
    <p:extLst>
      <p:ext uri="{19B8F6BF-5375-455C-9EA6-DF929625EA0E}">
        <p15:presenceInfo xmlns:p15="http://schemas.microsoft.com/office/powerpoint/2012/main" userId="S::ehaymaker@pewtrusts.org::a6e21d50-44ca-47b8-8b81-406c9967f25b" providerId="AD"/>
      </p:ext>
    </p:extLst>
  </p:cmAuthor>
  <p:cmAuthor id="2" name="Priya Bery" initials="PB" lastIdx="5" clrIdx="1">
    <p:extLst>
      <p:ext uri="{19B8F6BF-5375-455C-9EA6-DF929625EA0E}">
        <p15:presenceInfo xmlns:p15="http://schemas.microsoft.com/office/powerpoint/2012/main" userId="S::pbery@pewtrusts.org::eb4fb1b9-67e4-4709-8c96-d7b418c7f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5AC7BE"/>
    <a:srgbClr val="E67CAE"/>
    <a:srgbClr val="D85555"/>
    <a:srgbClr val="6D9953"/>
    <a:srgbClr val="FF7F49"/>
    <a:srgbClr val="2A6EC3"/>
    <a:srgbClr val="4F81BD"/>
    <a:srgbClr val="FFC000"/>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4A01E-ED93-3BE3-A472-8C725ECF5FDD}" v="209" dt="2023-09-18T20:45:57.882"/>
    <p1510:client id="{C5085FD4-E229-4F03-A55F-ACD686D258E2}" v="490" vWet="492" dt="2023-09-18T19:38:05.296"/>
    <p1510:client id="{EDEB8BD8-2939-4424-843D-50C336B45AE9}" v="414" dt="2023-09-18T21:00:2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aynard" userId="db447e00-1e42-438b-b3a0-5d5f81230a16" providerId="ADAL" clId="{EDEB8BD8-2939-4424-843D-50C336B45AE9}"/>
    <pc:docChg chg="undo custSel addSld delSld modSld sldOrd">
      <pc:chgData name="Melissa Maynard" userId="db447e00-1e42-438b-b3a0-5d5f81230a16" providerId="ADAL" clId="{EDEB8BD8-2939-4424-843D-50C336B45AE9}" dt="2023-09-18T21:00:20.575" v="681" actId="478"/>
      <pc:docMkLst>
        <pc:docMk/>
      </pc:docMkLst>
      <pc:sldChg chg="modSp mod">
        <pc:chgData name="Melissa Maynard" userId="db447e00-1e42-438b-b3a0-5d5f81230a16" providerId="ADAL" clId="{EDEB8BD8-2939-4424-843D-50C336B45AE9}" dt="2023-09-13T15:02:25.170" v="346" actId="255"/>
        <pc:sldMkLst>
          <pc:docMk/>
          <pc:sldMk cId="1819232392" sldId="259"/>
        </pc:sldMkLst>
        <pc:spChg chg="mod">
          <ac:chgData name="Melissa Maynard" userId="db447e00-1e42-438b-b3a0-5d5f81230a16" providerId="ADAL" clId="{EDEB8BD8-2939-4424-843D-50C336B45AE9}" dt="2023-09-12T09:48:54.063" v="311" actId="20577"/>
          <ac:spMkLst>
            <pc:docMk/>
            <pc:sldMk cId="1819232392" sldId="259"/>
            <ac:spMk id="3" creationId="{CA982CDD-D5A9-4A53-BAF7-EC3507DA6BE8}"/>
          </ac:spMkLst>
        </pc:spChg>
        <pc:spChg chg="mod">
          <ac:chgData name="Melissa Maynard" userId="db447e00-1e42-438b-b3a0-5d5f81230a16" providerId="ADAL" clId="{EDEB8BD8-2939-4424-843D-50C336B45AE9}" dt="2023-09-13T15:02:25.170" v="346" actId="255"/>
          <ac:spMkLst>
            <pc:docMk/>
            <pc:sldMk cId="1819232392" sldId="259"/>
            <ac:spMk id="9" creationId="{37B5810B-99CA-4C87-B33D-70DD94CE407A}"/>
          </ac:spMkLst>
        </pc:spChg>
      </pc:sldChg>
      <pc:sldChg chg="delSp modSp mod ord delCm">
        <pc:chgData name="Melissa Maynard" userId="db447e00-1e42-438b-b3a0-5d5f81230a16" providerId="ADAL" clId="{EDEB8BD8-2939-4424-843D-50C336B45AE9}" dt="2023-09-18T20:59:15.717" v="672" actId="478"/>
        <pc:sldMkLst>
          <pc:docMk/>
          <pc:sldMk cId="3400694043" sldId="267"/>
        </pc:sldMkLst>
        <pc:spChg chg="del mod">
          <ac:chgData name="Melissa Maynard" userId="db447e00-1e42-438b-b3a0-5d5f81230a16" providerId="ADAL" clId="{EDEB8BD8-2939-4424-843D-50C336B45AE9}" dt="2023-09-18T20:59:15.717" v="672" actId="478"/>
          <ac:spMkLst>
            <pc:docMk/>
            <pc:sldMk cId="3400694043" sldId="267"/>
            <ac:spMk id="8" creationId="{B03C02E9-8F12-2273-1362-65D5B2FCE117}"/>
          </ac:spMkLst>
        </pc:spChg>
      </pc:sldChg>
      <pc:sldChg chg="delSp modSp mod ord delCm">
        <pc:chgData name="Melissa Maynard" userId="db447e00-1e42-438b-b3a0-5d5f81230a16" providerId="ADAL" clId="{EDEB8BD8-2939-4424-843D-50C336B45AE9}" dt="2023-09-18T20:58:38.008" v="663" actId="478"/>
        <pc:sldMkLst>
          <pc:docMk/>
          <pc:sldMk cId="1962580183" sldId="281"/>
        </pc:sldMkLst>
        <pc:spChg chg="mod">
          <ac:chgData name="Melissa Maynard" userId="db447e00-1e42-438b-b3a0-5d5f81230a16" providerId="ADAL" clId="{EDEB8BD8-2939-4424-843D-50C336B45AE9}" dt="2023-09-11T09:55:22.885" v="138" actId="20577"/>
          <ac:spMkLst>
            <pc:docMk/>
            <pc:sldMk cId="1962580183" sldId="281"/>
            <ac:spMk id="3" creationId="{EC3FDBF6-6B07-815C-3138-08E17101E1BE}"/>
          </ac:spMkLst>
        </pc:spChg>
        <pc:spChg chg="del mod">
          <ac:chgData name="Melissa Maynard" userId="db447e00-1e42-438b-b3a0-5d5f81230a16" providerId="ADAL" clId="{EDEB8BD8-2939-4424-843D-50C336B45AE9}" dt="2023-09-18T20:58:38.008" v="663" actId="478"/>
          <ac:spMkLst>
            <pc:docMk/>
            <pc:sldMk cId="1962580183" sldId="281"/>
            <ac:spMk id="8" creationId="{B03C02E9-8F12-2273-1362-65D5B2FCE117}"/>
          </ac:spMkLst>
        </pc:spChg>
      </pc:sldChg>
      <pc:sldChg chg="delSp modSp mod delCm">
        <pc:chgData name="Melissa Maynard" userId="db447e00-1e42-438b-b3a0-5d5f81230a16" providerId="ADAL" clId="{EDEB8BD8-2939-4424-843D-50C336B45AE9}" dt="2023-09-18T20:59:32.114" v="675" actId="478"/>
        <pc:sldMkLst>
          <pc:docMk/>
          <pc:sldMk cId="341367306" sldId="282"/>
        </pc:sldMkLst>
        <pc:spChg chg="del mod">
          <ac:chgData name="Melissa Maynard" userId="db447e00-1e42-438b-b3a0-5d5f81230a16" providerId="ADAL" clId="{EDEB8BD8-2939-4424-843D-50C336B45AE9}" dt="2023-09-18T20:59:32.114" v="675" actId="478"/>
          <ac:spMkLst>
            <pc:docMk/>
            <pc:sldMk cId="341367306" sldId="282"/>
            <ac:spMk id="8" creationId="{B03C02E9-8F12-2273-1362-65D5B2FCE117}"/>
          </ac:spMkLst>
        </pc:spChg>
      </pc:sldChg>
      <pc:sldChg chg="delSp modSp mod">
        <pc:chgData name="Melissa Maynard" userId="db447e00-1e42-438b-b3a0-5d5f81230a16" providerId="ADAL" clId="{EDEB8BD8-2939-4424-843D-50C336B45AE9}" dt="2023-09-18T20:59:38.580" v="676" actId="478"/>
        <pc:sldMkLst>
          <pc:docMk/>
          <pc:sldMk cId="895703077" sldId="283"/>
        </pc:sldMkLst>
        <pc:spChg chg="del mod">
          <ac:chgData name="Melissa Maynard" userId="db447e00-1e42-438b-b3a0-5d5f81230a16" providerId="ADAL" clId="{EDEB8BD8-2939-4424-843D-50C336B45AE9}" dt="2023-09-18T20:59:38.580" v="676" actId="478"/>
          <ac:spMkLst>
            <pc:docMk/>
            <pc:sldMk cId="895703077" sldId="283"/>
            <ac:spMk id="8" creationId="{B03C02E9-8F12-2273-1362-65D5B2FCE117}"/>
          </ac:spMkLst>
        </pc:spChg>
      </pc:sldChg>
      <pc:sldChg chg="del">
        <pc:chgData name="Melissa Maynard" userId="db447e00-1e42-438b-b3a0-5d5f81230a16" providerId="ADAL" clId="{EDEB8BD8-2939-4424-843D-50C336B45AE9}" dt="2023-09-08T19:45:57.605" v="0" actId="2696"/>
        <pc:sldMkLst>
          <pc:docMk/>
          <pc:sldMk cId="2024851270" sldId="285"/>
        </pc:sldMkLst>
      </pc:sldChg>
      <pc:sldChg chg="addSp delSp modSp mod ord delCm modCm">
        <pc:chgData name="Melissa Maynard" userId="db447e00-1e42-438b-b3a0-5d5f81230a16" providerId="ADAL" clId="{EDEB8BD8-2939-4424-843D-50C336B45AE9}" dt="2023-09-18T20:59:55.997" v="678" actId="478"/>
        <pc:sldMkLst>
          <pc:docMk/>
          <pc:sldMk cId="572355914" sldId="287"/>
        </pc:sldMkLst>
        <pc:spChg chg="mod">
          <ac:chgData name="Melissa Maynard" userId="db447e00-1e42-438b-b3a0-5d5f81230a16" providerId="ADAL" clId="{EDEB8BD8-2939-4424-843D-50C336B45AE9}" dt="2023-09-13T15:09:59.261" v="437" actId="1076"/>
          <ac:spMkLst>
            <pc:docMk/>
            <pc:sldMk cId="572355914" sldId="287"/>
            <ac:spMk id="3" creationId="{C4647E89-24D5-8856-2313-CC52BFB7571E}"/>
          </ac:spMkLst>
        </pc:spChg>
        <pc:spChg chg="add mod">
          <ac:chgData name="Melissa Maynard" userId="db447e00-1e42-438b-b3a0-5d5f81230a16" providerId="ADAL" clId="{EDEB8BD8-2939-4424-843D-50C336B45AE9}" dt="2023-09-15T18:31:41.677" v="607" actId="20577"/>
          <ac:spMkLst>
            <pc:docMk/>
            <pc:sldMk cId="572355914" sldId="287"/>
            <ac:spMk id="6" creationId="{5B1533F1-BA67-CE49-2752-369E42292A6C}"/>
          </ac:spMkLst>
        </pc:spChg>
        <pc:spChg chg="del mod">
          <ac:chgData name="Melissa Maynard" userId="db447e00-1e42-438b-b3a0-5d5f81230a16" providerId="ADAL" clId="{EDEB8BD8-2939-4424-843D-50C336B45AE9}" dt="2023-09-18T20:59:55.997" v="678" actId="478"/>
          <ac:spMkLst>
            <pc:docMk/>
            <pc:sldMk cId="572355914" sldId="287"/>
            <ac:spMk id="8" creationId="{B03C02E9-8F12-2273-1362-65D5B2FCE117}"/>
          </ac:spMkLst>
        </pc:spChg>
        <pc:spChg chg="mod">
          <ac:chgData name="Melissa Maynard" userId="db447e00-1e42-438b-b3a0-5d5f81230a16" providerId="ADAL" clId="{EDEB8BD8-2939-4424-843D-50C336B45AE9}" dt="2023-09-13T15:08:06.304" v="394" actId="1076"/>
          <ac:spMkLst>
            <pc:docMk/>
            <pc:sldMk cId="572355914" sldId="287"/>
            <ac:spMk id="9" creationId="{B4737A15-86FC-1C1A-A82B-BEAC4664CE9D}"/>
          </ac:spMkLst>
        </pc:spChg>
        <pc:spChg chg="add del mod">
          <ac:chgData name="Melissa Maynard" userId="db447e00-1e42-438b-b3a0-5d5f81230a16" providerId="ADAL" clId="{EDEB8BD8-2939-4424-843D-50C336B45AE9}" dt="2023-09-13T15:08:33.306" v="399" actId="478"/>
          <ac:spMkLst>
            <pc:docMk/>
            <pc:sldMk cId="572355914" sldId="287"/>
            <ac:spMk id="13" creationId="{5DBB26AC-C01B-459A-902A-10BE827B04CD}"/>
          </ac:spMkLst>
        </pc:spChg>
      </pc:sldChg>
      <pc:sldChg chg="del">
        <pc:chgData name="Melissa Maynard" userId="db447e00-1e42-438b-b3a0-5d5f81230a16" providerId="ADAL" clId="{EDEB8BD8-2939-4424-843D-50C336B45AE9}" dt="2023-09-08T19:46:01.026" v="1" actId="2696"/>
        <pc:sldMkLst>
          <pc:docMk/>
          <pc:sldMk cId="4241802644" sldId="288"/>
        </pc:sldMkLst>
      </pc:sldChg>
      <pc:sldChg chg="delSp modSp mod ord">
        <pc:chgData name="Melissa Maynard" userId="db447e00-1e42-438b-b3a0-5d5f81230a16" providerId="ADAL" clId="{EDEB8BD8-2939-4424-843D-50C336B45AE9}" dt="2023-09-18T21:00:06.777" v="679" actId="478"/>
        <pc:sldMkLst>
          <pc:docMk/>
          <pc:sldMk cId="1552004264" sldId="289"/>
        </pc:sldMkLst>
        <pc:spChg chg="del mod">
          <ac:chgData name="Melissa Maynard" userId="db447e00-1e42-438b-b3a0-5d5f81230a16" providerId="ADAL" clId="{EDEB8BD8-2939-4424-843D-50C336B45AE9}" dt="2023-09-18T21:00:06.777" v="679" actId="478"/>
          <ac:spMkLst>
            <pc:docMk/>
            <pc:sldMk cId="1552004264" sldId="289"/>
            <ac:spMk id="8" creationId="{B03C02E9-8F12-2273-1362-65D5B2FCE117}"/>
          </ac:spMkLst>
        </pc:spChg>
      </pc:sldChg>
      <pc:sldChg chg="delSp modSp mod ord">
        <pc:chgData name="Melissa Maynard" userId="db447e00-1e42-438b-b3a0-5d5f81230a16" providerId="ADAL" clId="{EDEB8BD8-2939-4424-843D-50C336B45AE9}" dt="2023-09-18T21:00:13.433" v="680" actId="478"/>
        <pc:sldMkLst>
          <pc:docMk/>
          <pc:sldMk cId="2996394234" sldId="290"/>
        </pc:sldMkLst>
        <pc:spChg chg="mod">
          <ac:chgData name="Melissa Maynard" userId="db447e00-1e42-438b-b3a0-5d5f81230a16" providerId="ADAL" clId="{EDEB8BD8-2939-4424-843D-50C336B45AE9}" dt="2023-09-15T18:33:30.204" v="613" actId="14100"/>
          <ac:spMkLst>
            <pc:docMk/>
            <pc:sldMk cId="2996394234" sldId="290"/>
            <ac:spMk id="3" creationId="{EC3FDBF6-6B07-815C-3138-08E17101E1BE}"/>
          </ac:spMkLst>
        </pc:spChg>
        <pc:spChg chg="del mod">
          <ac:chgData name="Melissa Maynard" userId="db447e00-1e42-438b-b3a0-5d5f81230a16" providerId="ADAL" clId="{EDEB8BD8-2939-4424-843D-50C336B45AE9}" dt="2023-09-18T21:00:13.433" v="680" actId="478"/>
          <ac:spMkLst>
            <pc:docMk/>
            <pc:sldMk cId="2996394234" sldId="290"/>
            <ac:spMk id="8" creationId="{B03C02E9-8F12-2273-1362-65D5B2FCE117}"/>
          </ac:spMkLst>
        </pc:spChg>
      </pc:sldChg>
      <pc:sldChg chg="delSp modSp mod ord">
        <pc:chgData name="Melissa Maynard" userId="db447e00-1e42-438b-b3a0-5d5f81230a16" providerId="ADAL" clId="{EDEB8BD8-2939-4424-843D-50C336B45AE9}" dt="2023-09-18T21:00:20.575" v="681" actId="478"/>
        <pc:sldMkLst>
          <pc:docMk/>
          <pc:sldMk cId="3707366873" sldId="291"/>
        </pc:sldMkLst>
        <pc:spChg chg="del mod">
          <ac:chgData name="Melissa Maynard" userId="db447e00-1e42-438b-b3a0-5d5f81230a16" providerId="ADAL" clId="{EDEB8BD8-2939-4424-843D-50C336B45AE9}" dt="2023-09-18T21:00:20.575" v="681" actId="478"/>
          <ac:spMkLst>
            <pc:docMk/>
            <pc:sldMk cId="3707366873" sldId="291"/>
            <ac:spMk id="8" creationId="{B03C02E9-8F12-2273-1362-65D5B2FCE117}"/>
          </ac:spMkLst>
        </pc:spChg>
      </pc:sldChg>
      <pc:sldChg chg="delSp modSp mod ord delCm modCm">
        <pc:chgData name="Melissa Maynard" userId="db447e00-1e42-438b-b3a0-5d5f81230a16" providerId="ADAL" clId="{EDEB8BD8-2939-4424-843D-50C336B45AE9}" dt="2023-09-18T20:59:27.741" v="674" actId="478"/>
        <pc:sldMkLst>
          <pc:docMk/>
          <pc:sldMk cId="3338784197" sldId="293"/>
        </pc:sldMkLst>
        <pc:spChg chg="del mod">
          <ac:chgData name="Melissa Maynard" userId="db447e00-1e42-438b-b3a0-5d5f81230a16" providerId="ADAL" clId="{EDEB8BD8-2939-4424-843D-50C336B45AE9}" dt="2023-09-18T20:59:27.741" v="674" actId="478"/>
          <ac:spMkLst>
            <pc:docMk/>
            <pc:sldMk cId="3338784197" sldId="293"/>
            <ac:spMk id="8" creationId="{B03C02E9-8F12-2273-1362-65D5B2FCE117}"/>
          </ac:spMkLst>
        </pc:spChg>
      </pc:sldChg>
      <pc:sldChg chg="addSp delSp modSp add mod ord">
        <pc:chgData name="Melissa Maynard" userId="db447e00-1e42-438b-b3a0-5d5f81230a16" providerId="ADAL" clId="{EDEB8BD8-2939-4424-843D-50C336B45AE9}" dt="2023-09-18T20:58:49.851" v="668" actId="478"/>
        <pc:sldMkLst>
          <pc:docMk/>
          <pc:sldMk cId="1502396568" sldId="294"/>
        </pc:sldMkLst>
        <pc:spChg chg="del">
          <ac:chgData name="Melissa Maynard" userId="db447e00-1e42-438b-b3a0-5d5f81230a16" providerId="ADAL" clId="{EDEB8BD8-2939-4424-843D-50C336B45AE9}" dt="2023-09-08T19:52:58.893" v="8" actId="478"/>
          <ac:spMkLst>
            <pc:docMk/>
            <pc:sldMk cId="1502396568" sldId="294"/>
            <ac:spMk id="2" creationId="{44FF33DB-B4A1-48C8-8E87-AE2273D4FEC5}"/>
          </ac:spMkLst>
        </pc:spChg>
        <pc:spChg chg="add del mod">
          <ac:chgData name="Melissa Maynard" userId="db447e00-1e42-438b-b3a0-5d5f81230a16" providerId="ADAL" clId="{EDEB8BD8-2939-4424-843D-50C336B45AE9}" dt="2023-09-08T19:53:04.312" v="10" actId="478"/>
          <ac:spMkLst>
            <pc:docMk/>
            <pc:sldMk cId="1502396568" sldId="294"/>
            <ac:spMk id="3" creationId="{40B3BB4C-EEE1-186A-5499-A70EF3244EE6}"/>
          </ac:spMkLst>
        </pc:spChg>
        <pc:spChg chg="del mod">
          <ac:chgData name="Melissa Maynard" userId="db447e00-1e42-438b-b3a0-5d5f81230a16" providerId="ADAL" clId="{EDEB8BD8-2939-4424-843D-50C336B45AE9}" dt="2023-09-18T20:58:49.851" v="668" actId="478"/>
          <ac:spMkLst>
            <pc:docMk/>
            <pc:sldMk cId="1502396568" sldId="294"/>
            <ac:spMk id="8" creationId="{B03C02E9-8F12-2273-1362-65D5B2FCE117}"/>
          </ac:spMkLst>
        </pc:spChg>
        <pc:spChg chg="del">
          <ac:chgData name="Melissa Maynard" userId="db447e00-1e42-438b-b3a0-5d5f81230a16" providerId="ADAL" clId="{EDEB8BD8-2939-4424-843D-50C336B45AE9}" dt="2023-09-08T19:52:44.476" v="6" actId="21"/>
          <ac:spMkLst>
            <pc:docMk/>
            <pc:sldMk cId="1502396568" sldId="294"/>
            <ac:spMk id="9" creationId="{B4737A15-86FC-1C1A-A82B-BEAC4664CE9D}"/>
          </ac:spMkLst>
        </pc:spChg>
        <pc:spChg chg="del">
          <ac:chgData name="Melissa Maynard" userId="db447e00-1e42-438b-b3a0-5d5f81230a16" providerId="ADAL" clId="{EDEB8BD8-2939-4424-843D-50C336B45AE9}" dt="2023-09-08T19:52:54.702" v="7" actId="478"/>
          <ac:spMkLst>
            <pc:docMk/>
            <pc:sldMk cId="1502396568" sldId="294"/>
            <ac:spMk id="13" creationId="{5DBB26AC-C01B-459A-902A-10BE827B04CD}"/>
          </ac:spMkLst>
        </pc:spChg>
        <pc:spChg chg="add del mod">
          <ac:chgData name="Melissa Maynard" userId="db447e00-1e42-438b-b3a0-5d5f81230a16" providerId="ADAL" clId="{EDEB8BD8-2939-4424-843D-50C336B45AE9}" dt="2023-09-11T10:11:31.996" v="148" actId="21"/>
          <ac:spMkLst>
            <pc:docMk/>
            <pc:sldMk cId="1502396568" sldId="294"/>
            <ac:spMk id="18" creationId="{C4D41DC6-F6C8-5857-2AB8-C38F2550A1C8}"/>
          </ac:spMkLst>
        </pc:spChg>
        <pc:spChg chg="add mod">
          <ac:chgData name="Melissa Maynard" userId="db447e00-1e42-438b-b3a0-5d5f81230a16" providerId="ADAL" clId="{EDEB8BD8-2939-4424-843D-50C336B45AE9}" dt="2023-09-12T09:56:46.947" v="325" actId="20577"/>
          <ac:spMkLst>
            <pc:docMk/>
            <pc:sldMk cId="1502396568" sldId="294"/>
            <ac:spMk id="21" creationId="{528CCE53-8DF8-3678-3783-8C6FCD46D644}"/>
          </ac:spMkLst>
        </pc:spChg>
        <pc:picChg chg="del">
          <ac:chgData name="Melissa Maynard" userId="db447e00-1e42-438b-b3a0-5d5f81230a16" providerId="ADAL" clId="{EDEB8BD8-2939-4424-843D-50C336B45AE9}" dt="2023-09-08T19:52:32.790" v="5" actId="478"/>
          <ac:picMkLst>
            <pc:docMk/>
            <pc:sldMk cId="1502396568" sldId="294"/>
            <ac:picMk id="6" creationId="{50DB50E6-0F70-BDB8-636D-95790E25A0AC}"/>
          </ac:picMkLst>
        </pc:picChg>
        <pc:picChg chg="add del">
          <ac:chgData name="Melissa Maynard" userId="db447e00-1e42-438b-b3a0-5d5f81230a16" providerId="ADAL" clId="{EDEB8BD8-2939-4424-843D-50C336B45AE9}" dt="2023-09-08T19:53:19.927" v="12" actId="478"/>
          <ac:picMkLst>
            <pc:docMk/>
            <pc:sldMk cId="1502396568" sldId="294"/>
            <ac:picMk id="12" creationId="{CBA55EF9-EC05-AA3B-C0EC-F1CDFD36A589}"/>
          </ac:picMkLst>
        </pc:picChg>
        <pc:picChg chg="add del mod">
          <ac:chgData name="Melissa Maynard" userId="db447e00-1e42-438b-b3a0-5d5f81230a16" providerId="ADAL" clId="{EDEB8BD8-2939-4424-843D-50C336B45AE9}" dt="2023-09-11T10:10:43.712" v="142" actId="478"/>
          <ac:picMkLst>
            <pc:docMk/>
            <pc:sldMk cId="1502396568" sldId="294"/>
            <ac:picMk id="16" creationId="{D5485A1A-7285-E874-63DA-87E47AD1CBB3}"/>
          </ac:picMkLst>
        </pc:picChg>
        <pc:picChg chg="add mod">
          <ac:chgData name="Melissa Maynard" userId="db447e00-1e42-438b-b3a0-5d5f81230a16" providerId="ADAL" clId="{EDEB8BD8-2939-4424-843D-50C336B45AE9}" dt="2023-09-11T10:11:36.837" v="149" actId="1076"/>
          <ac:picMkLst>
            <pc:docMk/>
            <pc:sldMk cId="1502396568" sldId="294"/>
            <ac:picMk id="20" creationId="{CA5ED1DC-DA07-2ECD-B9E0-1AE0DD1FFA56}"/>
          </ac:picMkLst>
        </pc:picChg>
      </pc:sldChg>
      <pc:sldChg chg="new del">
        <pc:chgData name="Melissa Maynard" userId="db447e00-1e42-438b-b3a0-5d5f81230a16" providerId="ADAL" clId="{EDEB8BD8-2939-4424-843D-50C336B45AE9}" dt="2023-09-08T19:52:13.786" v="3" actId="2696"/>
        <pc:sldMkLst>
          <pc:docMk/>
          <pc:sldMk cId="2064607739" sldId="294"/>
        </pc:sldMkLst>
      </pc:sldChg>
      <pc:sldChg chg="delSp modSp add mod ord delCm">
        <pc:chgData name="Melissa Maynard" userId="db447e00-1e42-438b-b3a0-5d5f81230a16" providerId="ADAL" clId="{EDEB8BD8-2939-4424-843D-50C336B45AE9}" dt="2023-09-18T20:58:42.823" v="666"/>
        <pc:sldMkLst>
          <pc:docMk/>
          <pc:sldMk cId="3708837123" sldId="295"/>
        </pc:sldMkLst>
        <pc:spChg chg="del mod">
          <ac:chgData name="Melissa Maynard" userId="db447e00-1e42-438b-b3a0-5d5f81230a16" providerId="ADAL" clId="{EDEB8BD8-2939-4424-843D-50C336B45AE9}" dt="2023-09-18T20:58:42.823" v="666"/>
          <ac:spMkLst>
            <pc:docMk/>
            <pc:sldMk cId="3708837123" sldId="295"/>
            <ac:spMk id="8" creationId="{B03C02E9-8F12-2273-1362-65D5B2FCE117}"/>
          </ac:spMkLst>
        </pc:spChg>
        <pc:spChg chg="mod">
          <ac:chgData name="Melissa Maynard" userId="db447e00-1e42-438b-b3a0-5d5f81230a16" providerId="ADAL" clId="{EDEB8BD8-2939-4424-843D-50C336B45AE9}" dt="2023-09-12T09:56:55.702" v="327" actId="20577"/>
          <ac:spMkLst>
            <pc:docMk/>
            <pc:sldMk cId="3708837123" sldId="295"/>
            <ac:spMk id="18" creationId="{C4D41DC6-F6C8-5857-2AB8-C38F2550A1C8}"/>
          </ac:spMkLst>
        </pc:spChg>
      </pc:sldChg>
      <pc:sldChg chg="delSp modSp mod">
        <pc:chgData name="Melissa Maynard" userId="db447e00-1e42-438b-b3a0-5d5f81230a16" providerId="ADAL" clId="{EDEB8BD8-2939-4424-843D-50C336B45AE9}" dt="2023-09-18T20:58:56.359" v="670" actId="478"/>
        <pc:sldMkLst>
          <pc:docMk/>
          <pc:sldMk cId="4044037009" sldId="338"/>
        </pc:sldMkLst>
        <pc:spChg chg="del mod">
          <ac:chgData name="Melissa Maynard" userId="db447e00-1e42-438b-b3a0-5d5f81230a16" providerId="ADAL" clId="{EDEB8BD8-2939-4424-843D-50C336B45AE9}" dt="2023-09-18T20:58:56.359" v="670" actId="478"/>
          <ac:spMkLst>
            <pc:docMk/>
            <pc:sldMk cId="4044037009" sldId="338"/>
            <ac:spMk id="2" creationId="{89AE244F-7C93-3A8F-C92B-EBBEB7263A62}"/>
          </ac:spMkLst>
        </pc:spChg>
        <pc:spChg chg="mod">
          <ac:chgData name="Melissa Maynard" userId="db447e00-1e42-438b-b3a0-5d5f81230a16" providerId="ADAL" clId="{EDEB8BD8-2939-4424-843D-50C336B45AE9}" dt="2023-09-12T09:58:10.598" v="338" actId="20577"/>
          <ac:spMkLst>
            <pc:docMk/>
            <pc:sldMk cId="4044037009" sldId="338"/>
            <ac:spMk id="9" creationId="{880C2B7F-5C74-CAD7-F207-B816F4876FEB}"/>
          </ac:spMkLst>
        </pc:spChg>
      </pc:sldChg>
      <pc:sldChg chg="delSp modSp mod delCm modCm">
        <pc:chgData name="Melissa Maynard" userId="db447e00-1e42-438b-b3a0-5d5f81230a16" providerId="ADAL" clId="{EDEB8BD8-2939-4424-843D-50C336B45AE9}" dt="2023-09-18T20:59:44.818" v="677" actId="478"/>
        <pc:sldMkLst>
          <pc:docMk/>
          <pc:sldMk cId="3426514009" sldId="339"/>
        </pc:sldMkLst>
        <pc:spChg chg="del mod">
          <ac:chgData name="Melissa Maynard" userId="db447e00-1e42-438b-b3a0-5d5f81230a16" providerId="ADAL" clId="{EDEB8BD8-2939-4424-843D-50C336B45AE9}" dt="2023-09-18T20:59:44.818" v="677" actId="478"/>
          <ac:spMkLst>
            <pc:docMk/>
            <pc:sldMk cId="3426514009" sldId="339"/>
            <ac:spMk id="2" creationId="{89AE244F-7C93-3A8F-C92B-EBBEB7263A62}"/>
          </ac:spMkLst>
        </pc:spChg>
        <pc:spChg chg="mod">
          <ac:chgData name="Melissa Maynard" userId="db447e00-1e42-438b-b3a0-5d5f81230a16" providerId="ADAL" clId="{EDEB8BD8-2939-4424-843D-50C336B45AE9}" dt="2023-09-14T17:31:51.980" v="600" actId="6549"/>
          <ac:spMkLst>
            <pc:docMk/>
            <pc:sldMk cId="3426514009" sldId="339"/>
            <ac:spMk id="9" creationId="{880C2B7F-5C74-CAD7-F207-B816F4876FEB}"/>
          </ac:spMkLst>
        </pc:spChg>
      </pc:sldChg>
      <pc:sldChg chg="modSp mod addCm delCm">
        <pc:chgData name="Melissa Maynard" userId="db447e00-1e42-438b-b3a0-5d5f81230a16" providerId="ADAL" clId="{EDEB8BD8-2939-4424-843D-50C336B45AE9}" dt="2023-09-18T10:56:45.306" v="616"/>
        <pc:sldMkLst>
          <pc:docMk/>
          <pc:sldMk cId="4094341286" sldId="341"/>
        </pc:sldMkLst>
        <pc:spChg chg="mod">
          <ac:chgData name="Melissa Maynard" userId="db447e00-1e42-438b-b3a0-5d5f81230a16" providerId="ADAL" clId="{EDEB8BD8-2939-4424-843D-50C336B45AE9}" dt="2023-09-15T18:52:35.804" v="614" actId="6549"/>
          <ac:spMkLst>
            <pc:docMk/>
            <pc:sldMk cId="4094341286" sldId="341"/>
            <ac:spMk id="2" creationId="{53680274-87CA-7788-7921-DE5C2E7189FC}"/>
          </ac:spMkLst>
        </pc:spChg>
      </pc:sldChg>
      <pc:sldChg chg="delCm">
        <pc:chgData name="Melissa Maynard" userId="db447e00-1e42-438b-b3a0-5d5f81230a16" providerId="ADAL" clId="{EDEB8BD8-2939-4424-843D-50C336B45AE9}" dt="2023-09-18T20:49:26.271" v="660"/>
        <pc:sldMkLst>
          <pc:docMk/>
          <pc:sldMk cId="1704192238" sldId="344"/>
        </pc:sldMkLst>
      </pc:sldChg>
    </pc:docChg>
  </pc:docChgLst>
  <pc:docChgLst>
    <pc:chgData name="Alexandre Fall" userId="69d36c7a-693b-4acc-9923-df3897832261" providerId="ADAL" clId="{03BCCAC6-AC6A-4113-93F0-772940443725}"/>
    <pc:docChg chg="undo custSel modSld">
      <pc:chgData name="Alexandre Fall" userId="69d36c7a-693b-4acc-9923-df3897832261" providerId="ADAL" clId="{03BCCAC6-AC6A-4113-93F0-772940443725}" dt="2023-09-08T20:49:41.608" v="614" actId="20577"/>
      <pc:docMkLst>
        <pc:docMk/>
      </pc:docMkLst>
      <pc:sldChg chg="delSp modSp mod">
        <pc:chgData name="Alexandre Fall" userId="69d36c7a-693b-4acc-9923-df3897832261" providerId="ADAL" clId="{03BCCAC6-AC6A-4113-93F0-772940443725}" dt="2023-09-08T20:49:41.608" v="614" actId="20577"/>
        <pc:sldMkLst>
          <pc:docMk/>
          <pc:sldMk cId="3338784197" sldId="293"/>
        </pc:sldMkLst>
        <pc:spChg chg="del mod">
          <ac:chgData name="Alexandre Fall" userId="69d36c7a-693b-4acc-9923-df3897832261" providerId="ADAL" clId="{03BCCAC6-AC6A-4113-93F0-772940443725}" dt="2023-09-08T20:46:34.858" v="477" actId="478"/>
          <ac:spMkLst>
            <pc:docMk/>
            <pc:sldMk cId="3338784197" sldId="293"/>
            <ac:spMk id="5" creationId="{860F38E8-9062-EDBC-D6BA-7DE87AF85464}"/>
          </ac:spMkLst>
        </pc:spChg>
        <pc:spChg chg="mod">
          <ac:chgData name="Alexandre Fall" userId="69d36c7a-693b-4acc-9923-df3897832261" providerId="ADAL" clId="{03BCCAC6-AC6A-4113-93F0-772940443725}" dt="2023-09-08T20:49:41.608" v="614" actId="20577"/>
          <ac:spMkLst>
            <pc:docMk/>
            <pc:sldMk cId="3338784197" sldId="293"/>
            <ac:spMk id="16" creationId="{997361EB-E17C-5BA0-715B-65D5621A40FA}"/>
          </ac:spMkLst>
        </pc:spChg>
      </pc:sldChg>
    </pc:docChg>
  </pc:docChgLst>
  <pc:docChgLst>
    <pc:chgData name="Margot Hoagland" userId="ae5fe8c1-a51f-48ba-b257-887bad41f2a9" providerId="ADAL" clId="{C5085FD4-E229-4F03-A55F-ACD686D258E2}"/>
    <pc:docChg chg="custSel modSld">
      <pc:chgData name="Margot Hoagland" userId="ae5fe8c1-a51f-48ba-b257-887bad41f2a9" providerId="ADAL" clId="{C5085FD4-E229-4F03-A55F-ACD686D258E2}" dt="2023-09-18T18:28:53.762" v="487"/>
      <pc:docMkLst>
        <pc:docMk/>
      </pc:docMkLst>
      <pc:sldChg chg="addSp modSp mod addCm">
        <pc:chgData name="Margot Hoagland" userId="ae5fe8c1-a51f-48ba-b257-887bad41f2a9" providerId="ADAL" clId="{C5085FD4-E229-4F03-A55F-ACD686D258E2}" dt="2023-09-18T15:18:23.636" v="274" actId="732"/>
        <pc:sldMkLst>
          <pc:docMk/>
          <pc:sldMk cId="3400694043" sldId="267"/>
        </pc:sldMkLst>
        <pc:spChg chg="mod">
          <ac:chgData name="Margot Hoagland" userId="ae5fe8c1-a51f-48ba-b257-887bad41f2a9" providerId="ADAL" clId="{C5085FD4-E229-4F03-A55F-ACD686D258E2}" dt="2023-09-18T15:14:46.438" v="268" actId="20577"/>
          <ac:spMkLst>
            <pc:docMk/>
            <pc:sldMk cId="3400694043" sldId="267"/>
            <ac:spMk id="3" creationId="{EC3FDBF6-6B07-815C-3138-08E17101E1BE}"/>
          </ac:spMkLst>
        </pc:spChg>
        <pc:picChg chg="add mod modCrop">
          <ac:chgData name="Margot Hoagland" userId="ae5fe8c1-a51f-48ba-b257-887bad41f2a9" providerId="ADAL" clId="{C5085FD4-E229-4F03-A55F-ACD686D258E2}" dt="2023-09-18T15:18:23.636" v="274" actId="732"/>
          <ac:picMkLst>
            <pc:docMk/>
            <pc:sldMk cId="3400694043" sldId="267"/>
            <ac:picMk id="9" creationId="{152CA77B-BAF8-5EDC-D06D-89F8CAF4DCE0}"/>
          </ac:picMkLst>
        </pc:picChg>
      </pc:sldChg>
      <pc:sldChg chg="addCm">
        <pc:chgData name="Margot Hoagland" userId="ae5fe8c1-a51f-48ba-b257-887bad41f2a9" providerId="ADAL" clId="{C5085FD4-E229-4F03-A55F-ACD686D258E2}" dt="2023-09-18T15:34:13.405" v="288"/>
        <pc:sldMkLst>
          <pc:docMk/>
          <pc:sldMk cId="1962580183" sldId="281"/>
        </pc:sldMkLst>
      </pc:sldChg>
      <pc:sldChg chg="addSp delSp modSp mod addCm">
        <pc:chgData name="Margot Hoagland" userId="ae5fe8c1-a51f-48ba-b257-887bad41f2a9" providerId="ADAL" clId="{C5085FD4-E229-4F03-A55F-ACD686D258E2}" dt="2023-09-18T18:28:53.762" v="487"/>
        <pc:sldMkLst>
          <pc:docMk/>
          <pc:sldMk cId="341367306" sldId="282"/>
        </pc:sldMkLst>
        <pc:spChg chg="mod">
          <ac:chgData name="Margot Hoagland" userId="ae5fe8c1-a51f-48ba-b257-887bad41f2a9" providerId="ADAL" clId="{C5085FD4-E229-4F03-A55F-ACD686D258E2}" dt="2023-09-18T18:27:43.347" v="477" actId="20577"/>
          <ac:spMkLst>
            <pc:docMk/>
            <pc:sldMk cId="341367306" sldId="282"/>
            <ac:spMk id="16" creationId="{997361EB-E17C-5BA0-715B-65D5621A40FA}"/>
          </ac:spMkLst>
        </pc:spChg>
        <pc:picChg chg="add del mod modCrop">
          <ac:chgData name="Margot Hoagland" userId="ae5fe8c1-a51f-48ba-b257-887bad41f2a9" providerId="ADAL" clId="{C5085FD4-E229-4F03-A55F-ACD686D258E2}" dt="2023-09-18T18:26:50.169" v="290" actId="478"/>
          <ac:picMkLst>
            <pc:docMk/>
            <pc:sldMk cId="341367306" sldId="282"/>
            <ac:picMk id="6" creationId="{A1CF201D-FE24-9AB4-836F-253444D50C37}"/>
          </ac:picMkLst>
        </pc:picChg>
        <pc:picChg chg="add mod modCrop">
          <ac:chgData name="Margot Hoagland" userId="ae5fe8c1-a51f-48ba-b257-887bad41f2a9" providerId="ADAL" clId="{C5085FD4-E229-4F03-A55F-ACD686D258E2}" dt="2023-09-18T18:28:20.314" v="486" actId="732"/>
          <ac:picMkLst>
            <pc:docMk/>
            <pc:sldMk cId="341367306" sldId="282"/>
            <ac:picMk id="12" creationId="{9410A17A-A455-DBB5-EC7B-EEDF830FA516}"/>
          </ac:picMkLst>
        </pc:picChg>
      </pc:sldChg>
      <pc:sldChg chg="modSp mod">
        <pc:chgData name="Margot Hoagland" userId="ae5fe8c1-a51f-48ba-b257-887bad41f2a9" providerId="ADAL" clId="{C5085FD4-E229-4F03-A55F-ACD686D258E2}" dt="2023-09-18T15:31:35.752" v="284" actId="1076"/>
        <pc:sldMkLst>
          <pc:docMk/>
          <pc:sldMk cId="895703077" sldId="283"/>
        </pc:sldMkLst>
        <pc:spChg chg="mod">
          <ac:chgData name="Margot Hoagland" userId="ae5fe8c1-a51f-48ba-b257-887bad41f2a9" providerId="ADAL" clId="{C5085FD4-E229-4F03-A55F-ACD686D258E2}" dt="2023-09-18T15:31:35.752" v="284" actId="1076"/>
          <ac:spMkLst>
            <pc:docMk/>
            <pc:sldMk cId="895703077" sldId="283"/>
            <ac:spMk id="16" creationId="{1AF258C0-7285-04F5-E7B0-E00DF725C914}"/>
          </ac:spMkLst>
        </pc:spChg>
      </pc:sldChg>
      <pc:sldChg chg="modSp mod addCm">
        <pc:chgData name="Margot Hoagland" userId="ae5fe8c1-a51f-48ba-b257-887bad41f2a9" providerId="ADAL" clId="{C5085FD4-E229-4F03-A55F-ACD686D258E2}" dt="2023-09-18T15:32:12.094" v="285"/>
        <pc:sldMkLst>
          <pc:docMk/>
          <pc:sldMk cId="572355914" sldId="287"/>
        </pc:sldMkLst>
        <pc:spChg chg="mod">
          <ac:chgData name="Margot Hoagland" userId="ae5fe8c1-a51f-48ba-b257-887bad41f2a9" providerId="ADAL" clId="{C5085FD4-E229-4F03-A55F-ACD686D258E2}" dt="2023-09-18T15:17:47.876" v="271" actId="2711"/>
          <ac:spMkLst>
            <pc:docMk/>
            <pc:sldMk cId="572355914" sldId="287"/>
            <ac:spMk id="6" creationId="{5B1533F1-BA67-CE49-2752-369E42292A6C}"/>
          </ac:spMkLst>
        </pc:spChg>
      </pc:sldChg>
      <pc:sldChg chg="modSp mod">
        <pc:chgData name="Margot Hoagland" userId="ae5fe8c1-a51f-48ba-b257-887bad41f2a9" providerId="ADAL" clId="{C5085FD4-E229-4F03-A55F-ACD686D258E2}" dt="2023-09-18T15:32:27.892" v="286" actId="1076"/>
        <pc:sldMkLst>
          <pc:docMk/>
          <pc:sldMk cId="2996394234" sldId="290"/>
        </pc:sldMkLst>
        <pc:grpChg chg="mod">
          <ac:chgData name="Margot Hoagland" userId="ae5fe8c1-a51f-48ba-b257-887bad41f2a9" providerId="ADAL" clId="{C5085FD4-E229-4F03-A55F-ACD686D258E2}" dt="2023-09-18T15:32:27.892" v="286" actId="1076"/>
          <ac:grpSpMkLst>
            <pc:docMk/>
            <pc:sldMk cId="2996394234" sldId="290"/>
            <ac:grpSpMk id="27" creationId="{DEF9FD80-281E-9CB1-CC3C-FBF9916F8A86}"/>
          </ac:grpSpMkLst>
        </pc:grpChg>
      </pc:sldChg>
      <pc:sldChg chg="modSp mod">
        <pc:chgData name="Margot Hoagland" userId="ae5fe8c1-a51f-48ba-b257-887bad41f2a9" providerId="ADAL" clId="{C5085FD4-E229-4F03-A55F-ACD686D258E2}" dt="2023-09-18T15:32:33.234" v="287" actId="1076"/>
        <pc:sldMkLst>
          <pc:docMk/>
          <pc:sldMk cId="3707366873" sldId="291"/>
        </pc:sldMkLst>
        <pc:picChg chg="mod">
          <ac:chgData name="Margot Hoagland" userId="ae5fe8c1-a51f-48ba-b257-887bad41f2a9" providerId="ADAL" clId="{C5085FD4-E229-4F03-A55F-ACD686D258E2}" dt="2023-09-18T15:32:33.234" v="287" actId="1076"/>
          <ac:picMkLst>
            <pc:docMk/>
            <pc:sldMk cId="3707366873" sldId="291"/>
            <ac:picMk id="30" creationId="{2D3C161A-39DF-9323-FDBA-F67957C275BE}"/>
          </ac:picMkLst>
        </pc:picChg>
      </pc:sldChg>
      <pc:sldChg chg="addCm">
        <pc:chgData name="Margot Hoagland" userId="ae5fe8c1-a51f-48ba-b257-887bad41f2a9" providerId="ADAL" clId="{C5085FD4-E229-4F03-A55F-ACD686D258E2}" dt="2023-09-18T15:31:08.925" v="281"/>
        <pc:sldMkLst>
          <pc:docMk/>
          <pc:sldMk cId="3338784197" sldId="293"/>
        </pc:sldMkLst>
      </pc:sldChg>
      <pc:sldChg chg="modSp mod">
        <pc:chgData name="Margot Hoagland" userId="ae5fe8c1-a51f-48ba-b257-887bad41f2a9" providerId="ADAL" clId="{C5085FD4-E229-4F03-A55F-ACD686D258E2}" dt="2023-09-18T15:34:49.249" v="289" actId="14100"/>
        <pc:sldMkLst>
          <pc:docMk/>
          <pc:sldMk cId="4094341286" sldId="341"/>
        </pc:sldMkLst>
        <pc:spChg chg="mod">
          <ac:chgData name="Margot Hoagland" userId="ae5fe8c1-a51f-48ba-b257-887bad41f2a9" providerId="ADAL" clId="{C5085FD4-E229-4F03-A55F-ACD686D258E2}" dt="2023-09-18T15:34:49.249" v="289" actId="14100"/>
          <ac:spMkLst>
            <pc:docMk/>
            <pc:sldMk cId="4094341286" sldId="341"/>
            <ac:spMk id="2" creationId="{53680274-87CA-7788-7921-DE5C2E7189FC}"/>
          </ac:spMkLst>
        </pc:spChg>
      </pc:sldChg>
      <pc:sldChg chg="addCm">
        <pc:chgData name="Margot Hoagland" userId="ae5fe8c1-a51f-48ba-b257-887bad41f2a9" providerId="ADAL" clId="{C5085FD4-E229-4F03-A55F-ACD686D258E2}" dt="2023-09-18T14:59:54.601" v="0"/>
        <pc:sldMkLst>
          <pc:docMk/>
          <pc:sldMk cId="1704192238" sldId="344"/>
        </pc:sldMkLst>
      </pc:sldChg>
    </pc:docChg>
  </pc:docChgLst>
  <pc:docChgLst>
    <pc:chgData name="farmersfieldonline" userId="S::farmersfieldonline_gmail.com#ext#@pew.onmicrosoft.com::e0cbdac7-d4a7-4c12-8ae6-becc30bd5c96" providerId="AD" clId="Web-{5132B68E-BBAF-45F1-49BC-5FEEF5459CF5}"/>
    <pc:docChg chg="mod addSld modSld sldOrd">
      <pc:chgData name="farmersfieldonline" userId="S::farmersfieldonline_gmail.com#ext#@pew.onmicrosoft.com::e0cbdac7-d4a7-4c12-8ae6-becc30bd5c96" providerId="AD" clId="Web-{5132B68E-BBAF-45F1-49BC-5FEEF5459CF5}" dt="2023-09-13T18:41:05.245" v="934" actId="14100"/>
      <pc:docMkLst>
        <pc:docMk/>
      </pc:docMkLst>
      <pc:sldChg chg="addCm">
        <pc:chgData name="farmersfieldonline" userId="S::farmersfieldonline_gmail.com#ext#@pew.onmicrosoft.com::e0cbdac7-d4a7-4c12-8ae6-becc30bd5c96" providerId="AD" clId="Web-{5132B68E-BBAF-45F1-49BC-5FEEF5459CF5}" dt="2023-09-13T14:42:48.149" v="251"/>
        <pc:sldMkLst>
          <pc:docMk/>
          <pc:sldMk cId="3426514009" sldId="339"/>
        </pc:sldMkLst>
      </pc:sldChg>
      <pc:sldChg chg="ord">
        <pc:chgData name="farmersfieldonline" userId="S::farmersfieldonline_gmail.com#ext#@pew.onmicrosoft.com::e0cbdac7-d4a7-4c12-8ae6-becc30bd5c96" providerId="AD" clId="Web-{5132B68E-BBAF-45F1-49BC-5FEEF5459CF5}" dt="2023-09-13T14:35:09.601" v="249"/>
        <pc:sldMkLst>
          <pc:docMk/>
          <pc:sldMk cId="4094341286" sldId="341"/>
        </pc:sldMkLst>
      </pc:sldChg>
      <pc:sldChg chg="addSp delSp modSp add replId">
        <pc:chgData name="farmersfieldonline" userId="S::farmersfieldonline_gmail.com#ext#@pew.onmicrosoft.com::e0cbdac7-d4a7-4c12-8ae6-becc30bd5c96" providerId="AD" clId="Web-{5132B68E-BBAF-45F1-49BC-5FEEF5459CF5}" dt="2023-09-13T13:30:24.679" v="129" actId="20577"/>
        <pc:sldMkLst>
          <pc:docMk/>
          <pc:sldMk cId="395492088" sldId="343"/>
        </pc:sldMkLst>
        <pc:spChg chg="mod">
          <ac:chgData name="farmersfieldonline" userId="S::farmersfieldonline_gmail.com#ext#@pew.onmicrosoft.com::e0cbdac7-d4a7-4c12-8ae6-becc30bd5c96" providerId="AD" clId="Web-{5132B68E-BBAF-45F1-49BC-5FEEF5459CF5}" dt="2023-09-13T13:30:24.679" v="129" actId="20577"/>
          <ac:spMkLst>
            <pc:docMk/>
            <pc:sldMk cId="395492088" sldId="343"/>
            <ac:spMk id="3" creationId="{3BA70215-4590-5FF2-EADE-78219EC48B6D}"/>
          </ac:spMkLst>
        </pc:spChg>
        <pc:picChg chg="del">
          <ac:chgData name="farmersfieldonline" userId="S::farmersfieldonline_gmail.com#ext#@pew.onmicrosoft.com::e0cbdac7-d4a7-4c12-8ae6-becc30bd5c96" providerId="AD" clId="Web-{5132B68E-BBAF-45F1-49BC-5FEEF5459CF5}" dt="2023-09-13T13:17:45.261" v="1"/>
          <ac:picMkLst>
            <pc:docMk/>
            <pc:sldMk cId="395492088" sldId="343"/>
            <ac:picMk id="2" creationId="{12002E1B-BCBE-AE26-39A3-4515A4BEA260}"/>
          </ac:picMkLst>
        </pc:picChg>
        <pc:picChg chg="add del mod">
          <ac:chgData name="farmersfieldonline" userId="S::farmersfieldonline_gmail.com#ext#@pew.onmicrosoft.com::e0cbdac7-d4a7-4c12-8ae6-becc30bd5c96" providerId="AD" clId="Web-{5132B68E-BBAF-45F1-49BC-5FEEF5459CF5}" dt="2023-09-13T13:23:34.524" v="42"/>
          <ac:picMkLst>
            <pc:docMk/>
            <pc:sldMk cId="395492088" sldId="343"/>
            <ac:picMk id="4" creationId="{DBE951D9-5CA6-C7BF-FF72-B4A889D9B261}"/>
          </ac:picMkLst>
        </pc:picChg>
        <pc:picChg chg="add mod">
          <ac:chgData name="farmersfieldonline" userId="S::farmersfieldonline_gmail.com#ext#@pew.onmicrosoft.com::e0cbdac7-d4a7-4c12-8ae6-becc30bd5c96" providerId="AD" clId="Web-{5132B68E-BBAF-45F1-49BC-5FEEF5459CF5}" dt="2023-09-13T13:28:10.237" v="50" actId="1076"/>
          <ac:picMkLst>
            <pc:docMk/>
            <pc:sldMk cId="395492088" sldId="343"/>
            <ac:picMk id="5" creationId="{60572125-CAB0-5500-97D3-403E9A3ABE77}"/>
          </ac:picMkLst>
        </pc:picChg>
      </pc:sldChg>
      <pc:sldChg chg="addSp delSp modSp new mod ord setBg">
        <pc:chgData name="farmersfieldonline" userId="S::farmersfieldonline_gmail.com#ext#@pew.onmicrosoft.com::e0cbdac7-d4a7-4c12-8ae6-becc30bd5c96" providerId="AD" clId="Web-{5132B68E-BBAF-45F1-49BC-5FEEF5459CF5}" dt="2023-09-13T14:16:20.154" v="242" actId="1076"/>
        <pc:sldMkLst>
          <pc:docMk/>
          <pc:sldMk cId="1704192238" sldId="344"/>
        </pc:sldMkLst>
        <pc:spChg chg="add mod">
          <ac:chgData name="farmersfieldonline" userId="S::farmersfieldonline_gmail.com#ext#@pew.onmicrosoft.com::e0cbdac7-d4a7-4c12-8ae6-becc30bd5c96" providerId="AD" clId="Web-{5132B68E-BBAF-45F1-49BC-5FEEF5459CF5}" dt="2023-09-13T14:16:20.154" v="242" actId="1076"/>
          <ac:spMkLst>
            <pc:docMk/>
            <pc:sldMk cId="1704192238" sldId="344"/>
            <ac:spMk id="2" creationId="{036214F4-DAA0-FF3A-96FF-2F023215A290}"/>
          </ac:spMkLst>
        </pc:spChg>
        <pc:picChg chg="add del mod">
          <ac:chgData name="farmersfieldonline" userId="S::farmersfieldonline_gmail.com#ext#@pew.onmicrosoft.com::e0cbdac7-d4a7-4c12-8ae6-becc30bd5c96" providerId="AD" clId="Web-{5132B68E-BBAF-45F1-49BC-5FEEF5459CF5}" dt="2023-09-13T13:51:11.208" v="165"/>
          <ac:picMkLst>
            <pc:docMk/>
            <pc:sldMk cId="1704192238" sldId="344"/>
            <ac:picMk id="3" creationId="{194E67B2-493B-641D-2A63-7AB98A92F9B8}"/>
          </ac:picMkLst>
        </pc:picChg>
        <pc:picChg chg="add del mod ord">
          <ac:chgData name="farmersfieldonline" userId="S::farmersfieldonline_gmail.com#ext#@pew.onmicrosoft.com::e0cbdac7-d4a7-4c12-8ae6-becc30bd5c96" providerId="AD" clId="Web-{5132B68E-BBAF-45F1-49BC-5FEEF5459CF5}" dt="2023-09-13T14:02:49.984" v="173"/>
          <ac:picMkLst>
            <pc:docMk/>
            <pc:sldMk cId="1704192238" sldId="344"/>
            <ac:picMk id="4" creationId="{9CD5EDE7-8372-B650-1CD1-6E3BD4ABAB02}"/>
          </ac:picMkLst>
        </pc:picChg>
      </pc:sldChg>
      <pc:sldChg chg="addSp delSp modSp new mod ord setBg">
        <pc:chgData name="farmersfieldonline" userId="S::farmersfieldonline_gmail.com#ext#@pew.onmicrosoft.com::e0cbdac7-d4a7-4c12-8ae6-becc30bd5c96" providerId="AD" clId="Web-{5132B68E-BBAF-45F1-49BC-5FEEF5459CF5}" dt="2023-09-13T14:26:22.457" v="248"/>
        <pc:sldMkLst>
          <pc:docMk/>
          <pc:sldMk cId="1041464020" sldId="345"/>
        </pc:sldMkLst>
        <pc:spChg chg="add del mod">
          <ac:chgData name="farmersfieldonline" userId="S::farmersfieldonline_gmail.com#ext#@pew.onmicrosoft.com::e0cbdac7-d4a7-4c12-8ae6-becc30bd5c96" providerId="AD" clId="Web-{5132B68E-BBAF-45F1-49BC-5FEEF5459CF5}" dt="2023-09-13T13:45:48.025" v="156"/>
          <ac:spMkLst>
            <pc:docMk/>
            <pc:sldMk cId="1041464020" sldId="345"/>
            <ac:spMk id="2" creationId="{7970E631-1924-F7A5-390B-D885FD0381A3}"/>
          </ac:spMkLst>
        </pc:spChg>
        <pc:spChg chg="add del mod">
          <ac:chgData name="farmersfieldonline" userId="S::farmersfieldonline_gmail.com#ext#@pew.onmicrosoft.com::e0cbdac7-d4a7-4c12-8ae6-becc30bd5c96" providerId="AD" clId="Web-{5132B68E-BBAF-45F1-49BC-5FEEF5459CF5}" dt="2023-09-13T13:45:46.431" v="155"/>
          <ac:spMkLst>
            <pc:docMk/>
            <pc:sldMk cId="1041464020" sldId="345"/>
            <ac:spMk id="3" creationId="{B25CEF0E-A4E5-1B90-8FA7-D2972CF3ABE1}"/>
          </ac:spMkLst>
        </pc:spChg>
        <pc:spChg chg="add del mod">
          <ac:chgData name="farmersfieldonline" userId="S::farmersfieldonline_gmail.com#ext#@pew.onmicrosoft.com::e0cbdac7-d4a7-4c12-8ae6-becc30bd5c96" providerId="AD" clId="Web-{5132B68E-BBAF-45F1-49BC-5FEEF5459CF5}" dt="2023-09-13T13:46:43.324" v="160"/>
          <ac:spMkLst>
            <pc:docMk/>
            <pc:sldMk cId="1041464020" sldId="345"/>
            <ac:spMk id="4" creationId="{CEA2E8F6-4103-F0CF-76D9-17C1430F0F75}"/>
          </ac:spMkLst>
        </pc:spChg>
        <pc:spChg chg="add">
          <ac:chgData name="farmersfieldonline" userId="S::farmersfieldonline_gmail.com#ext#@pew.onmicrosoft.com::e0cbdac7-d4a7-4c12-8ae6-becc30bd5c96" providerId="AD" clId="Web-{5132B68E-BBAF-45F1-49BC-5FEEF5459CF5}" dt="2023-09-13T14:26:22.457" v="248"/>
          <ac:spMkLst>
            <pc:docMk/>
            <pc:sldMk cId="1041464020" sldId="345"/>
            <ac:spMk id="11" creationId="{69D184B2-2226-4E31-BCCB-444330767440}"/>
          </ac:spMkLst>
        </pc:spChg>
        <pc:spChg chg="add">
          <ac:chgData name="farmersfieldonline" userId="S::farmersfieldonline_gmail.com#ext#@pew.onmicrosoft.com::e0cbdac7-d4a7-4c12-8ae6-becc30bd5c96" providerId="AD" clId="Web-{5132B68E-BBAF-45F1-49BC-5FEEF5459CF5}" dt="2023-09-13T14:26:22.457" v="248"/>
          <ac:spMkLst>
            <pc:docMk/>
            <pc:sldMk cId="1041464020" sldId="345"/>
            <ac:spMk id="13" creationId="{1AC4D4E3-486A-464A-8EC8-D44881097267}"/>
          </ac:spMkLst>
        </pc:spChg>
        <pc:spChg chg="add">
          <ac:chgData name="farmersfieldonline" userId="S::farmersfieldonline_gmail.com#ext#@pew.onmicrosoft.com::e0cbdac7-d4a7-4c12-8ae6-becc30bd5c96" providerId="AD" clId="Web-{5132B68E-BBAF-45F1-49BC-5FEEF5459CF5}" dt="2023-09-13T14:26:22.457" v="248"/>
          <ac:spMkLst>
            <pc:docMk/>
            <pc:sldMk cId="1041464020" sldId="345"/>
            <ac:spMk id="15" creationId="{864DE13E-58EB-4475-B79C-0D4FC651239B}"/>
          </ac:spMkLst>
        </pc:spChg>
        <pc:picChg chg="add del mod">
          <ac:chgData name="farmersfieldonline" userId="S::farmersfieldonline_gmail.com#ext#@pew.onmicrosoft.com::e0cbdac7-d4a7-4c12-8ae6-becc30bd5c96" providerId="AD" clId="Web-{5132B68E-BBAF-45F1-49BC-5FEEF5459CF5}" dt="2023-09-13T14:16:54.702" v="243"/>
          <ac:picMkLst>
            <pc:docMk/>
            <pc:sldMk cId="1041464020" sldId="345"/>
            <ac:picMk id="5" creationId="{385BD9D2-66E8-0F2C-BDF8-4DDB8FB5F055}"/>
          </ac:picMkLst>
        </pc:picChg>
        <pc:picChg chg="add mod">
          <ac:chgData name="farmersfieldonline" userId="S::farmersfieldonline_gmail.com#ext#@pew.onmicrosoft.com::e0cbdac7-d4a7-4c12-8ae6-becc30bd5c96" providerId="AD" clId="Web-{5132B68E-BBAF-45F1-49BC-5FEEF5459CF5}" dt="2023-09-13T14:26:22.457" v="248"/>
          <ac:picMkLst>
            <pc:docMk/>
            <pc:sldMk cId="1041464020" sldId="345"/>
            <ac:picMk id="6" creationId="{CE6B44A3-DA4F-28E6-EC98-8AF46E38EFAE}"/>
          </ac:picMkLst>
        </pc:picChg>
      </pc:sldChg>
      <pc:sldChg chg="addSp delSp modSp new mod setBg modShow">
        <pc:chgData name="farmersfieldonline" userId="S::farmersfieldonline_gmail.com#ext#@pew.onmicrosoft.com::e0cbdac7-d4a7-4c12-8ae6-becc30bd5c96" providerId="AD" clId="Web-{5132B68E-BBAF-45F1-49BC-5FEEF5459CF5}" dt="2023-09-13T16:02:35.682" v="608" actId="20577"/>
        <pc:sldMkLst>
          <pc:docMk/>
          <pc:sldMk cId="1560100945" sldId="346"/>
        </pc:sldMkLst>
        <pc:spChg chg="add del">
          <ac:chgData name="farmersfieldonline" userId="S::farmersfieldonline_gmail.com#ext#@pew.onmicrosoft.com::e0cbdac7-d4a7-4c12-8ae6-becc30bd5c96" providerId="AD" clId="Web-{5132B68E-BBAF-45F1-49BC-5FEEF5459CF5}" dt="2023-09-13T15:00:21.109" v="264"/>
          <ac:spMkLst>
            <pc:docMk/>
            <pc:sldMk cId="1560100945" sldId="346"/>
            <ac:spMk id="8" creationId="{F3060C83-F051-4F0E-ABAD-AA0DFC48B218}"/>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10" creationId="{83C98ABE-055B-441F-B07E-44F97F083C39}"/>
          </ac:spMkLst>
        </pc:spChg>
        <pc:spChg chg="add">
          <ac:chgData name="farmersfieldonline" userId="S::farmersfieldonline_gmail.com#ext#@pew.onmicrosoft.com::e0cbdac7-d4a7-4c12-8ae6-becc30bd5c96" providerId="AD" clId="Web-{5132B68E-BBAF-45F1-49BC-5FEEF5459CF5}" dt="2023-09-13T15:09:12.550" v="299"/>
          <ac:spMkLst>
            <pc:docMk/>
            <pc:sldMk cId="1560100945" sldId="346"/>
            <ac:spMk id="11" creationId="{ECA782BA-3F6A-92C2-71E4-23A1391997A9}"/>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12" creationId="{29FDB030-9B49-4CED-8CCD-4D99382388AC}"/>
          </ac:spMkLst>
        </pc:spChg>
        <pc:spChg chg="add mod">
          <ac:chgData name="farmersfieldonline" userId="S::farmersfieldonline_gmail.com#ext#@pew.onmicrosoft.com::e0cbdac7-d4a7-4c12-8ae6-becc30bd5c96" providerId="AD" clId="Web-{5132B68E-BBAF-45F1-49BC-5FEEF5459CF5}" dt="2023-09-13T15:20:58.310" v="461" actId="20577"/>
          <ac:spMkLst>
            <pc:docMk/>
            <pc:sldMk cId="1560100945" sldId="346"/>
            <ac:spMk id="13" creationId="{64CA82FC-71C9-E4C5-CC3B-66A0B0609756}"/>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14" creationId="{3783CA14-24A1-485C-8B30-D6A5D87987AD}"/>
          </ac:spMkLst>
        </pc:spChg>
        <pc:spChg chg="add del mod">
          <ac:chgData name="farmersfieldonline" userId="S::farmersfieldonline_gmail.com#ext#@pew.onmicrosoft.com::e0cbdac7-d4a7-4c12-8ae6-becc30bd5c96" providerId="AD" clId="Web-{5132B68E-BBAF-45F1-49BC-5FEEF5459CF5}" dt="2023-09-13T15:10:22.943" v="313"/>
          <ac:spMkLst>
            <pc:docMk/>
            <pc:sldMk cId="1560100945" sldId="346"/>
            <ac:spMk id="15" creationId="{802D3577-E8C4-69E5-66DE-266008B39038}"/>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16" creationId="{9A97C86A-04D6-40F7-AE84-31AB43E6A846}"/>
          </ac:spMkLst>
        </pc:spChg>
        <pc:spChg chg="add mod">
          <ac:chgData name="farmersfieldonline" userId="S::farmersfieldonline_gmail.com#ext#@pew.onmicrosoft.com::e0cbdac7-d4a7-4c12-8ae6-becc30bd5c96" providerId="AD" clId="Web-{5132B68E-BBAF-45F1-49BC-5FEEF5459CF5}" dt="2023-09-13T15:34:50.715" v="547" actId="20577"/>
          <ac:spMkLst>
            <pc:docMk/>
            <pc:sldMk cId="1560100945" sldId="346"/>
            <ac:spMk id="17" creationId="{92065981-9DDA-4EA4-6330-CAE0C6CE78A2}"/>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18" creationId="{FF9F2414-84E8-453E-B1F3-389FDE8192D9}"/>
          </ac:spMkLst>
        </pc:spChg>
        <pc:spChg chg="add mod">
          <ac:chgData name="farmersfieldonline" userId="S::farmersfieldonline_gmail.com#ext#@pew.onmicrosoft.com::e0cbdac7-d4a7-4c12-8ae6-becc30bd5c96" providerId="AD" clId="Web-{5132B68E-BBAF-45F1-49BC-5FEEF5459CF5}" dt="2023-09-13T16:02:35.682" v="608" actId="20577"/>
          <ac:spMkLst>
            <pc:docMk/>
            <pc:sldMk cId="1560100945" sldId="346"/>
            <ac:spMk id="19" creationId="{335222C6-69EB-5077-8731-6DC83808D55D}"/>
          </ac:spMkLst>
        </pc:spChg>
        <pc:spChg chg="add del">
          <ac:chgData name="farmersfieldonline" userId="S::farmersfieldonline_gmail.com#ext#@pew.onmicrosoft.com::e0cbdac7-d4a7-4c12-8ae6-becc30bd5c96" providerId="AD" clId="Web-{5132B68E-BBAF-45F1-49BC-5FEEF5459CF5}" dt="2023-09-13T15:00:21.109" v="264"/>
          <ac:spMkLst>
            <pc:docMk/>
            <pc:sldMk cId="1560100945" sldId="346"/>
            <ac:spMk id="20" creationId="{3ECA69A1-7536-43AC-85EF-C7106179F5ED}"/>
          </ac:spMkLst>
        </pc:spChg>
        <pc:picChg chg="add del mod">
          <ac:chgData name="farmersfieldonline" userId="S::farmersfieldonline_gmail.com#ext#@pew.onmicrosoft.com::e0cbdac7-d4a7-4c12-8ae6-becc30bd5c96" providerId="AD" clId="Web-{5132B68E-BBAF-45F1-49BC-5FEEF5459CF5}" dt="2023-09-13T14:56:55.523" v="258"/>
          <ac:picMkLst>
            <pc:docMk/>
            <pc:sldMk cId="1560100945" sldId="346"/>
            <ac:picMk id="2" creationId="{19E4EE63-CC26-474B-A615-754E0826971A}"/>
          </ac:picMkLst>
        </pc:picChg>
        <pc:picChg chg="add del mod">
          <ac:chgData name="farmersfieldonline" userId="S::farmersfieldonline_gmail.com#ext#@pew.onmicrosoft.com::e0cbdac7-d4a7-4c12-8ae6-becc30bd5c96" providerId="AD" clId="Web-{5132B68E-BBAF-45F1-49BC-5FEEF5459CF5}" dt="2023-09-13T15:00:22.655" v="266"/>
          <ac:picMkLst>
            <pc:docMk/>
            <pc:sldMk cId="1560100945" sldId="346"/>
            <ac:picMk id="3" creationId="{C11FC538-DE27-7CA7-6CD0-6911D80EA33A}"/>
          </ac:picMkLst>
        </pc:picChg>
        <pc:picChg chg="add mod modCrop">
          <ac:chgData name="farmersfieldonline" userId="S::farmersfieldonline_gmail.com#ext#@pew.onmicrosoft.com::e0cbdac7-d4a7-4c12-8ae6-becc30bd5c96" providerId="AD" clId="Web-{5132B68E-BBAF-45F1-49BC-5FEEF5459CF5}" dt="2023-09-13T15:12:16.572" v="365" actId="1076"/>
          <ac:picMkLst>
            <pc:docMk/>
            <pc:sldMk cId="1560100945" sldId="346"/>
            <ac:picMk id="4" creationId="{006C6CE0-2F66-F19D-6F5D-E0923E633907}"/>
          </ac:picMkLst>
        </pc:picChg>
        <pc:picChg chg="add mod">
          <ac:chgData name="farmersfieldonline" userId="S::farmersfieldonline_gmail.com#ext#@pew.onmicrosoft.com::e0cbdac7-d4a7-4c12-8ae6-becc30bd5c96" providerId="AD" clId="Web-{5132B68E-BBAF-45F1-49BC-5FEEF5459CF5}" dt="2023-09-13T15:08:10.188" v="296" actId="1076"/>
          <ac:picMkLst>
            <pc:docMk/>
            <pc:sldMk cId="1560100945" sldId="346"/>
            <ac:picMk id="5" creationId="{6D0219B3-2CB1-2D60-D3EC-373BD77F7DCA}"/>
          </ac:picMkLst>
        </pc:picChg>
        <pc:picChg chg="add del mod">
          <ac:chgData name="farmersfieldonline" userId="S::farmersfieldonline_gmail.com#ext#@pew.onmicrosoft.com::e0cbdac7-d4a7-4c12-8ae6-becc30bd5c96" providerId="AD" clId="Web-{5132B68E-BBAF-45F1-49BC-5FEEF5459CF5}" dt="2023-09-13T15:07:33.468" v="289"/>
          <ac:picMkLst>
            <pc:docMk/>
            <pc:sldMk cId="1560100945" sldId="346"/>
            <ac:picMk id="6" creationId="{54E2E004-9C3B-99F0-7EAB-0D4346E5A1AD}"/>
          </ac:picMkLst>
        </pc:picChg>
        <pc:picChg chg="add mod">
          <ac:chgData name="farmersfieldonline" userId="S::farmersfieldonline_gmail.com#ext#@pew.onmicrosoft.com::e0cbdac7-d4a7-4c12-8ae6-becc30bd5c96" providerId="AD" clId="Web-{5132B68E-BBAF-45F1-49BC-5FEEF5459CF5}" dt="2023-09-13T15:11:50.555" v="360" actId="1076"/>
          <ac:picMkLst>
            <pc:docMk/>
            <pc:sldMk cId="1560100945" sldId="346"/>
            <ac:picMk id="7" creationId="{864A8470-E651-43E7-B266-8DA32480BC08}"/>
          </ac:picMkLst>
        </pc:picChg>
        <pc:picChg chg="add mod">
          <ac:chgData name="farmersfieldonline" userId="S::farmersfieldonline_gmail.com#ext#@pew.onmicrosoft.com::e0cbdac7-d4a7-4c12-8ae6-becc30bd5c96" providerId="AD" clId="Web-{5132B68E-BBAF-45F1-49BC-5FEEF5459CF5}" dt="2023-09-13T15:11:54.696" v="361" actId="1076"/>
          <ac:picMkLst>
            <pc:docMk/>
            <pc:sldMk cId="1560100945" sldId="346"/>
            <ac:picMk id="9" creationId="{D8D5AA28-8140-1762-98A8-1692A88440F4}"/>
          </ac:picMkLst>
        </pc:picChg>
      </pc:sldChg>
      <pc:sldChg chg="addSp delSp modSp new mod ord setBg">
        <pc:chgData name="farmersfieldonline" userId="S::farmersfieldonline_gmail.com#ext#@pew.onmicrosoft.com::e0cbdac7-d4a7-4c12-8ae6-becc30bd5c96" providerId="AD" clId="Web-{5132B68E-BBAF-45F1-49BC-5FEEF5459CF5}" dt="2023-09-13T18:41:05.245" v="934" actId="14100"/>
        <pc:sldMkLst>
          <pc:docMk/>
          <pc:sldMk cId="2242899398" sldId="347"/>
        </pc:sldMkLst>
        <pc:spChg chg="add del">
          <ac:chgData name="farmersfieldonline" userId="S::farmersfieldonline_gmail.com#ext#@pew.onmicrosoft.com::e0cbdac7-d4a7-4c12-8ae6-becc30bd5c96" providerId="AD" clId="Web-{5132B68E-BBAF-45F1-49BC-5FEEF5459CF5}" dt="2023-09-13T16:27:31.782" v="644"/>
          <ac:spMkLst>
            <pc:docMk/>
            <pc:sldMk cId="2242899398" sldId="347"/>
            <ac:spMk id="10" creationId="{1C598A69-FFFE-4C09-8FE9-D660337B0CD0}"/>
          </ac:spMkLst>
        </pc:spChg>
        <pc:spChg chg="add del">
          <ac:chgData name="farmersfieldonline" userId="S::farmersfieldonline_gmail.com#ext#@pew.onmicrosoft.com::e0cbdac7-d4a7-4c12-8ae6-becc30bd5c96" providerId="AD" clId="Web-{5132B68E-BBAF-45F1-49BC-5FEEF5459CF5}" dt="2023-09-13T16:27:31.782" v="644"/>
          <ac:spMkLst>
            <pc:docMk/>
            <pc:sldMk cId="2242899398" sldId="347"/>
            <ac:spMk id="12" creationId="{2B6121AA-FB9C-49D8-9295-014C895AFB60}"/>
          </ac:spMkLst>
        </pc:spChg>
        <pc:spChg chg="add del">
          <ac:chgData name="farmersfieldonline" userId="S::farmersfieldonline_gmail.com#ext#@pew.onmicrosoft.com::e0cbdac7-d4a7-4c12-8ae6-becc30bd5c96" providerId="AD" clId="Web-{5132B68E-BBAF-45F1-49BC-5FEEF5459CF5}" dt="2023-09-13T16:27:31.782" v="644"/>
          <ac:spMkLst>
            <pc:docMk/>
            <pc:sldMk cId="2242899398" sldId="347"/>
            <ac:spMk id="14" creationId="{2C188CD4-9C38-4BEB-8E94-633B1B48BCC4}"/>
          </ac:spMkLst>
        </pc:spChg>
        <pc:spChg chg="add del">
          <ac:chgData name="farmersfieldonline" userId="S::farmersfieldonline_gmail.com#ext#@pew.onmicrosoft.com::e0cbdac7-d4a7-4c12-8ae6-becc30bd5c96" providerId="AD" clId="Web-{5132B68E-BBAF-45F1-49BC-5FEEF5459CF5}" dt="2023-09-13T16:27:31.782" v="644"/>
          <ac:spMkLst>
            <pc:docMk/>
            <pc:sldMk cId="2242899398" sldId="347"/>
            <ac:spMk id="16" creationId="{2E8BD155-F3B5-4CE9-AB1C-08C964CDC753}"/>
          </ac:spMkLst>
        </pc:spChg>
        <pc:spChg chg="add del">
          <ac:chgData name="farmersfieldonline" userId="S::farmersfieldonline_gmail.com#ext#@pew.onmicrosoft.com::e0cbdac7-d4a7-4c12-8ae6-becc30bd5c96" providerId="AD" clId="Web-{5132B68E-BBAF-45F1-49BC-5FEEF5459CF5}" dt="2023-09-13T16:27:31.782" v="643"/>
          <ac:spMkLst>
            <pc:docMk/>
            <pc:sldMk cId="2242899398" sldId="347"/>
            <ac:spMk id="21" creationId="{1C598A69-FFFE-4C09-8FE9-D660337B0CD0}"/>
          </ac:spMkLst>
        </pc:spChg>
        <pc:spChg chg="add del">
          <ac:chgData name="farmersfieldonline" userId="S::farmersfieldonline_gmail.com#ext#@pew.onmicrosoft.com::e0cbdac7-d4a7-4c12-8ae6-becc30bd5c96" providerId="AD" clId="Web-{5132B68E-BBAF-45F1-49BC-5FEEF5459CF5}" dt="2023-09-13T16:27:31.782" v="643"/>
          <ac:spMkLst>
            <pc:docMk/>
            <pc:sldMk cId="2242899398" sldId="347"/>
            <ac:spMk id="23" creationId="{2B6121AA-FB9C-49D8-9295-014C895AFB60}"/>
          </ac:spMkLst>
        </pc:spChg>
        <pc:spChg chg="add del">
          <ac:chgData name="farmersfieldonline" userId="S::farmersfieldonline_gmail.com#ext#@pew.onmicrosoft.com::e0cbdac7-d4a7-4c12-8ae6-becc30bd5c96" providerId="AD" clId="Web-{5132B68E-BBAF-45F1-49BC-5FEEF5459CF5}" dt="2023-09-13T16:27:31.782" v="643"/>
          <ac:spMkLst>
            <pc:docMk/>
            <pc:sldMk cId="2242899398" sldId="347"/>
            <ac:spMk id="25" creationId="{2C188CD4-9C38-4BEB-8E94-633B1B48BCC4}"/>
          </ac:spMkLst>
        </pc:spChg>
        <pc:spChg chg="add del">
          <ac:chgData name="farmersfieldonline" userId="S::farmersfieldonline_gmail.com#ext#@pew.onmicrosoft.com::e0cbdac7-d4a7-4c12-8ae6-becc30bd5c96" providerId="AD" clId="Web-{5132B68E-BBAF-45F1-49BC-5FEEF5459CF5}" dt="2023-09-13T16:27:31.782" v="643"/>
          <ac:spMkLst>
            <pc:docMk/>
            <pc:sldMk cId="2242899398" sldId="347"/>
            <ac:spMk id="27" creationId="{2E8BD155-F3B5-4CE9-AB1C-08C964CDC753}"/>
          </ac:spMkLst>
        </pc:spChg>
        <pc:spChg chg="add del">
          <ac:chgData name="farmersfieldonline" userId="S::farmersfieldonline_gmail.com#ext#@pew.onmicrosoft.com::e0cbdac7-d4a7-4c12-8ae6-becc30bd5c96" providerId="AD" clId="Web-{5132B68E-BBAF-45F1-49BC-5FEEF5459CF5}" dt="2023-09-13T16:29:12.785" v="651"/>
          <ac:spMkLst>
            <pc:docMk/>
            <pc:sldMk cId="2242899398" sldId="347"/>
            <ac:spMk id="29" creationId="{799448F2-0E5B-42DA-B2D1-11A14E947BD4}"/>
          </ac:spMkLst>
        </pc:spChg>
        <pc:spChg chg="add del">
          <ac:chgData name="farmersfieldonline" userId="S::farmersfieldonline_gmail.com#ext#@pew.onmicrosoft.com::e0cbdac7-d4a7-4c12-8ae6-becc30bd5c96" providerId="AD" clId="Web-{5132B68E-BBAF-45F1-49BC-5FEEF5459CF5}" dt="2023-09-13T16:29:12.785" v="651"/>
          <ac:spMkLst>
            <pc:docMk/>
            <pc:sldMk cId="2242899398" sldId="347"/>
            <ac:spMk id="30" creationId="{4E8A7552-20E1-4F34-ADAB-C1DB6634D47E}"/>
          </ac:spMkLst>
        </pc:spChg>
        <pc:spChg chg="add del">
          <ac:chgData name="farmersfieldonline" userId="S::farmersfieldonline_gmail.com#ext#@pew.onmicrosoft.com::e0cbdac7-d4a7-4c12-8ae6-becc30bd5c96" providerId="AD" clId="Web-{5132B68E-BBAF-45F1-49BC-5FEEF5459CF5}" dt="2023-09-13T16:28:48.925" v="648"/>
          <ac:spMkLst>
            <pc:docMk/>
            <pc:sldMk cId="2242899398" sldId="347"/>
            <ac:spMk id="35" creationId="{AA3CC463-F933-4AC4-86E1-5AC14B0C3163}"/>
          </ac:spMkLst>
        </pc:spChg>
        <pc:spChg chg="add del">
          <ac:chgData name="farmersfieldonline" userId="S::farmersfieldonline_gmail.com#ext#@pew.onmicrosoft.com::e0cbdac7-d4a7-4c12-8ae6-becc30bd5c96" providerId="AD" clId="Web-{5132B68E-BBAF-45F1-49BC-5FEEF5459CF5}" dt="2023-09-13T16:28:48.925" v="648"/>
          <ac:spMkLst>
            <pc:docMk/>
            <pc:sldMk cId="2242899398" sldId="347"/>
            <ac:spMk id="37" creationId="{6025D2DB-A12A-44DB-B00E-F4D622329EDD}"/>
          </ac:spMkLst>
        </pc:spChg>
        <pc:spChg chg="add del">
          <ac:chgData name="farmersfieldonline" userId="S::farmersfieldonline_gmail.com#ext#@pew.onmicrosoft.com::e0cbdac7-d4a7-4c12-8ae6-becc30bd5c96" providerId="AD" clId="Web-{5132B68E-BBAF-45F1-49BC-5FEEF5459CF5}" dt="2023-09-13T16:28:48.925" v="648"/>
          <ac:spMkLst>
            <pc:docMk/>
            <pc:sldMk cId="2242899398" sldId="347"/>
            <ac:spMk id="39" creationId="{CE7E7877-F64E-4EEA-B778-138031EFF874}"/>
          </ac:spMkLst>
        </pc:spChg>
        <pc:spChg chg="add del">
          <ac:chgData name="farmersfieldonline" userId="S::farmersfieldonline_gmail.com#ext#@pew.onmicrosoft.com::e0cbdac7-d4a7-4c12-8ae6-becc30bd5c96" providerId="AD" clId="Web-{5132B68E-BBAF-45F1-49BC-5FEEF5459CF5}" dt="2023-09-13T16:28:48.925" v="648"/>
          <ac:spMkLst>
            <pc:docMk/>
            <pc:sldMk cId="2242899398" sldId="347"/>
            <ac:spMk id="41" creationId="{7DD6C4F3-70FD-4F13-919C-702EE4886499}"/>
          </ac:spMkLst>
        </pc:spChg>
        <pc:spChg chg="add del">
          <ac:chgData name="farmersfieldonline" userId="S::farmersfieldonline_gmail.com#ext#@pew.onmicrosoft.com::e0cbdac7-d4a7-4c12-8ae6-becc30bd5c96" providerId="AD" clId="Web-{5132B68E-BBAF-45F1-49BC-5FEEF5459CF5}" dt="2023-09-13T16:29:12.785" v="650"/>
          <ac:spMkLst>
            <pc:docMk/>
            <pc:sldMk cId="2242899398" sldId="347"/>
            <ac:spMk id="43" creationId="{262ABC4B-37D8-4218-BDD8-6DF6A00C0C80}"/>
          </ac:spMkLst>
        </pc:spChg>
        <pc:spChg chg="add">
          <ac:chgData name="farmersfieldonline" userId="S::farmersfieldonline_gmail.com#ext#@pew.onmicrosoft.com::e0cbdac7-d4a7-4c12-8ae6-becc30bd5c96" providerId="AD" clId="Web-{5132B68E-BBAF-45F1-49BC-5FEEF5459CF5}" dt="2023-09-13T16:29:12.785" v="651"/>
          <ac:spMkLst>
            <pc:docMk/>
            <pc:sldMk cId="2242899398" sldId="347"/>
            <ac:spMk id="45" creationId="{799448F2-0E5B-42DA-B2D1-11A14E947BD4}"/>
          </ac:spMkLst>
        </pc:spChg>
        <pc:spChg chg="add">
          <ac:chgData name="farmersfieldonline" userId="S::farmersfieldonline_gmail.com#ext#@pew.onmicrosoft.com::e0cbdac7-d4a7-4c12-8ae6-becc30bd5c96" providerId="AD" clId="Web-{5132B68E-BBAF-45F1-49BC-5FEEF5459CF5}" dt="2023-09-13T16:29:12.785" v="651"/>
          <ac:spMkLst>
            <pc:docMk/>
            <pc:sldMk cId="2242899398" sldId="347"/>
            <ac:spMk id="46" creationId="{4E8A7552-20E1-4F34-ADAB-C1DB6634D47E}"/>
          </ac:spMkLst>
        </pc:spChg>
        <pc:picChg chg="add mod">
          <ac:chgData name="farmersfieldonline" userId="S::farmersfieldonline_gmail.com#ext#@pew.onmicrosoft.com::e0cbdac7-d4a7-4c12-8ae6-becc30bd5c96" providerId="AD" clId="Web-{5132B68E-BBAF-45F1-49BC-5FEEF5459CF5}" dt="2023-09-13T18:41:05.245" v="934" actId="14100"/>
          <ac:picMkLst>
            <pc:docMk/>
            <pc:sldMk cId="2242899398" sldId="347"/>
            <ac:picMk id="2" creationId="{0C531ABF-16EA-A0B6-5741-635398742C86}"/>
          </ac:picMkLst>
        </pc:picChg>
        <pc:picChg chg="add del mod">
          <ac:chgData name="farmersfieldonline" userId="S::farmersfieldonline_gmail.com#ext#@pew.onmicrosoft.com::e0cbdac7-d4a7-4c12-8ae6-becc30bd5c96" providerId="AD" clId="Web-{5132B68E-BBAF-45F1-49BC-5FEEF5459CF5}" dt="2023-09-13T16:20:28.220" v="623"/>
          <ac:picMkLst>
            <pc:docMk/>
            <pc:sldMk cId="2242899398" sldId="347"/>
            <ac:picMk id="2" creationId="{177A87E2-F871-29A7-690B-2A2D69041DC4}"/>
          </ac:picMkLst>
        </pc:picChg>
        <pc:picChg chg="add del mod ord">
          <ac:chgData name="farmersfieldonline" userId="S::farmersfieldonline_gmail.com#ext#@pew.onmicrosoft.com::e0cbdac7-d4a7-4c12-8ae6-becc30bd5c96" providerId="AD" clId="Web-{5132B68E-BBAF-45F1-49BC-5FEEF5459CF5}" dt="2023-09-13T18:40:33.681" v="929"/>
          <ac:picMkLst>
            <pc:docMk/>
            <pc:sldMk cId="2242899398" sldId="347"/>
            <ac:picMk id="3" creationId="{40FFD887-73F2-1F1E-678D-BF75714FBE06}"/>
          </ac:picMkLst>
        </pc:picChg>
        <pc:picChg chg="add mod ord">
          <ac:chgData name="farmersfieldonline" userId="S::farmersfieldonline_gmail.com#ext#@pew.onmicrosoft.com::e0cbdac7-d4a7-4c12-8ae6-becc30bd5c96" providerId="AD" clId="Web-{5132B68E-BBAF-45F1-49BC-5FEEF5459CF5}" dt="2023-09-13T16:29:12.785" v="650"/>
          <ac:picMkLst>
            <pc:docMk/>
            <pc:sldMk cId="2242899398" sldId="347"/>
            <ac:picMk id="4" creationId="{1E34A8DB-4594-D25E-88D9-26F7AF86678B}"/>
          </ac:picMkLst>
        </pc:picChg>
        <pc:picChg chg="add mod ord">
          <ac:chgData name="farmersfieldonline" userId="S::farmersfieldonline_gmail.com#ext#@pew.onmicrosoft.com::e0cbdac7-d4a7-4c12-8ae6-becc30bd5c96" providerId="AD" clId="Web-{5132B68E-BBAF-45F1-49BC-5FEEF5459CF5}" dt="2023-09-13T16:29:12.785" v="650"/>
          <ac:picMkLst>
            <pc:docMk/>
            <pc:sldMk cId="2242899398" sldId="347"/>
            <ac:picMk id="5" creationId="{AF38DCA8-14C8-C7FE-BDB7-72B9CDD7E64C}"/>
          </ac:picMkLst>
        </pc:picChg>
        <pc:picChg chg="add mod">
          <ac:chgData name="farmersfieldonline" userId="S::farmersfieldonline_gmail.com#ext#@pew.onmicrosoft.com::e0cbdac7-d4a7-4c12-8ae6-becc30bd5c96" providerId="AD" clId="Web-{5132B68E-BBAF-45F1-49BC-5FEEF5459CF5}" dt="2023-09-13T16:39:36.308" v="663" actId="1076"/>
          <ac:picMkLst>
            <pc:docMk/>
            <pc:sldMk cId="2242899398" sldId="347"/>
            <ac:picMk id="6" creationId="{8E969243-2F6A-4575-0678-28D7957751AE}"/>
          </ac:picMkLst>
        </pc:picChg>
        <pc:inkChg chg="add">
          <ac:chgData name="farmersfieldonline" userId="S::farmersfieldonline_gmail.com#ext#@pew.onmicrosoft.com::e0cbdac7-d4a7-4c12-8ae6-becc30bd5c96" providerId="AD" clId="Web-{5132B68E-BBAF-45F1-49BC-5FEEF5459CF5}" dt="2023-09-13T16:39:55.371" v="664"/>
          <ac:inkMkLst>
            <pc:docMk/>
            <pc:sldMk cId="2242899398" sldId="347"/>
            <ac:inkMk id="7" creationId="{6FDF470C-2F46-2E8B-7E53-051940575B84}"/>
          </ac:inkMkLst>
        </pc:inkChg>
      </pc:sldChg>
      <pc:sldChg chg="addSp delSp modSp new mod ord setBg">
        <pc:chgData name="farmersfieldonline" userId="S::farmersfieldonline_gmail.com#ext#@pew.onmicrosoft.com::e0cbdac7-d4a7-4c12-8ae6-becc30bd5c96" providerId="AD" clId="Web-{5132B68E-BBAF-45F1-49BC-5FEEF5459CF5}" dt="2023-09-13T18:27:06.030" v="928" actId="20577"/>
        <pc:sldMkLst>
          <pc:docMk/>
          <pc:sldMk cId="1553770755" sldId="348"/>
        </pc:sldMkLst>
        <pc:spChg chg="add del mod">
          <ac:chgData name="farmersfieldonline" userId="S::farmersfieldonline_gmail.com#ext#@pew.onmicrosoft.com::e0cbdac7-d4a7-4c12-8ae6-becc30bd5c96" providerId="AD" clId="Web-{5132B68E-BBAF-45F1-49BC-5FEEF5459CF5}" dt="2023-09-13T16:44:20.396" v="694"/>
          <ac:spMkLst>
            <pc:docMk/>
            <pc:sldMk cId="1553770755" sldId="348"/>
            <ac:spMk id="3" creationId="{76F3ABB9-5532-4C70-A369-046F2646A8A8}"/>
          </ac:spMkLst>
        </pc:spChg>
        <pc:spChg chg="add del mod">
          <ac:chgData name="farmersfieldonline" userId="S::farmersfieldonline_gmail.com#ext#@pew.onmicrosoft.com::e0cbdac7-d4a7-4c12-8ae6-becc30bd5c96" providerId="AD" clId="Web-{5132B68E-BBAF-45F1-49BC-5FEEF5459CF5}" dt="2023-09-13T16:51:07.645" v="733"/>
          <ac:spMkLst>
            <pc:docMk/>
            <pc:sldMk cId="1553770755" sldId="348"/>
            <ac:spMk id="5" creationId="{9C4A157D-CFB8-06EE-B855-9FB1C059A9D3}"/>
          </ac:spMkLst>
        </pc:spChg>
        <pc:spChg chg="add mod">
          <ac:chgData name="farmersfieldonline" userId="S::farmersfieldonline_gmail.com#ext#@pew.onmicrosoft.com::e0cbdac7-d4a7-4c12-8ae6-becc30bd5c96" providerId="AD" clId="Web-{5132B68E-BBAF-45F1-49BC-5FEEF5459CF5}" dt="2023-09-13T16:59:44.867" v="813"/>
          <ac:spMkLst>
            <pc:docMk/>
            <pc:sldMk cId="1553770755" sldId="348"/>
            <ac:spMk id="10" creationId="{E51A65CC-FCD6-1612-6766-AD8BD12ACE3C}"/>
          </ac:spMkLst>
        </pc:spChg>
        <pc:spChg chg="add mod">
          <ac:chgData name="farmersfieldonline" userId="S::farmersfieldonline_gmail.com#ext#@pew.onmicrosoft.com::e0cbdac7-d4a7-4c12-8ae6-becc30bd5c96" providerId="AD" clId="Web-{5132B68E-BBAF-45F1-49BC-5FEEF5459CF5}" dt="2023-09-13T16:59:44.882" v="814"/>
          <ac:spMkLst>
            <pc:docMk/>
            <pc:sldMk cId="1553770755" sldId="348"/>
            <ac:spMk id="17" creationId="{23CF79C1-7EB0-4F27-4EC7-F42AEC0B67C3}"/>
          </ac:spMkLst>
        </pc:spChg>
        <pc:spChg chg="add mod">
          <ac:chgData name="farmersfieldonline" userId="S::farmersfieldonline_gmail.com#ext#@pew.onmicrosoft.com::e0cbdac7-d4a7-4c12-8ae6-becc30bd5c96" providerId="AD" clId="Web-{5132B68E-BBAF-45F1-49BC-5FEEF5459CF5}" dt="2023-09-13T18:27:06.030" v="928" actId="20577"/>
          <ac:spMkLst>
            <pc:docMk/>
            <pc:sldMk cId="1553770755" sldId="348"/>
            <ac:spMk id="18" creationId="{E44A3963-0E30-0BF6-D86A-E72A7F79B597}"/>
          </ac:spMkLst>
        </pc:spChg>
        <pc:spChg chg="add mod">
          <ac:chgData name="farmersfieldonline" userId="S::farmersfieldonline_gmail.com#ext#@pew.onmicrosoft.com::e0cbdac7-d4a7-4c12-8ae6-becc30bd5c96" providerId="AD" clId="Web-{5132B68E-BBAF-45F1-49BC-5FEEF5459CF5}" dt="2023-09-13T18:24:56.995" v="920" actId="1076"/>
          <ac:spMkLst>
            <pc:docMk/>
            <pc:sldMk cId="1553770755" sldId="348"/>
            <ac:spMk id="19" creationId="{62013B18-DDBD-47E7-E1FD-263643C17271}"/>
          </ac:spMkLst>
        </pc:spChg>
        <pc:picChg chg="add mod">
          <ac:chgData name="farmersfieldonline" userId="S::farmersfieldonline_gmail.com#ext#@pew.onmicrosoft.com::e0cbdac7-d4a7-4c12-8ae6-becc30bd5c96" providerId="AD" clId="Web-{5132B68E-BBAF-45F1-49BC-5FEEF5459CF5}" dt="2023-09-13T16:54:05.339" v="775" actId="1076"/>
          <ac:picMkLst>
            <pc:docMk/>
            <pc:sldMk cId="1553770755" sldId="348"/>
            <ac:picMk id="14" creationId="{95ED6CAC-F587-A5D1-5592-7425677FC11F}"/>
          </ac:picMkLst>
        </pc:picChg>
        <pc:picChg chg="add del mod">
          <ac:chgData name="farmersfieldonline" userId="S::farmersfieldonline_gmail.com#ext#@pew.onmicrosoft.com::e0cbdac7-d4a7-4c12-8ae6-becc30bd5c96" providerId="AD" clId="Web-{5132B68E-BBAF-45F1-49BC-5FEEF5459CF5}" dt="2023-09-13T16:50:28.925" v="724"/>
          <ac:picMkLst>
            <pc:docMk/>
            <pc:sldMk cId="1553770755" sldId="348"/>
            <ac:picMk id="15" creationId="{F6E3DB76-656A-75AA-AB18-86A1177AEB5B}"/>
          </ac:picMkLst>
        </pc:picChg>
        <pc:picChg chg="add mod">
          <ac:chgData name="farmersfieldonline" userId="S::farmersfieldonline_gmail.com#ext#@pew.onmicrosoft.com::e0cbdac7-d4a7-4c12-8ae6-becc30bd5c96" providerId="AD" clId="Web-{5132B68E-BBAF-45F1-49BC-5FEEF5459CF5}" dt="2023-09-13T16:53:32.275" v="770" actId="1076"/>
          <ac:picMkLst>
            <pc:docMk/>
            <pc:sldMk cId="1553770755" sldId="348"/>
            <ac:picMk id="16" creationId="{52BCBEA3-B713-27EF-8A56-8210322E3469}"/>
          </ac:picMkLst>
        </pc:picChg>
        <pc:inkChg chg="add">
          <ac:chgData name="farmersfieldonline" userId="S::farmersfieldonline_gmail.com#ext#@pew.onmicrosoft.com::e0cbdac7-d4a7-4c12-8ae6-becc30bd5c96" providerId="AD" clId="Web-{5132B68E-BBAF-45F1-49BC-5FEEF5459CF5}" dt="2023-09-13T16:43:18.753" v="668"/>
          <ac:inkMkLst>
            <pc:docMk/>
            <pc:sldMk cId="1553770755" sldId="348"/>
            <ac:inkMk id="2" creationId="{C88DFF3C-CE6B-71EF-17D4-05450FE570B0}"/>
          </ac:inkMkLst>
        </pc:inkChg>
        <pc:inkChg chg="add del">
          <ac:chgData name="farmersfieldonline" userId="S::farmersfieldonline_gmail.com#ext#@pew.onmicrosoft.com::e0cbdac7-d4a7-4c12-8ae6-becc30bd5c96" providerId="AD" clId="Web-{5132B68E-BBAF-45F1-49BC-5FEEF5459CF5}" dt="2023-09-13T16:44:18.052" v="682"/>
          <ac:inkMkLst>
            <pc:docMk/>
            <pc:sldMk cId="1553770755" sldId="348"/>
            <ac:inkMk id="4" creationId="{44BC9CD2-E1FF-9FEC-B47C-F598C3ED6C58}"/>
          </ac:inkMkLst>
        </pc:inkChg>
        <pc:inkChg chg="add">
          <ac:chgData name="farmersfieldonline" userId="S::farmersfieldonline_gmail.com#ext#@pew.onmicrosoft.com::e0cbdac7-d4a7-4c12-8ae6-becc30bd5c96" providerId="AD" clId="Web-{5132B68E-BBAF-45F1-49BC-5FEEF5459CF5}" dt="2023-09-13T16:44:33.053" v="696"/>
          <ac:inkMkLst>
            <pc:docMk/>
            <pc:sldMk cId="1553770755" sldId="348"/>
            <ac:inkMk id="6" creationId="{1ED4034B-78A7-4E6C-BDE0-8FF3041E70BF}"/>
          </ac:inkMkLst>
        </pc:inkChg>
        <pc:inkChg chg="add">
          <ac:chgData name="farmersfieldonline" userId="S::farmersfieldonline_gmail.com#ext#@pew.onmicrosoft.com::e0cbdac7-d4a7-4c12-8ae6-becc30bd5c96" providerId="AD" clId="Web-{5132B68E-BBAF-45F1-49BC-5FEEF5459CF5}" dt="2023-09-13T16:44:33.053" v="697"/>
          <ac:inkMkLst>
            <pc:docMk/>
            <pc:sldMk cId="1553770755" sldId="348"/>
            <ac:inkMk id="7" creationId="{391445C9-9832-D0BE-BB06-4B9117375F27}"/>
          </ac:inkMkLst>
        </pc:inkChg>
        <pc:inkChg chg="add">
          <ac:chgData name="farmersfieldonline" userId="S::farmersfieldonline_gmail.com#ext#@pew.onmicrosoft.com::e0cbdac7-d4a7-4c12-8ae6-becc30bd5c96" providerId="AD" clId="Web-{5132B68E-BBAF-45F1-49BC-5FEEF5459CF5}" dt="2023-09-13T16:44:36.115" v="698"/>
          <ac:inkMkLst>
            <pc:docMk/>
            <pc:sldMk cId="1553770755" sldId="348"/>
            <ac:inkMk id="8" creationId="{906D0F79-0F84-BE80-E0A4-3D151A6A4D3D}"/>
          </ac:inkMkLst>
        </pc:inkChg>
        <pc:inkChg chg="add">
          <ac:chgData name="farmersfieldonline" userId="S::farmersfieldonline_gmail.com#ext#@pew.onmicrosoft.com::e0cbdac7-d4a7-4c12-8ae6-becc30bd5c96" providerId="AD" clId="Web-{5132B68E-BBAF-45F1-49BC-5FEEF5459CF5}" dt="2023-09-13T16:44:36.115" v="699"/>
          <ac:inkMkLst>
            <pc:docMk/>
            <pc:sldMk cId="1553770755" sldId="348"/>
            <ac:inkMk id="9" creationId="{AFFD011D-283F-4073-F913-1B3E83078C65}"/>
          </ac:inkMkLst>
        </pc:inkChg>
        <pc:inkChg chg="add del">
          <ac:chgData name="farmersfieldonline" userId="S::farmersfieldonline_gmail.com#ext#@pew.onmicrosoft.com::e0cbdac7-d4a7-4c12-8ae6-becc30bd5c96" providerId="AD" clId="Web-{5132B68E-BBAF-45F1-49BC-5FEEF5459CF5}" dt="2023-09-13T16:45:07.288" v="717"/>
          <ac:inkMkLst>
            <pc:docMk/>
            <pc:sldMk cId="1553770755" sldId="348"/>
            <ac:inkMk id="11" creationId="{819B9266-E367-8FC5-6CED-971057D95DEF}"/>
          </ac:inkMkLst>
        </pc:inkChg>
        <pc:inkChg chg="add del">
          <ac:chgData name="farmersfieldonline" userId="S::farmersfieldonline_gmail.com#ext#@pew.onmicrosoft.com::e0cbdac7-d4a7-4c12-8ae6-becc30bd5c96" providerId="AD" clId="Web-{5132B68E-BBAF-45F1-49BC-5FEEF5459CF5}" dt="2023-09-13T16:44:53.069" v="708"/>
          <ac:inkMkLst>
            <pc:docMk/>
            <pc:sldMk cId="1553770755" sldId="348"/>
            <ac:inkMk id="12" creationId="{011947F7-304C-C6DE-3598-20690840A3AB}"/>
          </ac:inkMkLst>
        </pc:inkChg>
        <pc:inkChg chg="add del">
          <ac:chgData name="farmersfieldonline" userId="S::farmersfieldonline_gmail.com#ext#@pew.onmicrosoft.com::e0cbdac7-d4a7-4c12-8ae6-becc30bd5c96" providerId="AD" clId="Web-{5132B68E-BBAF-45F1-49BC-5FEEF5459CF5}" dt="2023-09-13T16:44:53.069" v="707"/>
          <ac:inkMkLst>
            <pc:docMk/>
            <pc:sldMk cId="1553770755" sldId="348"/>
            <ac:inkMk id="13" creationId="{C06EF55D-D672-403E-9047-5601DF37CB93}"/>
          </ac:inkMkLst>
        </pc:inkChg>
      </pc:sldChg>
    </pc:docChg>
  </pc:docChgLst>
  <pc:docChgLst>
    <pc:chgData name="Justin Theal" userId="eea4592b-54f8-4771-ac57-a91065b8443c" providerId="ADAL" clId="{4DAAFA4A-CD24-46B5-9308-7E294E37367F}"/>
    <pc:docChg chg="undo custSel addSld delSld modSld">
      <pc:chgData name="Justin Theal" userId="eea4592b-54f8-4771-ac57-a91065b8443c" providerId="ADAL" clId="{4DAAFA4A-CD24-46B5-9308-7E294E37367F}" dt="2023-09-11T20:33:09.280" v="1534" actId="20577"/>
      <pc:docMkLst>
        <pc:docMk/>
      </pc:docMkLst>
      <pc:sldChg chg="delSp modSp mod">
        <pc:chgData name="Justin Theal" userId="eea4592b-54f8-4771-ac57-a91065b8443c" providerId="ADAL" clId="{4DAAFA4A-CD24-46B5-9308-7E294E37367F}" dt="2023-09-08T15:37:31.252" v="20" actId="478"/>
        <pc:sldMkLst>
          <pc:docMk/>
          <pc:sldMk cId="341367306" sldId="282"/>
        </pc:sldMkLst>
        <pc:spChg chg="del">
          <ac:chgData name="Justin Theal" userId="eea4592b-54f8-4771-ac57-a91065b8443c" providerId="ADAL" clId="{4DAAFA4A-CD24-46B5-9308-7E294E37367F}" dt="2023-09-08T15:37:31.252" v="20" actId="478"/>
          <ac:spMkLst>
            <pc:docMk/>
            <pc:sldMk cId="341367306" sldId="282"/>
            <ac:spMk id="15" creationId="{034BBA8E-EF07-C747-A26D-A30A9F17A967}"/>
          </ac:spMkLst>
        </pc:spChg>
        <pc:spChg chg="mod">
          <ac:chgData name="Justin Theal" userId="eea4592b-54f8-4771-ac57-a91065b8443c" providerId="ADAL" clId="{4DAAFA4A-CD24-46B5-9308-7E294E37367F}" dt="2023-09-08T15:37:25.743" v="19" actId="20577"/>
          <ac:spMkLst>
            <pc:docMk/>
            <pc:sldMk cId="341367306" sldId="282"/>
            <ac:spMk id="16" creationId="{997361EB-E17C-5BA0-715B-65D5621A40FA}"/>
          </ac:spMkLst>
        </pc:spChg>
      </pc:sldChg>
      <pc:sldChg chg="addSp delSp modSp mod">
        <pc:chgData name="Justin Theal" userId="eea4592b-54f8-4771-ac57-a91065b8443c" providerId="ADAL" clId="{4DAAFA4A-CD24-46B5-9308-7E294E37367F}" dt="2023-09-08T15:37:14.493" v="15" actId="20577"/>
        <pc:sldMkLst>
          <pc:docMk/>
          <pc:sldMk cId="895703077" sldId="283"/>
        </pc:sldMkLst>
        <pc:spChg chg="mod">
          <ac:chgData name="Justin Theal" userId="eea4592b-54f8-4771-ac57-a91065b8443c" providerId="ADAL" clId="{4DAAFA4A-CD24-46B5-9308-7E294E37367F}" dt="2023-09-08T15:37:14.493" v="15" actId="20577"/>
          <ac:spMkLst>
            <pc:docMk/>
            <pc:sldMk cId="895703077" sldId="283"/>
            <ac:spMk id="20" creationId="{D1978571-545A-3610-E4CB-4C1E80FDAC87}"/>
          </ac:spMkLst>
        </pc:spChg>
        <pc:picChg chg="add del">
          <ac:chgData name="Justin Theal" userId="eea4592b-54f8-4771-ac57-a91065b8443c" providerId="ADAL" clId="{4DAAFA4A-CD24-46B5-9308-7E294E37367F}" dt="2023-09-08T15:35:48.911" v="1" actId="478"/>
          <ac:picMkLst>
            <pc:docMk/>
            <pc:sldMk cId="895703077" sldId="283"/>
            <ac:picMk id="12" creationId="{4C6D67FE-E578-EB2A-8381-54B0169D4ACB}"/>
          </ac:picMkLst>
        </pc:picChg>
      </pc:sldChg>
      <pc:sldChg chg="new del">
        <pc:chgData name="Justin Theal" userId="eea4592b-54f8-4771-ac57-a91065b8443c" providerId="ADAL" clId="{4DAAFA4A-CD24-46B5-9308-7E294E37367F}" dt="2023-09-08T16:00:28.711" v="23" actId="47"/>
        <pc:sldMkLst>
          <pc:docMk/>
          <pc:sldMk cId="2457272987" sldId="292"/>
        </pc:sldMkLst>
      </pc:sldChg>
      <pc:sldChg chg="addSp delSp modSp add mod">
        <pc:chgData name="Justin Theal" userId="eea4592b-54f8-4771-ac57-a91065b8443c" providerId="ADAL" clId="{4DAAFA4A-CD24-46B5-9308-7E294E37367F}" dt="2023-09-11T20:11:41.164" v="184" actId="20577"/>
        <pc:sldMkLst>
          <pc:docMk/>
          <pc:sldMk cId="3338784197" sldId="293"/>
        </pc:sldMkLst>
        <pc:spChg chg="mod">
          <ac:chgData name="Justin Theal" userId="eea4592b-54f8-4771-ac57-a91065b8443c" providerId="ADAL" clId="{4DAAFA4A-CD24-46B5-9308-7E294E37367F}" dt="2023-09-11T20:11:41.164" v="184" actId="20577"/>
          <ac:spMkLst>
            <pc:docMk/>
            <pc:sldMk cId="3338784197" sldId="293"/>
            <ac:spMk id="16" creationId="{997361EB-E17C-5BA0-715B-65D5621A40FA}"/>
          </ac:spMkLst>
        </pc:spChg>
        <pc:picChg chg="add mod">
          <ac:chgData name="Justin Theal" userId="eea4592b-54f8-4771-ac57-a91065b8443c" providerId="ADAL" clId="{4DAAFA4A-CD24-46B5-9308-7E294E37367F}" dt="2023-09-08T16:00:47.172" v="28" actId="208"/>
          <ac:picMkLst>
            <pc:docMk/>
            <pc:sldMk cId="3338784197" sldId="293"/>
            <ac:picMk id="3" creationId="{F5E0EEAF-311B-FE16-3E5C-C01E5AAA7A61}"/>
          </ac:picMkLst>
        </pc:picChg>
        <pc:picChg chg="del">
          <ac:chgData name="Justin Theal" userId="eea4592b-54f8-4771-ac57-a91065b8443c" providerId="ADAL" clId="{4DAAFA4A-CD24-46B5-9308-7E294E37367F}" dt="2023-09-08T16:00:31.014" v="24" actId="478"/>
          <ac:picMkLst>
            <pc:docMk/>
            <pc:sldMk cId="3338784197" sldId="293"/>
            <ac:picMk id="13" creationId="{ECE8B9B1-09C1-5D9E-D6D7-5EEF64A3C486}"/>
          </ac:picMkLst>
        </pc:picChg>
      </pc:sldChg>
      <pc:sldChg chg="modSp add mod">
        <pc:chgData name="Justin Theal" userId="eea4592b-54f8-4771-ac57-a91065b8443c" providerId="ADAL" clId="{4DAAFA4A-CD24-46B5-9308-7E294E37367F}" dt="2023-09-11T20:18:07.211" v="270" actId="20577"/>
        <pc:sldMkLst>
          <pc:docMk/>
          <pc:sldMk cId="4044037009" sldId="338"/>
        </pc:sldMkLst>
        <pc:spChg chg="mod">
          <ac:chgData name="Justin Theal" userId="eea4592b-54f8-4771-ac57-a91065b8443c" providerId="ADAL" clId="{4DAAFA4A-CD24-46B5-9308-7E294E37367F}" dt="2023-09-11T20:18:07.211" v="270" actId="20577"/>
          <ac:spMkLst>
            <pc:docMk/>
            <pc:sldMk cId="4044037009" sldId="338"/>
            <ac:spMk id="3" creationId="{EC3FDBF6-6B07-815C-3138-08E17101E1BE}"/>
          </ac:spMkLst>
        </pc:spChg>
        <pc:spChg chg="mod">
          <ac:chgData name="Justin Theal" userId="eea4592b-54f8-4771-ac57-a91065b8443c" providerId="ADAL" clId="{4DAAFA4A-CD24-46B5-9308-7E294E37367F}" dt="2023-09-11T20:17:11.072" v="234" actId="20578"/>
          <ac:spMkLst>
            <pc:docMk/>
            <pc:sldMk cId="4044037009" sldId="338"/>
            <ac:spMk id="9" creationId="{880C2B7F-5C74-CAD7-F207-B816F4876FEB}"/>
          </ac:spMkLst>
        </pc:spChg>
      </pc:sldChg>
      <pc:sldChg chg="modSp add mod">
        <pc:chgData name="Justin Theal" userId="eea4592b-54f8-4771-ac57-a91065b8443c" providerId="ADAL" clId="{4DAAFA4A-CD24-46B5-9308-7E294E37367F}" dt="2023-09-11T20:33:09.280" v="1534" actId="20577"/>
        <pc:sldMkLst>
          <pc:docMk/>
          <pc:sldMk cId="3426514009" sldId="339"/>
        </pc:sldMkLst>
        <pc:spChg chg="mod">
          <ac:chgData name="Justin Theal" userId="eea4592b-54f8-4771-ac57-a91065b8443c" providerId="ADAL" clId="{4DAAFA4A-CD24-46B5-9308-7E294E37367F}" dt="2023-09-11T20:23:36.492" v="717" actId="20577"/>
          <ac:spMkLst>
            <pc:docMk/>
            <pc:sldMk cId="3426514009" sldId="339"/>
            <ac:spMk id="3" creationId="{EC3FDBF6-6B07-815C-3138-08E17101E1BE}"/>
          </ac:spMkLst>
        </pc:spChg>
        <pc:spChg chg="mod">
          <ac:chgData name="Justin Theal" userId="eea4592b-54f8-4771-ac57-a91065b8443c" providerId="ADAL" clId="{4DAAFA4A-CD24-46B5-9308-7E294E37367F}" dt="2023-09-11T20:33:09.280" v="1534" actId="20577"/>
          <ac:spMkLst>
            <pc:docMk/>
            <pc:sldMk cId="3426514009" sldId="339"/>
            <ac:spMk id="9" creationId="{880C2B7F-5C74-CAD7-F207-B816F4876FEB}"/>
          </ac:spMkLst>
        </pc:spChg>
      </pc:sldChg>
    </pc:docChg>
  </pc:docChgLst>
  <pc:docChgLst>
    <pc:chgData name="Melissa Maynard" userId="db447e00-1e42-438b-b3a0-5d5f81230a16" providerId="ADAL" clId="{6DE29E10-16F9-401A-935E-83754EA4EA27}"/>
    <pc:docChg chg="undo custSel modSld">
      <pc:chgData name="Melissa Maynard" userId="db447e00-1e42-438b-b3a0-5d5f81230a16" providerId="ADAL" clId="{6DE29E10-16F9-401A-935E-83754EA4EA27}" dt="2023-09-19T18:55:17.191" v="9" actId="6549"/>
      <pc:docMkLst>
        <pc:docMk/>
      </pc:docMkLst>
      <pc:sldChg chg="modSp mod">
        <pc:chgData name="Melissa Maynard" userId="db447e00-1e42-438b-b3a0-5d5f81230a16" providerId="ADAL" clId="{6DE29E10-16F9-401A-935E-83754EA4EA27}" dt="2023-09-19T18:55:17.191" v="9" actId="6549"/>
        <pc:sldMkLst>
          <pc:docMk/>
          <pc:sldMk cId="3426514009" sldId="339"/>
        </pc:sldMkLst>
        <pc:spChg chg="mod">
          <ac:chgData name="Melissa Maynard" userId="db447e00-1e42-438b-b3a0-5d5f81230a16" providerId="ADAL" clId="{6DE29E10-16F9-401A-935E-83754EA4EA27}" dt="2023-09-19T18:55:17.191" v="9" actId="6549"/>
          <ac:spMkLst>
            <pc:docMk/>
            <pc:sldMk cId="3426514009" sldId="339"/>
            <ac:spMk id="9" creationId="{880C2B7F-5C74-CAD7-F207-B816F4876FEB}"/>
          </ac:spMkLst>
        </pc:spChg>
      </pc:sldChg>
    </pc:docChg>
  </pc:docChgLst>
  <pc:docChgLst>
    <pc:chgData name="farmersfieldonline" userId="S::farmersfieldonline_gmail.com#ext#@pew.onmicrosoft.com::e0cbdac7-d4a7-4c12-8ae6-becc30bd5c96" providerId="AD" clId="Web-{ACE4532E-7320-00DE-2179-FD1E284EFF2B}"/>
    <pc:docChg chg="modSld sldOrd">
      <pc:chgData name="farmersfieldonline" userId="S::farmersfieldonline_gmail.com#ext#@pew.onmicrosoft.com::e0cbdac7-d4a7-4c12-8ae6-becc30bd5c96" providerId="AD" clId="Web-{ACE4532E-7320-00DE-2179-FD1E284EFF2B}" dt="2023-09-15T16:45:32.314" v="8"/>
      <pc:docMkLst>
        <pc:docMk/>
      </pc:docMkLst>
      <pc:sldChg chg="ord">
        <pc:chgData name="farmersfieldonline" userId="S::farmersfieldonline_gmail.com#ext#@pew.onmicrosoft.com::e0cbdac7-d4a7-4c12-8ae6-becc30bd5c96" providerId="AD" clId="Web-{ACE4532E-7320-00DE-2179-FD1E284EFF2B}" dt="2023-09-15T15:03:19.853" v="3"/>
        <pc:sldMkLst>
          <pc:docMk/>
          <pc:sldMk cId="3400694043" sldId="267"/>
        </pc:sldMkLst>
      </pc:sldChg>
      <pc:sldChg chg="ord">
        <pc:chgData name="farmersfieldonline" userId="S::farmersfieldonline_gmail.com#ext#@pew.onmicrosoft.com::e0cbdac7-d4a7-4c12-8ae6-becc30bd5c96" providerId="AD" clId="Web-{ACE4532E-7320-00DE-2179-FD1E284EFF2B}" dt="2023-09-15T15:03:19.853" v="2"/>
        <pc:sldMkLst>
          <pc:docMk/>
          <pc:sldMk cId="341367306" sldId="282"/>
        </pc:sldMkLst>
      </pc:sldChg>
      <pc:sldChg chg="ord">
        <pc:chgData name="farmersfieldonline" userId="S::farmersfieldonline_gmail.com#ext#@pew.onmicrosoft.com::e0cbdac7-d4a7-4c12-8ae6-becc30bd5c96" providerId="AD" clId="Web-{ACE4532E-7320-00DE-2179-FD1E284EFF2B}" dt="2023-09-15T15:03:19.853" v="1"/>
        <pc:sldMkLst>
          <pc:docMk/>
          <pc:sldMk cId="895703077" sldId="283"/>
        </pc:sldMkLst>
      </pc:sldChg>
      <pc:sldChg chg="modSp ord">
        <pc:chgData name="farmersfieldonline" userId="S::farmersfieldonline_gmail.com#ext#@pew.onmicrosoft.com::e0cbdac7-d4a7-4c12-8ae6-becc30bd5c96" providerId="AD" clId="Web-{ACE4532E-7320-00DE-2179-FD1E284EFF2B}" dt="2023-09-15T15:04:06.745" v="7" actId="20577"/>
        <pc:sldMkLst>
          <pc:docMk/>
          <pc:sldMk cId="572355914" sldId="287"/>
        </pc:sldMkLst>
        <pc:spChg chg="mod">
          <ac:chgData name="farmersfieldonline" userId="S::farmersfieldonline_gmail.com#ext#@pew.onmicrosoft.com::e0cbdac7-d4a7-4c12-8ae6-becc30bd5c96" providerId="AD" clId="Web-{ACE4532E-7320-00DE-2179-FD1E284EFF2B}" dt="2023-09-15T15:04:06.745" v="7" actId="20577"/>
          <ac:spMkLst>
            <pc:docMk/>
            <pc:sldMk cId="572355914" sldId="287"/>
            <ac:spMk id="6" creationId="{5B1533F1-BA67-CE49-2752-369E42292A6C}"/>
          </ac:spMkLst>
        </pc:spChg>
      </pc:sldChg>
      <pc:sldChg chg="ord">
        <pc:chgData name="farmersfieldonline" userId="S::farmersfieldonline_gmail.com#ext#@pew.onmicrosoft.com::e0cbdac7-d4a7-4c12-8ae6-becc30bd5c96" providerId="AD" clId="Web-{ACE4532E-7320-00DE-2179-FD1E284EFF2B}" dt="2023-09-15T15:03:19.853" v="4"/>
        <pc:sldMkLst>
          <pc:docMk/>
          <pc:sldMk cId="3338784197" sldId="293"/>
        </pc:sldMkLst>
      </pc:sldChg>
      <pc:sldChg chg="ord">
        <pc:chgData name="farmersfieldonline" userId="S::farmersfieldonline_gmail.com#ext#@pew.onmicrosoft.com::e0cbdac7-d4a7-4c12-8ae6-becc30bd5c96" providerId="AD" clId="Web-{ACE4532E-7320-00DE-2179-FD1E284EFF2B}" dt="2023-09-15T15:03:19.853" v="0"/>
        <pc:sldMkLst>
          <pc:docMk/>
          <pc:sldMk cId="3426514009" sldId="339"/>
        </pc:sldMkLst>
      </pc:sldChg>
      <pc:sldChg chg="ord">
        <pc:chgData name="farmersfieldonline" userId="S::farmersfieldonline_gmail.com#ext#@pew.onmicrosoft.com::e0cbdac7-d4a7-4c12-8ae6-becc30bd5c96" providerId="AD" clId="Web-{ACE4532E-7320-00DE-2179-FD1E284EFF2B}" dt="2023-09-15T16:45:32.314" v="8"/>
        <pc:sldMkLst>
          <pc:docMk/>
          <pc:sldMk cId="2242899398" sldId="347"/>
        </pc:sldMkLst>
      </pc:sldChg>
    </pc:docChg>
  </pc:docChgLst>
  <pc:docChgLst>
    <pc:chgData name="Alexandre Fall" userId="S::afall@pewtrusts.org::69d36c7a-693b-4acc-9923-df3897832261" providerId="AD" clId="Web-{FCC03521-F7AE-5E25-0AF1-3857AF93DBF9}"/>
    <pc:docChg chg="modSld">
      <pc:chgData name="Alexandre Fall" userId="S::afall@pewtrusts.org::69d36c7a-693b-4acc-9923-df3897832261" providerId="AD" clId="Web-{FCC03521-F7AE-5E25-0AF1-3857AF93DBF9}" dt="2023-09-08T19:44:04.378" v="0"/>
      <pc:docMkLst>
        <pc:docMk/>
      </pc:docMkLst>
      <pc:sldChg chg="delSp">
        <pc:chgData name="Alexandre Fall" userId="S::afall@pewtrusts.org::69d36c7a-693b-4acc-9923-df3897832261" providerId="AD" clId="Web-{FCC03521-F7AE-5E25-0AF1-3857AF93DBF9}" dt="2023-09-08T19:44:04.378" v="0"/>
        <pc:sldMkLst>
          <pc:docMk/>
          <pc:sldMk cId="3338784197" sldId="293"/>
        </pc:sldMkLst>
        <pc:graphicFrameChg chg="del">
          <ac:chgData name="Alexandre Fall" userId="S::afall@pewtrusts.org::69d36c7a-693b-4acc-9923-df3897832261" providerId="AD" clId="Web-{FCC03521-F7AE-5E25-0AF1-3857AF93DBF9}" dt="2023-09-08T19:44:04.378" v="0"/>
          <ac:graphicFrameMkLst>
            <pc:docMk/>
            <pc:sldMk cId="3338784197" sldId="293"/>
            <ac:graphicFrameMk id="6" creationId="{42EDEC5B-996D-3B97-3D0D-46746FEC3AA3}"/>
          </ac:graphicFrameMkLst>
        </pc:graphicFrameChg>
      </pc:sldChg>
    </pc:docChg>
  </pc:docChgLst>
  <pc:docChgLst>
    <pc:chgData name="Page Forrest" userId="S::pforrest@pewtrusts.org::f55b5c6b-ce65-4a02-9ef3-770193d177ab" providerId="AD" clId="Web-{9504A01E-ED93-3BE3-A472-8C725ECF5FDD}"/>
    <pc:docChg chg="mod addSld delSld modSld sldOrd">
      <pc:chgData name="Page Forrest" userId="S::pforrest@pewtrusts.org::f55b5c6b-ce65-4a02-9ef3-770193d177ab" providerId="AD" clId="Web-{9504A01E-ED93-3BE3-A472-8C725ECF5FDD}" dt="2023-09-18T20:45:57.882" v="475" actId="1076"/>
      <pc:docMkLst>
        <pc:docMk/>
      </pc:docMkLst>
      <pc:sldChg chg="delSp modSp modCm">
        <pc:chgData name="Page Forrest" userId="S::pforrest@pewtrusts.org::f55b5c6b-ce65-4a02-9ef3-770193d177ab" providerId="AD" clId="Web-{9504A01E-ED93-3BE3-A472-8C725ECF5FDD}" dt="2023-09-18T17:10:43.282" v="361"/>
        <pc:sldMkLst>
          <pc:docMk/>
          <pc:sldMk cId="3400694043" sldId="267"/>
        </pc:sldMkLst>
        <pc:spChg chg="mod">
          <ac:chgData name="Page Forrest" userId="S::pforrest@pewtrusts.org::f55b5c6b-ce65-4a02-9ef3-770193d177ab" providerId="AD" clId="Web-{9504A01E-ED93-3BE3-A472-8C725ECF5FDD}" dt="2023-09-08T20:06:24.587" v="231" actId="20577"/>
          <ac:spMkLst>
            <pc:docMk/>
            <pc:sldMk cId="3400694043" sldId="267"/>
            <ac:spMk id="3" creationId="{EC3FDBF6-6B07-815C-3138-08E17101E1BE}"/>
          </ac:spMkLst>
        </pc:spChg>
        <pc:spChg chg="mod">
          <ac:chgData name="Page Forrest" userId="S::pforrest@pewtrusts.org::f55b5c6b-ce65-4a02-9ef3-770193d177ab" providerId="AD" clId="Web-{9504A01E-ED93-3BE3-A472-8C725ECF5FDD}" dt="2023-09-11T21:13:26.092" v="314" actId="20577"/>
          <ac:spMkLst>
            <pc:docMk/>
            <pc:sldMk cId="3400694043" sldId="267"/>
            <ac:spMk id="8" creationId="{B03C02E9-8F12-2273-1362-65D5B2FCE117}"/>
          </ac:spMkLst>
        </pc:spChg>
        <pc:spChg chg="mod">
          <ac:chgData name="Page Forrest" userId="S::pforrest@pewtrusts.org::f55b5c6b-ce65-4a02-9ef3-770193d177ab" providerId="AD" clId="Web-{9504A01E-ED93-3BE3-A472-8C725ECF5FDD}" dt="2023-09-18T17:07:57.167" v="348" actId="14100"/>
          <ac:spMkLst>
            <pc:docMk/>
            <pc:sldMk cId="3400694043" sldId="267"/>
            <ac:spMk id="15" creationId="{344A5254-26BE-CDF3-0F00-A61A6117E9F5}"/>
          </ac:spMkLst>
        </pc:spChg>
        <pc:picChg chg="mod modCrop">
          <ac:chgData name="Page Forrest" userId="S::pforrest@pewtrusts.org::f55b5c6b-ce65-4a02-9ef3-770193d177ab" providerId="AD" clId="Web-{9504A01E-ED93-3BE3-A472-8C725ECF5FDD}" dt="2023-09-18T17:10:29.141" v="359" actId="14100"/>
          <ac:picMkLst>
            <pc:docMk/>
            <pc:sldMk cId="3400694043" sldId="267"/>
            <ac:picMk id="9" creationId="{152CA77B-BAF8-5EDC-D06D-89F8CAF4DCE0}"/>
          </ac:picMkLst>
        </pc:picChg>
        <pc:picChg chg="del">
          <ac:chgData name="Page Forrest" userId="S::pforrest@pewtrusts.org::f55b5c6b-ce65-4a02-9ef3-770193d177ab" providerId="AD" clId="Web-{9504A01E-ED93-3BE3-A472-8C725ECF5FDD}" dt="2023-09-08T20:06:33.056" v="235"/>
          <ac:picMkLst>
            <pc:docMk/>
            <pc:sldMk cId="3400694043" sldId="267"/>
            <ac:picMk id="12" creationId="{E8CD45D5-1B40-0ACB-43AB-479F120CBECF}"/>
          </ac:picMkLst>
        </pc:picChg>
      </pc:sldChg>
      <pc:sldChg chg="addSp delSp modSp ord">
        <pc:chgData name="Page Forrest" userId="S::pforrest@pewtrusts.org::f55b5c6b-ce65-4a02-9ef3-770193d177ab" providerId="AD" clId="Web-{9504A01E-ED93-3BE3-A472-8C725ECF5FDD}" dt="2023-09-11T21:02:19.888" v="301" actId="1076"/>
        <pc:sldMkLst>
          <pc:docMk/>
          <pc:sldMk cId="1962580183" sldId="281"/>
        </pc:sldMkLst>
        <pc:spChg chg="add del mod">
          <ac:chgData name="Page Forrest" userId="S::pforrest@pewtrusts.org::f55b5c6b-ce65-4a02-9ef3-770193d177ab" providerId="AD" clId="Web-{9504A01E-ED93-3BE3-A472-8C725ECF5FDD}" dt="2023-09-11T21:02:13.184" v="300" actId="20577"/>
          <ac:spMkLst>
            <pc:docMk/>
            <pc:sldMk cId="1962580183" sldId="281"/>
            <ac:spMk id="8" creationId="{B03C02E9-8F12-2273-1362-65D5B2FCE117}"/>
          </ac:spMkLst>
        </pc:spChg>
        <pc:grpChg chg="mod">
          <ac:chgData name="Page Forrest" userId="S::pforrest@pewtrusts.org::f55b5c6b-ce65-4a02-9ef3-770193d177ab" providerId="AD" clId="Web-{9504A01E-ED93-3BE3-A472-8C725ECF5FDD}" dt="2023-09-11T21:02:19.888" v="301" actId="1076"/>
          <ac:grpSpMkLst>
            <pc:docMk/>
            <pc:sldMk cId="1962580183" sldId="281"/>
            <ac:grpSpMk id="23" creationId="{C768C052-C35B-9D80-4AC8-D2EB58C74DF5}"/>
          </ac:grpSpMkLst>
        </pc:grpChg>
      </pc:sldChg>
      <pc:sldChg chg="addSp delSp modSp">
        <pc:chgData name="Page Forrest" userId="S::pforrest@pewtrusts.org::f55b5c6b-ce65-4a02-9ef3-770193d177ab" providerId="AD" clId="Web-{9504A01E-ED93-3BE3-A472-8C725ECF5FDD}" dt="2023-09-18T17:13:39.523" v="371"/>
        <pc:sldMkLst>
          <pc:docMk/>
          <pc:sldMk cId="341367306" sldId="282"/>
        </pc:sldMkLst>
        <pc:spChg chg="add del mod">
          <ac:chgData name="Page Forrest" userId="S::pforrest@pewtrusts.org::f55b5c6b-ce65-4a02-9ef3-770193d177ab" providerId="AD" clId="Web-{9504A01E-ED93-3BE3-A472-8C725ECF5FDD}" dt="2023-09-11T21:08:31.991" v="311" actId="20577"/>
          <ac:spMkLst>
            <pc:docMk/>
            <pc:sldMk cId="341367306" sldId="282"/>
            <ac:spMk id="8" creationId="{B03C02E9-8F12-2273-1362-65D5B2FCE117}"/>
          </ac:spMkLst>
        </pc:spChg>
        <pc:spChg chg="mod">
          <ac:chgData name="Page Forrest" userId="S::pforrest@pewtrusts.org::f55b5c6b-ce65-4a02-9ef3-770193d177ab" providerId="AD" clId="Web-{9504A01E-ED93-3BE3-A472-8C725ECF5FDD}" dt="2023-09-18T17:12:48.865" v="369" actId="20577"/>
          <ac:spMkLst>
            <pc:docMk/>
            <pc:sldMk cId="341367306" sldId="282"/>
            <ac:spMk id="16" creationId="{997361EB-E17C-5BA0-715B-65D5621A40FA}"/>
          </ac:spMkLst>
        </pc:spChg>
        <pc:picChg chg="mod modCrop">
          <ac:chgData name="Page Forrest" userId="S::pforrest@pewtrusts.org::f55b5c6b-ce65-4a02-9ef3-770193d177ab" providerId="AD" clId="Web-{9504A01E-ED93-3BE3-A472-8C725ECF5FDD}" dt="2023-09-18T17:13:39.523" v="371"/>
          <ac:picMkLst>
            <pc:docMk/>
            <pc:sldMk cId="341367306" sldId="282"/>
            <ac:picMk id="6" creationId="{A1CF201D-FE24-9AB4-836F-253444D50C37}"/>
          </ac:picMkLst>
        </pc:picChg>
        <pc:picChg chg="del">
          <ac:chgData name="Page Forrest" userId="S::pforrest@pewtrusts.org::f55b5c6b-ce65-4a02-9ef3-770193d177ab" providerId="AD" clId="Web-{9504A01E-ED93-3BE3-A472-8C725ECF5FDD}" dt="2023-09-11T20:57:39.381" v="281"/>
          <ac:picMkLst>
            <pc:docMk/>
            <pc:sldMk cId="341367306" sldId="282"/>
            <ac:picMk id="13" creationId="{ECE8B9B1-09C1-5D9E-D6D7-5EEF64A3C486}"/>
          </ac:picMkLst>
        </pc:picChg>
      </pc:sldChg>
      <pc:sldChg chg="addSp delSp modSp">
        <pc:chgData name="Page Forrest" userId="S::pforrest@pewtrusts.org::f55b5c6b-ce65-4a02-9ef3-770193d177ab" providerId="AD" clId="Web-{9504A01E-ED93-3BE3-A472-8C725ECF5FDD}" dt="2023-09-18T20:45:57.882" v="475" actId="1076"/>
        <pc:sldMkLst>
          <pc:docMk/>
          <pc:sldMk cId="895703077" sldId="283"/>
        </pc:sldMkLst>
        <pc:spChg chg="mod">
          <ac:chgData name="Page Forrest" userId="S::pforrest@pewtrusts.org::f55b5c6b-ce65-4a02-9ef3-770193d177ab" providerId="AD" clId="Web-{9504A01E-ED93-3BE3-A472-8C725ECF5FDD}" dt="2023-09-11T21:13:35.983" v="316" actId="20577"/>
          <ac:spMkLst>
            <pc:docMk/>
            <pc:sldMk cId="895703077" sldId="283"/>
            <ac:spMk id="8" creationId="{B03C02E9-8F12-2273-1362-65D5B2FCE117}"/>
          </ac:spMkLst>
        </pc:spChg>
        <pc:spChg chg="mod">
          <ac:chgData name="Page Forrest" userId="S::pforrest@pewtrusts.org::f55b5c6b-ce65-4a02-9ef3-770193d177ab" providerId="AD" clId="Web-{9504A01E-ED93-3BE3-A472-8C725ECF5FDD}" dt="2023-09-11T21:13:43.764" v="327" actId="20577"/>
          <ac:spMkLst>
            <pc:docMk/>
            <pc:sldMk cId="895703077" sldId="283"/>
            <ac:spMk id="16" creationId="{1AF258C0-7285-04F5-E7B0-E00DF725C914}"/>
          </ac:spMkLst>
        </pc:spChg>
        <pc:spChg chg="mod">
          <ac:chgData name="Page Forrest" userId="S::pforrest@pewtrusts.org::f55b5c6b-ce65-4a02-9ef3-770193d177ab" providerId="AD" clId="Web-{9504A01E-ED93-3BE3-A472-8C725ECF5FDD}" dt="2023-09-18T20:32:58.174" v="418" actId="14100"/>
          <ac:spMkLst>
            <pc:docMk/>
            <pc:sldMk cId="895703077" sldId="283"/>
            <ac:spMk id="18" creationId="{07892AA7-59EC-845A-0938-91812C4DB224}"/>
          </ac:spMkLst>
        </pc:spChg>
        <pc:spChg chg="mod">
          <ac:chgData name="Page Forrest" userId="S::pforrest@pewtrusts.org::f55b5c6b-ce65-4a02-9ef3-770193d177ab" providerId="AD" clId="Web-{9504A01E-ED93-3BE3-A472-8C725ECF5FDD}" dt="2023-09-18T20:34:31.864" v="424" actId="20577"/>
          <ac:spMkLst>
            <pc:docMk/>
            <pc:sldMk cId="895703077" sldId="283"/>
            <ac:spMk id="20" creationId="{D1978571-545A-3610-E4CB-4C1E80FDAC87}"/>
          </ac:spMkLst>
        </pc:spChg>
        <pc:picChg chg="add del mod">
          <ac:chgData name="Page Forrest" userId="S::pforrest@pewtrusts.org::f55b5c6b-ce65-4a02-9ef3-770193d177ab" providerId="AD" clId="Web-{9504A01E-ED93-3BE3-A472-8C725ECF5FDD}" dt="2023-09-18T20:34:57.818" v="429"/>
          <ac:picMkLst>
            <pc:docMk/>
            <pc:sldMk cId="895703077" sldId="283"/>
            <ac:picMk id="3" creationId="{3FEEED6F-A3D3-C724-2FDE-E4C49339ACB1}"/>
          </ac:picMkLst>
        </pc:picChg>
        <pc:picChg chg="add del mod modCrop">
          <ac:chgData name="Page Forrest" userId="S::pforrest@pewtrusts.org::f55b5c6b-ce65-4a02-9ef3-770193d177ab" providerId="AD" clId="Web-{9504A01E-ED93-3BE3-A472-8C725ECF5FDD}" dt="2023-09-18T20:37:34.588" v="447"/>
          <ac:picMkLst>
            <pc:docMk/>
            <pc:sldMk cId="895703077" sldId="283"/>
            <ac:picMk id="6" creationId="{4320EB9A-5C82-7551-DDDB-A1CA79B4E716}"/>
          </ac:picMkLst>
        </pc:picChg>
        <pc:picChg chg="add del mod">
          <ac:chgData name="Page Forrest" userId="S::pforrest@pewtrusts.org::f55b5c6b-ce65-4a02-9ef3-770193d177ab" providerId="AD" clId="Web-{9504A01E-ED93-3BE3-A472-8C725ECF5FDD}" dt="2023-09-18T20:38:35.605" v="452"/>
          <ac:picMkLst>
            <pc:docMk/>
            <pc:sldMk cId="895703077" sldId="283"/>
            <ac:picMk id="9" creationId="{4C46F1D9-11A8-A966-1130-737C7B09CAD1}"/>
          </ac:picMkLst>
        </pc:picChg>
        <pc:picChg chg="del">
          <ac:chgData name="Page Forrest" userId="S::pforrest@pewtrusts.org::f55b5c6b-ce65-4a02-9ef3-770193d177ab" providerId="AD" clId="Web-{9504A01E-ED93-3BE3-A472-8C725ECF5FDD}" dt="2023-09-11T20:57:58.459" v="285"/>
          <ac:picMkLst>
            <pc:docMk/>
            <pc:sldMk cId="895703077" sldId="283"/>
            <ac:picMk id="12" creationId="{4C6D67FE-E578-EB2A-8381-54B0169D4ACB}"/>
          </ac:picMkLst>
        </pc:picChg>
        <pc:picChg chg="add del mod">
          <ac:chgData name="Page Forrest" userId="S::pforrest@pewtrusts.org::f55b5c6b-ce65-4a02-9ef3-770193d177ab" providerId="AD" clId="Web-{9504A01E-ED93-3BE3-A472-8C725ECF5FDD}" dt="2023-09-18T20:39:51.107" v="458"/>
          <ac:picMkLst>
            <pc:docMk/>
            <pc:sldMk cId="895703077" sldId="283"/>
            <ac:picMk id="12" creationId="{5A605321-7D63-D850-C047-74C692674C5C}"/>
          </ac:picMkLst>
        </pc:picChg>
        <pc:picChg chg="add mod modCrop">
          <ac:chgData name="Page Forrest" userId="S::pforrest@pewtrusts.org::f55b5c6b-ce65-4a02-9ef3-770193d177ab" providerId="AD" clId="Web-{9504A01E-ED93-3BE3-A472-8C725ECF5FDD}" dt="2023-09-18T20:45:57.882" v="475" actId="1076"/>
          <ac:picMkLst>
            <pc:docMk/>
            <pc:sldMk cId="895703077" sldId="283"/>
            <ac:picMk id="13" creationId="{E8EC672E-58D6-4DBB-2F31-D5D55C50E12D}"/>
          </ac:picMkLst>
        </pc:picChg>
      </pc:sldChg>
      <pc:sldChg chg="modSp">
        <pc:chgData name="Page Forrest" userId="S::pforrest@pewtrusts.org::f55b5c6b-ce65-4a02-9ef3-770193d177ab" providerId="AD" clId="Web-{9504A01E-ED93-3BE3-A472-8C725ECF5FDD}" dt="2023-09-11T21:15:30.298" v="336" actId="20577"/>
        <pc:sldMkLst>
          <pc:docMk/>
          <pc:sldMk cId="572355914" sldId="287"/>
        </pc:sldMkLst>
        <pc:spChg chg="mod">
          <ac:chgData name="Page Forrest" userId="S::pforrest@pewtrusts.org::f55b5c6b-ce65-4a02-9ef3-770193d177ab" providerId="AD" clId="Web-{9504A01E-ED93-3BE3-A472-8C725ECF5FDD}" dt="2023-09-11T21:15:30.298" v="336" actId="20577"/>
          <ac:spMkLst>
            <pc:docMk/>
            <pc:sldMk cId="572355914" sldId="287"/>
            <ac:spMk id="8" creationId="{B03C02E9-8F12-2273-1362-65D5B2FCE117}"/>
          </ac:spMkLst>
        </pc:spChg>
      </pc:sldChg>
      <pc:sldChg chg="modSp">
        <pc:chgData name="Page Forrest" userId="S::pforrest@pewtrusts.org::f55b5c6b-ce65-4a02-9ef3-770193d177ab" providerId="AD" clId="Web-{9504A01E-ED93-3BE3-A472-8C725ECF5FDD}" dt="2023-09-11T21:14:32.125" v="330" actId="20577"/>
        <pc:sldMkLst>
          <pc:docMk/>
          <pc:sldMk cId="1552004264" sldId="289"/>
        </pc:sldMkLst>
        <pc:spChg chg="mod">
          <ac:chgData name="Page Forrest" userId="S::pforrest@pewtrusts.org::f55b5c6b-ce65-4a02-9ef3-770193d177ab" providerId="AD" clId="Web-{9504A01E-ED93-3BE3-A472-8C725ECF5FDD}" dt="2023-09-11T21:14:32.125" v="330" actId="20577"/>
          <ac:spMkLst>
            <pc:docMk/>
            <pc:sldMk cId="1552004264" sldId="289"/>
            <ac:spMk id="8" creationId="{B03C02E9-8F12-2273-1362-65D5B2FCE117}"/>
          </ac:spMkLst>
        </pc:spChg>
      </pc:sldChg>
      <pc:sldChg chg="modSp">
        <pc:chgData name="Page Forrest" userId="S::pforrest@pewtrusts.org::f55b5c6b-ce65-4a02-9ef3-770193d177ab" providerId="AD" clId="Web-{9504A01E-ED93-3BE3-A472-8C725ECF5FDD}" dt="2023-09-11T21:02:44.669" v="303" actId="20577"/>
        <pc:sldMkLst>
          <pc:docMk/>
          <pc:sldMk cId="2996394234" sldId="290"/>
        </pc:sldMkLst>
        <pc:spChg chg="mod">
          <ac:chgData name="Page Forrest" userId="S::pforrest@pewtrusts.org::f55b5c6b-ce65-4a02-9ef3-770193d177ab" providerId="AD" clId="Web-{9504A01E-ED93-3BE3-A472-8C725ECF5FDD}" dt="2023-09-11T21:02:44.669" v="303" actId="20577"/>
          <ac:spMkLst>
            <pc:docMk/>
            <pc:sldMk cId="2996394234" sldId="290"/>
            <ac:spMk id="8" creationId="{B03C02E9-8F12-2273-1362-65D5B2FCE117}"/>
          </ac:spMkLst>
        </pc:spChg>
        <pc:spChg chg="mod">
          <ac:chgData name="Page Forrest" userId="S::pforrest@pewtrusts.org::f55b5c6b-ce65-4a02-9ef3-770193d177ab" providerId="AD" clId="Web-{9504A01E-ED93-3BE3-A472-8C725ECF5FDD}" dt="2023-09-08T14:37:25.479" v="206" actId="20577"/>
          <ac:spMkLst>
            <pc:docMk/>
            <pc:sldMk cId="2996394234" sldId="290"/>
            <ac:spMk id="9" creationId="{880C2B7F-5C74-CAD7-F207-B816F4876FEB}"/>
          </ac:spMkLst>
        </pc:spChg>
      </pc:sldChg>
      <pc:sldChg chg="new del">
        <pc:chgData name="Page Forrest" userId="S::pforrest@pewtrusts.org::f55b5c6b-ce65-4a02-9ef3-770193d177ab" providerId="AD" clId="Web-{9504A01E-ED93-3BE3-A472-8C725ECF5FDD}" dt="2023-09-08T13:12:15.106" v="1"/>
        <pc:sldMkLst>
          <pc:docMk/>
          <pc:sldMk cId="2267327453" sldId="291"/>
        </pc:sldMkLst>
      </pc:sldChg>
      <pc:sldChg chg="addSp delSp modSp add replId">
        <pc:chgData name="Page Forrest" userId="S::pforrest@pewtrusts.org::f55b5c6b-ce65-4a02-9ef3-770193d177ab" providerId="AD" clId="Web-{9504A01E-ED93-3BE3-A472-8C725ECF5FDD}" dt="2023-09-11T21:05:51.534" v="305" actId="20577"/>
        <pc:sldMkLst>
          <pc:docMk/>
          <pc:sldMk cId="3707366873" sldId="291"/>
        </pc:sldMkLst>
        <pc:spChg chg="add del mod ord">
          <ac:chgData name="Page Forrest" userId="S::pforrest@pewtrusts.org::f55b5c6b-ce65-4a02-9ef3-770193d177ab" providerId="AD" clId="Web-{9504A01E-ED93-3BE3-A472-8C725ECF5FDD}" dt="2023-09-08T14:29:51.640" v="102"/>
          <ac:spMkLst>
            <pc:docMk/>
            <pc:sldMk cId="3707366873" sldId="291"/>
            <ac:spMk id="3" creationId="{EC3FDBF6-6B07-815C-3138-08E17101E1BE}"/>
          </ac:spMkLst>
        </pc:spChg>
        <pc:spChg chg="add mod">
          <ac:chgData name="Page Forrest" userId="S::pforrest@pewtrusts.org::f55b5c6b-ce65-4a02-9ef3-770193d177ab" providerId="AD" clId="Web-{9504A01E-ED93-3BE3-A472-8C725ECF5FDD}" dt="2023-09-11T19:34:11.236" v="247" actId="14100"/>
          <ac:spMkLst>
            <pc:docMk/>
            <pc:sldMk cId="3707366873" sldId="291"/>
            <ac:spMk id="6" creationId="{0368DB0E-9C77-C05F-ADC2-2AB8DA2FE77F}"/>
          </ac:spMkLst>
        </pc:spChg>
        <pc:spChg chg="mod">
          <ac:chgData name="Page Forrest" userId="S::pforrest@pewtrusts.org::f55b5c6b-ce65-4a02-9ef3-770193d177ab" providerId="AD" clId="Web-{9504A01E-ED93-3BE3-A472-8C725ECF5FDD}" dt="2023-09-11T21:05:51.534" v="305" actId="20577"/>
          <ac:spMkLst>
            <pc:docMk/>
            <pc:sldMk cId="3707366873" sldId="291"/>
            <ac:spMk id="8" creationId="{B03C02E9-8F12-2273-1362-65D5B2FCE117}"/>
          </ac:spMkLst>
        </pc:spChg>
        <pc:spChg chg="mod ord">
          <ac:chgData name="Page Forrest" userId="S::pforrest@pewtrusts.org::f55b5c6b-ce65-4a02-9ef3-770193d177ab" providerId="AD" clId="Web-{9504A01E-ED93-3BE3-A472-8C725ECF5FDD}" dt="2023-09-08T14:34:36.037" v="150"/>
          <ac:spMkLst>
            <pc:docMk/>
            <pc:sldMk cId="3707366873" sldId="291"/>
            <ac:spMk id="9" creationId="{880C2B7F-5C74-CAD7-F207-B816F4876FEB}"/>
          </ac:spMkLst>
        </pc:spChg>
        <pc:spChg chg="add mod">
          <ac:chgData name="Page Forrest" userId="S::pforrest@pewtrusts.org::f55b5c6b-ce65-4a02-9ef3-770193d177ab" providerId="AD" clId="Web-{9504A01E-ED93-3BE3-A472-8C725ECF5FDD}" dt="2023-09-11T19:35:00.424" v="259" actId="1076"/>
          <ac:spMkLst>
            <pc:docMk/>
            <pc:sldMk cId="3707366873" sldId="291"/>
            <ac:spMk id="12" creationId="{3C9CBC34-C395-5EB9-BE4B-9A1D3131C540}"/>
          </ac:spMkLst>
        </pc:spChg>
        <pc:spChg chg="add mod">
          <ac:chgData name="Page Forrest" userId="S::pforrest@pewtrusts.org::f55b5c6b-ce65-4a02-9ef3-770193d177ab" providerId="AD" clId="Web-{9504A01E-ED93-3BE3-A472-8C725ECF5FDD}" dt="2023-09-11T19:35:44.972" v="268" actId="20577"/>
          <ac:spMkLst>
            <pc:docMk/>
            <pc:sldMk cId="3707366873" sldId="291"/>
            <ac:spMk id="13" creationId="{8B698F94-2155-043C-2EC3-631E7A54B90D}"/>
          </ac:spMkLst>
        </pc:spChg>
        <pc:spChg chg="add mod">
          <ac:chgData name="Page Forrest" userId="S::pforrest@pewtrusts.org::f55b5c6b-ce65-4a02-9ef3-770193d177ab" providerId="AD" clId="Web-{9504A01E-ED93-3BE3-A472-8C725ECF5FDD}" dt="2023-09-11T19:36:42.160" v="280" actId="1076"/>
          <ac:spMkLst>
            <pc:docMk/>
            <pc:sldMk cId="3707366873" sldId="291"/>
            <ac:spMk id="15" creationId="{0214A94E-7680-3C32-839B-FF3B04595B0A}"/>
          </ac:spMkLst>
        </pc:spChg>
        <pc:spChg chg="add del mod">
          <ac:chgData name="Page Forrest" userId="S::pforrest@pewtrusts.org::f55b5c6b-ce65-4a02-9ef3-770193d177ab" providerId="AD" clId="Web-{9504A01E-ED93-3BE3-A472-8C725ECF5FDD}" dt="2023-09-08T14:33:48.786" v="147"/>
          <ac:spMkLst>
            <pc:docMk/>
            <pc:sldMk cId="3707366873" sldId="291"/>
            <ac:spMk id="15" creationId="{2BDFAD41-7682-2AF1-D51A-ACB2D76CC334}"/>
          </ac:spMkLst>
        </pc:spChg>
        <pc:spChg chg="add mod">
          <ac:chgData name="Page Forrest" userId="S::pforrest@pewtrusts.org::f55b5c6b-ce65-4a02-9ef3-770193d177ab" providerId="AD" clId="Web-{9504A01E-ED93-3BE3-A472-8C725ECF5FDD}" dt="2023-09-08T14:40:40.671" v="221" actId="1076"/>
          <ac:spMkLst>
            <pc:docMk/>
            <pc:sldMk cId="3707366873" sldId="291"/>
            <ac:spMk id="17" creationId="{1412186B-64FD-5AF8-A2FE-B7BB78F22B44}"/>
          </ac:spMkLst>
        </pc:spChg>
        <pc:spChg chg="add">
          <ac:chgData name="Page Forrest" userId="S::pforrest@pewtrusts.org::f55b5c6b-ce65-4a02-9ef3-770193d177ab" providerId="AD" clId="Web-{9504A01E-ED93-3BE3-A472-8C725ECF5FDD}" dt="2023-09-08T14:34:16.053" v="149"/>
          <ac:spMkLst>
            <pc:docMk/>
            <pc:sldMk cId="3707366873" sldId="291"/>
            <ac:spMk id="19" creationId="{D24DB4F9-7845-31EF-BD40-2D498ED2AF2C}"/>
          </ac:spMkLst>
        </pc:spChg>
        <pc:spChg chg="add del mod">
          <ac:chgData name="Page Forrest" userId="S::pforrest@pewtrusts.org::f55b5c6b-ce65-4a02-9ef3-770193d177ab" providerId="AD" clId="Web-{9504A01E-ED93-3BE3-A472-8C725ECF5FDD}" dt="2023-09-08T14:34:51.428" v="153"/>
          <ac:spMkLst>
            <pc:docMk/>
            <pc:sldMk cId="3707366873" sldId="291"/>
            <ac:spMk id="28" creationId="{90AA161B-BC7F-88D4-B178-D80C7E0735C0}"/>
          </ac:spMkLst>
        </pc:spChg>
        <pc:spChg chg="add del mod">
          <ac:chgData name="Page Forrest" userId="S::pforrest@pewtrusts.org::f55b5c6b-ce65-4a02-9ef3-770193d177ab" providerId="AD" clId="Web-{9504A01E-ED93-3BE3-A472-8C725ECF5FDD}" dt="2023-09-08T14:37:42.729" v="207"/>
          <ac:spMkLst>
            <pc:docMk/>
            <pc:sldMk cId="3707366873" sldId="291"/>
            <ac:spMk id="29" creationId="{933A9782-BBE7-8FAC-621F-3B7ABE1A5A07}"/>
          </ac:spMkLst>
        </pc:spChg>
        <pc:grpChg chg="del">
          <ac:chgData name="Page Forrest" userId="S::pforrest@pewtrusts.org::f55b5c6b-ce65-4a02-9ef3-770193d177ab" providerId="AD" clId="Web-{9504A01E-ED93-3BE3-A472-8C725ECF5FDD}" dt="2023-09-08T14:09:23.423" v="60"/>
          <ac:grpSpMkLst>
            <pc:docMk/>
            <pc:sldMk cId="3707366873" sldId="291"/>
            <ac:grpSpMk id="27" creationId="{DEF9FD80-281E-9CB1-CC3C-FBF9916F8A86}"/>
          </ac:grpSpMkLst>
        </pc:grpChg>
        <pc:picChg chg="add del mod">
          <ac:chgData name="Page Forrest" userId="S::pforrest@pewtrusts.org::f55b5c6b-ce65-4a02-9ef3-770193d177ab" providerId="AD" clId="Web-{9504A01E-ED93-3BE3-A472-8C725ECF5FDD}" dt="2023-09-08T14:28:16.919" v="93"/>
          <ac:picMkLst>
            <pc:docMk/>
            <pc:sldMk cId="3707366873" sldId="291"/>
            <ac:picMk id="6" creationId="{18636A13-83A0-4C08-A2FD-BE4B168B2E36}"/>
          </ac:picMkLst>
        </pc:picChg>
        <pc:picChg chg="add del mod ord">
          <ac:chgData name="Page Forrest" userId="S::pforrest@pewtrusts.org::f55b5c6b-ce65-4a02-9ef3-770193d177ab" providerId="AD" clId="Web-{9504A01E-ED93-3BE3-A472-8C725ECF5FDD}" dt="2023-09-08T14:31:14.720" v="108"/>
          <ac:picMkLst>
            <pc:docMk/>
            <pc:sldMk cId="3707366873" sldId="291"/>
            <ac:picMk id="12" creationId="{EBFB16D1-AFAB-C476-8923-118229AB997C}"/>
          </ac:picMkLst>
        </pc:picChg>
        <pc:picChg chg="add del mod ord">
          <ac:chgData name="Page Forrest" userId="S::pforrest@pewtrusts.org::f55b5c6b-ce65-4a02-9ef3-770193d177ab" providerId="AD" clId="Web-{9504A01E-ED93-3BE3-A472-8C725ECF5FDD}" dt="2023-09-08T14:39:52.201" v="209"/>
          <ac:picMkLst>
            <pc:docMk/>
            <pc:sldMk cId="3707366873" sldId="291"/>
            <ac:picMk id="13" creationId="{EF056082-CD5A-C231-F4B4-BB5B479D050E}"/>
          </ac:picMkLst>
        </pc:picChg>
        <pc:picChg chg="add mod ord">
          <ac:chgData name="Page Forrest" userId="S::pforrest@pewtrusts.org::f55b5c6b-ce65-4a02-9ef3-770193d177ab" providerId="AD" clId="Web-{9504A01E-ED93-3BE3-A472-8C725ECF5FDD}" dt="2023-09-08T14:40:25.264" v="220" actId="1076"/>
          <ac:picMkLst>
            <pc:docMk/>
            <pc:sldMk cId="3707366873" sldId="291"/>
            <ac:picMk id="30" creationId="{2D3C161A-39DF-9323-FDBA-F67957C275BE}"/>
          </ac:picMkLst>
        </pc:picChg>
      </pc:sldChg>
      <pc:sldChg chg="modSp ord">
        <pc:chgData name="Page Forrest" userId="S::pforrest@pewtrusts.org::f55b5c6b-ce65-4a02-9ef3-770193d177ab" providerId="AD" clId="Web-{9504A01E-ED93-3BE3-A472-8C725ECF5FDD}" dt="2023-09-11T21:14:52.625" v="333" actId="20577"/>
        <pc:sldMkLst>
          <pc:docMk/>
          <pc:sldMk cId="3338784197" sldId="293"/>
        </pc:sldMkLst>
        <pc:spChg chg="mod">
          <ac:chgData name="Page Forrest" userId="S::pforrest@pewtrusts.org::f55b5c6b-ce65-4a02-9ef3-770193d177ab" providerId="AD" clId="Web-{9504A01E-ED93-3BE3-A472-8C725ECF5FDD}" dt="2023-09-11T21:14:52.625" v="333" actId="20577"/>
          <ac:spMkLst>
            <pc:docMk/>
            <pc:sldMk cId="3338784197" sldId="293"/>
            <ac:spMk id="8" creationId="{B03C02E9-8F12-2273-1362-65D5B2FCE117}"/>
          </ac:spMkLst>
        </pc:spChg>
      </pc:sldChg>
      <pc:sldChg chg="modSp">
        <pc:chgData name="Page Forrest" userId="S::pforrest@pewtrusts.org::f55b5c6b-ce65-4a02-9ef3-770193d177ab" providerId="AD" clId="Web-{9504A01E-ED93-3BE3-A472-8C725ECF5FDD}" dt="2023-09-11T21:01:25.730" v="295" actId="20577"/>
        <pc:sldMkLst>
          <pc:docMk/>
          <pc:sldMk cId="1502396568" sldId="294"/>
        </pc:sldMkLst>
        <pc:spChg chg="mod">
          <ac:chgData name="Page Forrest" userId="S::pforrest@pewtrusts.org::f55b5c6b-ce65-4a02-9ef3-770193d177ab" providerId="AD" clId="Web-{9504A01E-ED93-3BE3-A472-8C725ECF5FDD}" dt="2023-09-11T21:01:25.730" v="295" actId="20577"/>
          <ac:spMkLst>
            <pc:docMk/>
            <pc:sldMk cId="1502396568" sldId="294"/>
            <ac:spMk id="8" creationId="{B03C02E9-8F12-2273-1362-65D5B2FCE117}"/>
          </ac:spMkLst>
        </pc:spChg>
      </pc:sldChg>
      <pc:sldChg chg="modSp">
        <pc:chgData name="Page Forrest" userId="S::pforrest@pewtrusts.org::f55b5c6b-ce65-4a02-9ef3-770193d177ab" providerId="AD" clId="Web-{9504A01E-ED93-3BE3-A472-8C725ECF5FDD}" dt="2023-09-11T21:01:20.589" v="294" actId="20577"/>
        <pc:sldMkLst>
          <pc:docMk/>
          <pc:sldMk cId="3708837123" sldId="295"/>
        </pc:sldMkLst>
        <pc:spChg chg="mod">
          <ac:chgData name="Page Forrest" userId="S::pforrest@pewtrusts.org::f55b5c6b-ce65-4a02-9ef3-770193d177ab" providerId="AD" clId="Web-{9504A01E-ED93-3BE3-A472-8C725ECF5FDD}" dt="2023-09-11T21:01:20.589" v="294" actId="20577"/>
          <ac:spMkLst>
            <pc:docMk/>
            <pc:sldMk cId="3708837123" sldId="295"/>
            <ac:spMk id="8" creationId="{B03C02E9-8F12-2273-1362-65D5B2FCE117}"/>
          </ac:spMkLst>
        </pc:spChg>
      </pc:sldChg>
      <pc:sldChg chg="modSp">
        <pc:chgData name="Page Forrest" userId="S::pforrest@pewtrusts.org::f55b5c6b-ce65-4a02-9ef3-770193d177ab" providerId="AD" clId="Web-{9504A01E-ED93-3BE3-A472-8C725ECF5FDD}" dt="2023-09-11T20:59:23.899" v="290" actId="20577"/>
        <pc:sldMkLst>
          <pc:docMk/>
          <pc:sldMk cId="4044037009" sldId="338"/>
        </pc:sldMkLst>
        <pc:spChg chg="mod">
          <ac:chgData name="Page Forrest" userId="S::pforrest@pewtrusts.org::f55b5c6b-ce65-4a02-9ef3-770193d177ab" providerId="AD" clId="Web-{9504A01E-ED93-3BE3-A472-8C725ECF5FDD}" dt="2023-09-11T20:59:23.899" v="290" actId="20577"/>
          <ac:spMkLst>
            <pc:docMk/>
            <pc:sldMk cId="4044037009" sldId="338"/>
            <ac:spMk id="3" creationId="{EC3FDBF6-6B07-815C-3138-08E17101E1BE}"/>
          </ac:spMkLst>
        </pc:spChg>
      </pc:sldChg>
      <pc:sldChg chg="modSp ord">
        <pc:chgData name="Page Forrest" userId="S::pforrest@pewtrusts.org::f55b5c6b-ce65-4a02-9ef3-770193d177ab" providerId="AD" clId="Web-{9504A01E-ED93-3BE3-A472-8C725ECF5FDD}" dt="2023-09-11T21:14:58.016" v="335" actId="20577"/>
        <pc:sldMkLst>
          <pc:docMk/>
          <pc:sldMk cId="3426514009" sldId="339"/>
        </pc:sldMkLst>
        <pc:spChg chg="mod">
          <ac:chgData name="Page Forrest" userId="S::pforrest@pewtrusts.org::f55b5c6b-ce65-4a02-9ef3-770193d177ab" providerId="AD" clId="Web-{9504A01E-ED93-3BE3-A472-8C725ECF5FDD}" dt="2023-09-11T21:14:58.016" v="335" actId="20577"/>
          <ac:spMkLst>
            <pc:docMk/>
            <pc:sldMk cId="3426514009" sldId="339"/>
            <ac:spMk id="2" creationId="{89AE244F-7C93-3A8F-C92B-EBBEB7263A62}"/>
          </ac:spMkLst>
        </pc:spChg>
      </pc:sldChg>
    </pc:docChg>
  </pc:docChgLst>
  <pc:docChgLst>
    <pc:chgData name="Jolene Nieves Byzon" userId="S::jbyzon@pewtrusts.org::3f1ad51c-6b9b-4963-92e0-ba3adb2532fa" providerId="AD" clId="Web-{AE9B536D-23C2-6B74-3BD4-3CE4DA0782A9}"/>
    <pc:docChg chg="mod">
      <pc:chgData name="Jolene Nieves Byzon" userId="S::jbyzon@pewtrusts.org::3f1ad51c-6b9b-4963-92e0-ba3adb2532fa" providerId="AD" clId="Web-{AE9B536D-23C2-6B74-3BD4-3CE4DA0782A9}" dt="2023-09-18T15:44:14.466" v="4"/>
      <pc:docMkLst>
        <pc:docMk/>
      </pc:docMkLst>
      <pc:sldChg chg="modCm">
        <pc:chgData name="Jolene Nieves Byzon" userId="S::jbyzon@pewtrusts.org::3f1ad51c-6b9b-4963-92e0-ba3adb2532fa" providerId="AD" clId="Web-{AE9B536D-23C2-6B74-3BD4-3CE4DA0782A9}" dt="2023-09-18T15:43:16.118" v="3"/>
        <pc:sldMkLst>
          <pc:docMk/>
          <pc:sldMk cId="3400694043" sldId="267"/>
        </pc:sldMkLst>
      </pc:sldChg>
      <pc:sldChg chg="modCm">
        <pc:chgData name="Jolene Nieves Byzon" userId="S::jbyzon@pewtrusts.org::3f1ad51c-6b9b-4963-92e0-ba3adb2532fa" providerId="AD" clId="Web-{AE9B536D-23C2-6B74-3BD4-3CE4DA0782A9}" dt="2023-09-18T15:44:14.466" v="4"/>
        <pc:sldMkLst>
          <pc:docMk/>
          <pc:sldMk cId="341367306" sldId="282"/>
        </pc:sldMkLst>
      </pc:sldChg>
      <pc:sldChg chg="addCm">
        <pc:chgData name="Jolene Nieves Byzon" userId="S::jbyzon@pewtrusts.org::3f1ad51c-6b9b-4963-92e0-ba3adb2532fa" providerId="AD" clId="Web-{AE9B536D-23C2-6B74-3BD4-3CE4DA0782A9}" dt="2023-09-18T15:36:08.718" v="1"/>
        <pc:sldMkLst>
          <pc:docMk/>
          <pc:sldMk cId="3708837123" sldId="295"/>
        </pc:sldMkLst>
      </pc:sldChg>
      <pc:sldChg chg="addCm">
        <pc:chgData name="Jolene Nieves Byzon" userId="S::jbyzon@pewtrusts.org::3f1ad51c-6b9b-4963-92e0-ba3adb2532fa" providerId="AD" clId="Web-{AE9B536D-23C2-6B74-3BD4-3CE4DA0782A9}" dt="2023-09-18T15:37:20.144" v="2"/>
        <pc:sldMkLst>
          <pc:docMk/>
          <pc:sldMk cId="1704192238" sldId="344"/>
        </pc:sldMkLst>
      </pc:sldChg>
    </pc:docChg>
  </pc:docChgLst>
  <pc:docChgLst>
    <pc:chgData name="farmersfieldonline" userId="S::farmersfieldonline_gmail.com#ext#@pew.onmicrosoft.com::e0cbdac7-d4a7-4c12-8ae6-becc30bd5c96" providerId="AD" clId="Web-{31E542DB-9EEE-2DFE-34DB-758714892D6E}"/>
    <pc:docChg chg="addSld delSld modSld addMainMaster delMainMaster">
      <pc:chgData name="farmersfieldonline" userId="S::farmersfieldonline_gmail.com#ext#@pew.onmicrosoft.com::e0cbdac7-d4a7-4c12-8ae6-becc30bd5c96" providerId="AD" clId="Web-{31E542DB-9EEE-2DFE-34DB-758714892D6E}" dt="2023-09-12T21:14:23.838" v="122" actId="1076"/>
      <pc:docMkLst>
        <pc:docMk/>
      </pc:docMkLst>
      <pc:sldChg chg="modSp mod modClrScheme chgLayout">
        <pc:chgData name="farmersfieldonline" userId="S::farmersfieldonline_gmail.com#ext#@pew.onmicrosoft.com::e0cbdac7-d4a7-4c12-8ae6-becc30bd5c96" providerId="AD" clId="Web-{31E542DB-9EEE-2DFE-34DB-758714892D6E}" dt="2023-09-12T19:09:54.938" v="72"/>
        <pc:sldMkLst>
          <pc:docMk/>
          <pc:sldMk cId="1819232392" sldId="259"/>
        </pc:sldMkLst>
        <pc:spChg chg="mod">
          <ac:chgData name="farmersfieldonline" userId="S::farmersfieldonline_gmail.com#ext#@pew.onmicrosoft.com::e0cbdac7-d4a7-4c12-8ae6-becc30bd5c96" providerId="AD" clId="Web-{31E542DB-9EEE-2DFE-34DB-758714892D6E}" dt="2023-09-12T18:03:50.697" v="59" actId="20577"/>
          <ac:spMkLst>
            <pc:docMk/>
            <pc:sldMk cId="1819232392" sldId="259"/>
            <ac:spMk id="9" creationId="{37B5810B-99CA-4C87-B33D-70DD94CE407A}"/>
          </ac:spMkLst>
        </pc:spChg>
      </pc:sldChg>
      <pc:sldChg chg="mod modClrScheme chgLayout">
        <pc:chgData name="farmersfieldonline" userId="S::farmersfieldonline_gmail.com#ext#@pew.onmicrosoft.com::e0cbdac7-d4a7-4c12-8ae6-becc30bd5c96" providerId="AD" clId="Web-{31E542DB-9EEE-2DFE-34DB-758714892D6E}" dt="2023-09-12T19:09:54.938" v="72"/>
        <pc:sldMkLst>
          <pc:docMk/>
          <pc:sldMk cId="3400694043" sldId="267"/>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1962580183" sldId="281"/>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341367306" sldId="282"/>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895703077" sldId="283"/>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572355914" sldId="287"/>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1552004264" sldId="289"/>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2996394234" sldId="290"/>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3707366873" sldId="291"/>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3338784197" sldId="293"/>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1502396568" sldId="294"/>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3708837123" sldId="295"/>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4044037009" sldId="338"/>
        </pc:sldMkLst>
      </pc:sldChg>
      <pc:sldChg chg="mod modClrScheme chgLayout">
        <pc:chgData name="farmersfieldonline" userId="S::farmersfieldonline_gmail.com#ext#@pew.onmicrosoft.com::e0cbdac7-d4a7-4c12-8ae6-becc30bd5c96" providerId="AD" clId="Web-{31E542DB-9EEE-2DFE-34DB-758714892D6E}" dt="2023-09-12T19:09:54.938" v="72"/>
        <pc:sldMkLst>
          <pc:docMk/>
          <pc:sldMk cId="3426514009" sldId="339"/>
        </pc:sldMkLst>
      </pc:sldChg>
      <pc:sldChg chg="new del">
        <pc:chgData name="farmersfieldonline" userId="S::farmersfieldonline_gmail.com#ext#@pew.onmicrosoft.com::e0cbdac7-d4a7-4c12-8ae6-becc30bd5c96" providerId="AD" clId="Web-{31E542DB-9EEE-2DFE-34DB-758714892D6E}" dt="2023-09-12T19:08:54.467" v="62"/>
        <pc:sldMkLst>
          <pc:docMk/>
          <pc:sldMk cId="3215012565" sldId="340"/>
        </pc:sldMkLst>
      </pc:sldChg>
      <pc:sldChg chg="addSp modSp new mod setBg modClrScheme chgLayout">
        <pc:chgData name="farmersfieldonline" userId="S::farmersfieldonline_gmail.com#ext#@pew.onmicrosoft.com::e0cbdac7-d4a7-4c12-8ae6-becc30bd5c96" providerId="AD" clId="Web-{31E542DB-9EEE-2DFE-34DB-758714892D6E}" dt="2023-09-12T20:46:03.669" v="99" actId="20577"/>
        <pc:sldMkLst>
          <pc:docMk/>
          <pc:sldMk cId="4094341286" sldId="341"/>
        </pc:sldMkLst>
        <pc:spChg chg="add mod">
          <ac:chgData name="farmersfieldonline" userId="S::farmersfieldonline_gmail.com#ext#@pew.onmicrosoft.com::e0cbdac7-d4a7-4c12-8ae6-becc30bd5c96" providerId="AD" clId="Web-{31E542DB-9EEE-2DFE-34DB-758714892D6E}" dt="2023-09-12T20:46:03.669" v="99" actId="20577"/>
          <ac:spMkLst>
            <pc:docMk/>
            <pc:sldMk cId="4094341286" sldId="341"/>
            <ac:spMk id="2" creationId="{53680274-87CA-7788-7921-DE5C2E7189FC}"/>
          </ac:spMkLst>
        </pc:spChg>
      </pc:sldChg>
      <pc:sldChg chg="addSp modSp new mod setBg">
        <pc:chgData name="farmersfieldonline" userId="S::farmersfieldonline_gmail.com#ext#@pew.onmicrosoft.com::e0cbdac7-d4a7-4c12-8ae6-becc30bd5c96" providerId="AD" clId="Web-{31E542DB-9EEE-2DFE-34DB-758714892D6E}" dt="2023-09-12T21:14:23.838" v="122" actId="1076"/>
        <pc:sldMkLst>
          <pc:docMk/>
          <pc:sldMk cId="1736698127" sldId="342"/>
        </pc:sldMkLst>
        <pc:spChg chg="add mod">
          <ac:chgData name="farmersfieldonline" userId="S::farmersfieldonline_gmail.com#ext#@pew.onmicrosoft.com::e0cbdac7-d4a7-4c12-8ae6-becc30bd5c96" providerId="AD" clId="Web-{31E542DB-9EEE-2DFE-34DB-758714892D6E}" dt="2023-09-12T21:13:55.822" v="120" actId="20577"/>
          <ac:spMkLst>
            <pc:docMk/>
            <pc:sldMk cId="1736698127" sldId="342"/>
            <ac:spMk id="3" creationId="{3BA70215-4590-5FF2-EADE-78219EC48B6D}"/>
          </ac:spMkLst>
        </pc:spChg>
        <pc:spChg chg="add">
          <ac:chgData name="farmersfieldonline" userId="S::farmersfieldonline_gmail.com#ext#@pew.onmicrosoft.com::e0cbdac7-d4a7-4c12-8ae6-becc30bd5c96" providerId="AD" clId="Web-{31E542DB-9EEE-2DFE-34DB-758714892D6E}" dt="2023-09-12T21:12:58.976" v="102"/>
          <ac:spMkLst>
            <pc:docMk/>
            <pc:sldMk cId="1736698127" sldId="342"/>
            <ac:spMk id="7" creationId="{AB8C311F-7253-4AED-9701-7FC0708C41C7}"/>
          </ac:spMkLst>
        </pc:spChg>
        <pc:spChg chg="add">
          <ac:chgData name="farmersfieldonline" userId="S::farmersfieldonline_gmail.com#ext#@pew.onmicrosoft.com::e0cbdac7-d4a7-4c12-8ae6-becc30bd5c96" providerId="AD" clId="Web-{31E542DB-9EEE-2DFE-34DB-758714892D6E}" dt="2023-09-12T21:12:58.976" v="102"/>
          <ac:spMkLst>
            <pc:docMk/>
            <pc:sldMk cId="1736698127" sldId="342"/>
            <ac:spMk id="9" creationId="{E2384209-CB15-4CDF-9D31-C44FD9A3F20D}"/>
          </ac:spMkLst>
        </pc:spChg>
        <pc:spChg chg="add">
          <ac:chgData name="farmersfieldonline" userId="S::farmersfieldonline_gmail.com#ext#@pew.onmicrosoft.com::e0cbdac7-d4a7-4c12-8ae6-becc30bd5c96" providerId="AD" clId="Web-{31E542DB-9EEE-2DFE-34DB-758714892D6E}" dt="2023-09-12T21:12:58.976" v="102"/>
          <ac:spMkLst>
            <pc:docMk/>
            <pc:sldMk cId="1736698127" sldId="342"/>
            <ac:spMk id="11" creationId="{2633B3B5-CC90-43F0-8714-D31D1F3F0209}"/>
          </ac:spMkLst>
        </pc:spChg>
        <pc:spChg chg="add">
          <ac:chgData name="farmersfieldonline" userId="S::farmersfieldonline_gmail.com#ext#@pew.onmicrosoft.com::e0cbdac7-d4a7-4c12-8ae6-becc30bd5c96" providerId="AD" clId="Web-{31E542DB-9EEE-2DFE-34DB-758714892D6E}" dt="2023-09-12T21:12:58.976" v="102"/>
          <ac:spMkLst>
            <pc:docMk/>
            <pc:sldMk cId="1736698127" sldId="342"/>
            <ac:spMk id="13" creationId="{A8D57A06-A426-446D-B02C-A2DC6B62E45E}"/>
          </ac:spMkLst>
        </pc:spChg>
        <pc:picChg chg="add mod">
          <ac:chgData name="farmersfieldonline" userId="S::farmersfieldonline_gmail.com#ext#@pew.onmicrosoft.com::e0cbdac7-d4a7-4c12-8ae6-becc30bd5c96" providerId="AD" clId="Web-{31E542DB-9EEE-2DFE-34DB-758714892D6E}" dt="2023-09-12T21:14:23.838" v="122" actId="1076"/>
          <ac:picMkLst>
            <pc:docMk/>
            <pc:sldMk cId="1736698127" sldId="342"/>
            <ac:picMk id="2" creationId="{12002E1B-BCBE-AE26-39A3-4515A4BEA260}"/>
          </ac:picMkLst>
        </pc:picChg>
      </pc:sldChg>
      <pc:sldMasterChg chg="add del addSldLayout delSldLayout modSldLayout">
        <pc:chgData name="farmersfieldonline" userId="S::farmersfieldonline_gmail.com#ext#@pew.onmicrosoft.com::e0cbdac7-d4a7-4c12-8ae6-becc30bd5c96" providerId="AD" clId="Web-{31E542DB-9EEE-2DFE-34DB-758714892D6E}" dt="2023-09-12T19:09:54.938" v="72"/>
        <pc:sldMasterMkLst>
          <pc:docMk/>
          <pc:sldMasterMk cId="3294936142" sldId="2147483682"/>
        </pc:sldMasterMkLst>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401268659" sldId="2147483683"/>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345304599" sldId="2147483684"/>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3785875662" sldId="2147483685"/>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1690327085" sldId="2147483686"/>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3518942447" sldId="2147483687"/>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1605555157" sldId="2147483688"/>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486934033" sldId="2147483689"/>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3482814776" sldId="2147483690"/>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348376634" sldId="2147483691"/>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337378818" sldId="2147483692"/>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257264871" sldId="2147483693"/>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427555369" sldId="2147483694"/>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901392663" sldId="2147483695"/>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2544507237" sldId="2147483696"/>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3178320066" sldId="2147483697"/>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507589430" sldId="2147483698"/>
          </pc:sldLayoutMkLst>
        </pc:sldLayoutChg>
        <pc:sldLayoutChg chg="add del mod replId">
          <pc:chgData name="farmersfieldonline" userId="S::farmersfieldonline_gmail.com#ext#@pew.onmicrosoft.com::e0cbdac7-d4a7-4c12-8ae6-becc30bd5c96" providerId="AD" clId="Web-{31E542DB-9EEE-2DFE-34DB-758714892D6E}" dt="2023-09-12T19:09:54.938" v="72"/>
          <pc:sldLayoutMkLst>
            <pc:docMk/>
            <pc:sldMasterMk cId="3294936142" sldId="2147483682"/>
            <pc:sldLayoutMk cId="4292123415" sldId="214748369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4:25.711"/>
    </inkml:context>
    <inkml:brush xml:id="br0">
      <inkml:brushProperty name="width" value="0.35" units="cm"/>
      <inkml:brushProperty name="height" value="0.35" units="cm"/>
      <inkml:brushProperty name="color" value="#FFFFFF"/>
    </inkml:brush>
  </inkml:definitions>
  <inkml:trace contextRef="#ctx0" brushRef="#br0">7250 4905 16383 0 0,'5'0'0'0'0,"6"0"0"0"0,8 0 0 0 0,4 0 0 0 0,-1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6:11.034"/>
    </inkml:context>
    <inkml:brush xml:id="br0">
      <inkml:brushProperty name="width" value="0.35" units="cm"/>
      <inkml:brushProperty name="height" value="0.35" units="cm"/>
      <inkml:brushProperty name="color" value="#FFFFFF"/>
    </inkml:brush>
  </inkml:definitions>
  <inkml:trace contextRef="#ctx0" brushRef="#br0">9112 4080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6:11.035"/>
    </inkml:context>
    <inkml:brush xml:id="br0">
      <inkml:brushProperty name="width" value="0.35" units="cm"/>
      <inkml:brushProperty name="height" value="0.35" units="cm"/>
      <inkml:brushProperty name="color" value="#FFFFFF"/>
    </inkml:brush>
  </inkml:definitions>
  <inkml:trace contextRef="#ctx0" brushRef="#br0">9112 4080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6:11.036"/>
    </inkml:context>
    <inkml:brush xml:id="br0">
      <inkml:brushProperty name="width" value="0.35" units="cm"/>
      <inkml:brushProperty name="height" value="0.35" units="cm"/>
      <inkml:brushProperty name="color" value="#FFFFFF"/>
    </inkml:brush>
  </inkml:definitions>
  <inkml:trace contextRef="#ctx0" brushRef="#br0">6361 6048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6:11.037"/>
    </inkml:context>
    <inkml:brush xml:id="br0">
      <inkml:brushProperty name="width" value="0.35" units="cm"/>
      <inkml:brushProperty name="height" value="0.35" units="cm"/>
      <inkml:brushProperty name="color" value="#FFFFFF"/>
    </inkml:brush>
  </inkml:definitions>
  <inkml:trace contextRef="#ctx0" brushRef="#br0">6339 6027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16:40:55.408"/>
    </inkml:context>
    <inkml:brush xml:id="br0">
      <inkml:brushProperty name="width" value="0.35" units="cm"/>
      <inkml:brushProperty name="height" value="0.35" units="cm"/>
      <inkml:brushProperty name="color" value="#FFFFFF"/>
    </inkml:brush>
  </inkml:definitions>
  <inkml:trace contextRef="#ctx0" brushRef="#br0">2501 3836 16383 0 0,'-10'0'0'0'0,"-8"0"0"0"0,-12 0 0 0 0,-16-5 0 0 0,-14-2 0 0 0,-4 1 0 0 0,-5 1 0 0 0,4 1 0 0 0,-2 2 0 0 0,0 1 0 0 0,6-5 0 0 0,4-1 0 0 0,6 1 0 0 0,7 1 0 0 0,6-3 0 0 0,14-1 0 0 0,16-4 0 0 0,20-4 0 0 0,13 0 0 0 0,13 4 0 0 0,9-2 0 0 0,7 2 0 0 0,0 3 0 0 0,5 4 0 0 0,-2 2 0 0 0,5 2 0 0 0,-3 1 0 0 0,3 2 0 0 0,1-1 0 0 0,1 1 0 0 0,-1 0 0 0 0,-6-1 0 0 0,-3 0 0 0 0,5 0 0 0 0,-2 0 0 0 0,-7 1 0 0 0,-5-1 0 0 0,-7-1 0 0 0,-4 1 0 0 0,-3 0 0 0 0,-6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174D7-2CBD-45C8-86B9-7FB3BBF5A10C}"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5B780-3E92-478E-86A5-114A72EECE0C}" type="slidenum">
              <a:rPr lang="en-US" smtClean="0"/>
              <a:t>‹#›</a:t>
            </a:fld>
            <a:endParaRPr lang="en-US"/>
          </a:p>
        </p:txBody>
      </p:sp>
    </p:spTree>
    <p:extLst>
      <p:ext uri="{BB962C8B-B14F-4D97-AF65-F5344CB8AC3E}">
        <p14:creationId xmlns:p14="http://schemas.microsoft.com/office/powerpoint/2010/main" val="28051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20842-9FFC-41B0-B273-F0F10E2B6A51}" type="slidenum">
              <a:rPr lang="en-US" smtClean="0"/>
              <a:t>1</a:t>
            </a:fld>
            <a:endParaRPr lang="en-US"/>
          </a:p>
        </p:txBody>
      </p:sp>
    </p:spTree>
    <p:extLst>
      <p:ext uri="{BB962C8B-B14F-4D97-AF65-F5344CB8AC3E}">
        <p14:creationId xmlns:p14="http://schemas.microsoft.com/office/powerpoint/2010/main" val="2287861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endParaRPr lang="en-US" sz="1800">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20</a:t>
            </a:fld>
            <a:endParaRPr lang="en-US"/>
          </a:p>
        </p:txBody>
      </p:sp>
    </p:spTree>
    <p:extLst>
      <p:ext uri="{BB962C8B-B14F-4D97-AF65-F5344CB8AC3E}">
        <p14:creationId xmlns:p14="http://schemas.microsoft.com/office/powerpoint/2010/main" val="100963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Font typeface="Arial" panose="020B0604020202020204" pitchFamily="34" charset="0"/>
              <a:buChar char="•"/>
            </a:pPr>
            <a:endParaRPr lang="en-US" sz="1800">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21</a:t>
            </a:fld>
            <a:endParaRPr lang="en-US"/>
          </a:p>
        </p:txBody>
      </p:sp>
    </p:spTree>
    <p:extLst>
      <p:ext uri="{BB962C8B-B14F-4D97-AF65-F5344CB8AC3E}">
        <p14:creationId xmlns:p14="http://schemas.microsoft.com/office/powerpoint/2010/main" val="27676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Font typeface="Arial" panose="020B0604020202020204" pitchFamily="34" charset="0"/>
              <a:buChar char="•"/>
            </a:pPr>
            <a:endParaRPr lang="en-US" sz="1800">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22</a:t>
            </a:fld>
            <a:endParaRPr lang="en-US"/>
          </a:p>
        </p:txBody>
      </p:sp>
    </p:spTree>
    <p:extLst>
      <p:ext uri="{BB962C8B-B14F-4D97-AF65-F5344CB8AC3E}">
        <p14:creationId xmlns:p14="http://schemas.microsoft.com/office/powerpoint/2010/main" val="257623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2</a:t>
            </a:fld>
            <a:endParaRPr lang="en-US"/>
          </a:p>
        </p:txBody>
      </p:sp>
    </p:spTree>
    <p:extLst>
      <p:ext uri="{BB962C8B-B14F-4D97-AF65-F5344CB8AC3E}">
        <p14:creationId xmlns:p14="http://schemas.microsoft.com/office/powerpoint/2010/main" val="325333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endParaRPr lang="en-US" sz="1800">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3</a:t>
            </a:fld>
            <a:endParaRPr lang="en-US"/>
          </a:p>
        </p:txBody>
      </p:sp>
    </p:spTree>
    <p:extLst>
      <p:ext uri="{BB962C8B-B14F-4D97-AF65-F5344CB8AC3E}">
        <p14:creationId xmlns:p14="http://schemas.microsoft.com/office/powerpoint/2010/main" val="341154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Symbol" panose="05050102010706020507" pitchFamily="18" charset="2"/>
              <a:buChar char=""/>
            </a:pPr>
            <a:endParaRPr lang="en-US" sz="1800">
              <a:cs typeface="Calibri"/>
            </a:endParaRPr>
          </a:p>
        </p:txBody>
      </p:sp>
      <p:sp>
        <p:nvSpPr>
          <p:cNvPr id="4" name="Slide Number Placeholder 3"/>
          <p:cNvSpPr>
            <a:spLocks noGrp="1"/>
          </p:cNvSpPr>
          <p:nvPr>
            <p:ph type="sldNum" sz="quarter" idx="5"/>
          </p:nvPr>
        </p:nvSpPr>
        <p:spPr/>
        <p:txBody>
          <a:bodyPr/>
          <a:lstStyle/>
          <a:p>
            <a:fld id="{2245B780-3E92-478E-86A5-114A72EECE0C}" type="slidenum">
              <a:rPr lang="en-US" smtClean="0"/>
              <a:t>4</a:t>
            </a:fld>
            <a:endParaRPr lang="en-US"/>
          </a:p>
        </p:txBody>
      </p:sp>
    </p:spTree>
    <p:extLst>
      <p:ext uri="{BB962C8B-B14F-4D97-AF65-F5344CB8AC3E}">
        <p14:creationId xmlns:p14="http://schemas.microsoft.com/office/powerpoint/2010/main" val="310738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14</a:t>
            </a:fld>
            <a:endParaRPr lang="en-US"/>
          </a:p>
        </p:txBody>
      </p:sp>
    </p:spTree>
    <p:extLst>
      <p:ext uri="{BB962C8B-B14F-4D97-AF65-F5344CB8AC3E}">
        <p14:creationId xmlns:p14="http://schemas.microsoft.com/office/powerpoint/2010/main" val="41957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15</a:t>
            </a:fld>
            <a:endParaRPr lang="en-US"/>
          </a:p>
        </p:txBody>
      </p:sp>
    </p:spTree>
    <p:extLst>
      <p:ext uri="{BB962C8B-B14F-4D97-AF65-F5344CB8AC3E}">
        <p14:creationId xmlns:p14="http://schemas.microsoft.com/office/powerpoint/2010/main" val="11841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16</a:t>
            </a:fld>
            <a:endParaRPr lang="en-US"/>
          </a:p>
        </p:txBody>
      </p:sp>
    </p:spTree>
    <p:extLst>
      <p:ext uri="{BB962C8B-B14F-4D97-AF65-F5344CB8AC3E}">
        <p14:creationId xmlns:p14="http://schemas.microsoft.com/office/powerpoint/2010/main" val="154346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17</a:t>
            </a:fld>
            <a:endParaRPr lang="en-US"/>
          </a:p>
        </p:txBody>
      </p:sp>
    </p:spTree>
    <p:extLst>
      <p:ext uri="{BB962C8B-B14F-4D97-AF65-F5344CB8AC3E}">
        <p14:creationId xmlns:p14="http://schemas.microsoft.com/office/powerpoint/2010/main" val="141832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19</a:t>
            </a:fld>
            <a:endParaRPr lang="en-US"/>
          </a:p>
        </p:txBody>
      </p:sp>
    </p:spTree>
    <p:extLst>
      <p:ext uri="{BB962C8B-B14F-4D97-AF65-F5344CB8AC3E}">
        <p14:creationId xmlns:p14="http://schemas.microsoft.com/office/powerpoint/2010/main" val="2925351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B33DA2-077B-1E30-E0C9-3F73AB4DC442}"/>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2547A3-3B5D-D6AA-6EF2-2669D47F8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9" name="Text Placeholder 8">
            <a:extLst>
              <a:ext uri="{FF2B5EF4-FFF2-40B4-BE49-F238E27FC236}">
                <a16:creationId xmlns:a16="http://schemas.microsoft.com/office/drawing/2014/main" id="{BED59750-3505-BF92-3896-D9D9204B4290}"/>
              </a:ext>
            </a:extLst>
          </p:cNvPr>
          <p:cNvSpPr>
            <a:spLocks noGrp="1"/>
          </p:cNvSpPr>
          <p:nvPr>
            <p:ph type="body" sz="quarter" idx="10"/>
          </p:nvPr>
        </p:nvSpPr>
        <p:spPr>
          <a:xfrm>
            <a:off x="329707" y="2437534"/>
            <a:ext cx="8739043" cy="738538"/>
          </a:xfrm>
          <a:prstGeom prst="rect">
            <a:avLst/>
          </a:prstGeom>
        </p:spPr>
        <p:txBody>
          <a:bodyPr/>
          <a:lstStyle>
            <a:lvl1pPr marL="0" indent="0">
              <a:buFontTx/>
              <a:buNone/>
              <a:defRPr lang="en-US" sz="4800" b="1" kern="1200" spc="-150" baseline="0" dirty="0" smtClean="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8">
            <a:extLst>
              <a:ext uri="{FF2B5EF4-FFF2-40B4-BE49-F238E27FC236}">
                <a16:creationId xmlns:a16="http://schemas.microsoft.com/office/drawing/2014/main" id="{84F022C6-8FAA-3BD0-5852-3B73D9FDC53B}"/>
              </a:ext>
            </a:extLst>
          </p:cNvPr>
          <p:cNvSpPr>
            <a:spLocks noGrp="1"/>
          </p:cNvSpPr>
          <p:nvPr>
            <p:ph type="body" sz="quarter" idx="11"/>
          </p:nvPr>
        </p:nvSpPr>
        <p:spPr>
          <a:xfrm>
            <a:off x="329709" y="3176071"/>
            <a:ext cx="8739042" cy="1050059"/>
          </a:xfrm>
          <a:prstGeom prst="rect">
            <a:avLst/>
          </a:prstGeom>
        </p:spPr>
        <p:txBody>
          <a:bodyPr/>
          <a:lstStyle>
            <a:lvl1pPr marL="0" indent="0">
              <a:buFontTx/>
              <a:buNone/>
              <a:defRPr lang="en-US" sz="3600" b="0" kern="1200" spc="-150" baseline="0" dirty="0" smtClean="0">
                <a:solidFill>
                  <a:srgbClr val="2A6EC3"/>
                </a:solidFill>
                <a:latin typeface="Lato" panose="020F0502020204030203" pitchFamily="34" charset="0"/>
                <a:ea typeface="Lato" panose="020F0502020204030203" pitchFamily="34" charset="0"/>
                <a:cs typeface="Lato"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Footer Placeholder 4">
            <a:extLst>
              <a:ext uri="{FF2B5EF4-FFF2-40B4-BE49-F238E27FC236}">
                <a16:creationId xmlns:a16="http://schemas.microsoft.com/office/drawing/2014/main" id="{2F049F21-CA1E-5BE5-42F4-D966A2D7349C}"/>
              </a:ext>
            </a:extLst>
          </p:cNvPr>
          <p:cNvSpPr>
            <a:spLocks noGrp="1"/>
          </p:cNvSpPr>
          <p:nvPr>
            <p:ph type="ftr" sz="quarter" idx="3"/>
          </p:nvPr>
        </p:nvSpPr>
        <p:spPr>
          <a:xfrm>
            <a:off x="367856" y="6356350"/>
            <a:ext cx="8700894" cy="365125"/>
          </a:xfrm>
          <a:prstGeom prst="rect">
            <a:avLst/>
          </a:prstGeom>
        </p:spPr>
        <p:txBody>
          <a:bodyPr vert="horz" lIns="91440" tIns="45720" rIns="91440" bIns="45720" rtlCol="0" anchor="ctr"/>
          <a:lstStyle>
            <a:lvl1pPr marL="0" algn="l" defTabSz="914400" rtl="0" eaLnBrk="1" latinLnBrk="0" hangingPunct="1">
              <a:defRPr lang="en-US" sz="1200" b="1" kern="1200" dirty="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a:p>
        </p:txBody>
      </p:sp>
    </p:spTree>
    <p:extLst>
      <p:ext uri="{BB962C8B-B14F-4D97-AF65-F5344CB8AC3E}">
        <p14:creationId xmlns:p14="http://schemas.microsoft.com/office/powerpoint/2010/main" val="14415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3" name="Date Placeholder 2">
            <a:extLst>
              <a:ext uri="{FF2B5EF4-FFF2-40B4-BE49-F238E27FC236}">
                <a16:creationId xmlns:a16="http://schemas.microsoft.com/office/drawing/2014/main" id="{C30541EC-1B31-859D-6558-949F3F22A719}"/>
              </a:ext>
            </a:extLst>
          </p:cNvPr>
          <p:cNvSpPr>
            <a:spLocks noGrp="1"/>
          </p:cNvSpPr>
          <p:nvPr>
            <p:ph type="dt" sz="half" idx="10"/>
          </p:nvPr>
        </p:nvSpPr>
        <p:spPr>
          <a:xfrm>
            <a:off x="354713" y="6408305"/>
            <a:ext cx="8255886" cy="365125"/>
          </a:xfrm>
          <a:prstGeom prst="rect">
            <a:avLst/>
          </a:prstGeom>
        </p:spPr>
        <p:txBody>
          <a:bodyPr/>
          <a:lstStyle/>
          <a:p>
            <a:r>
              <a:rPr lang="en-US" sz="1200" b="1">
                <a:solidFill>
                  <a:schemeClr val="bg1"/>
                </a:solidFill>
                <a:latin typeface="Lato Black" panose="020F0502020204030203" pitchFamily="34" charset="0"/>
                <a:ea typeface="Lato Black" panose="020F0502020204030203" pitchFamily="34" charset="0"/>
                <a:cs typeface="Lato Black" panose="020F0502020204030203" pitchFamily="34" charset="0"/>
              </a:rPr>
              <a:t>Title of Presentation Goes Here on All Slide Footers</a:t>
            </a:r>
          </a:p>
        </p:txBody>
      </p:sp>
      <p:sp>
        <p:nvSpPr>
          <p:cNvPr id="5" name="Slide Number Placeholder 4">
            <a:extLst>
              <a:ext uri="{FF2B5EF4-FFF2-40B4-BE49-F238E27FC236}">
                <a16:creationId xmlns:a16="http://schemas.microsoft.com/office/drawing/2014/main" id="{515F3091-8C06-E058-0F89-748BD73F147A}"/>
              </a:ext>
            </a:extLst>
          </p:cNvPr>
          <p:cNvSpPr>
            <a:spLocks noGrp="1"/>
          </p:cNvSpPr>
          <p:nvPr>
            <p:ph type="sldNum" sz="quarter" idx="12"/>
          </p:nvPr>
        </p:nvSpPr>
        <p:spPr>
          <a:xfrm>
            <a:off x="11233981" y="5900593"/>
            <a:ext cx="653219"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kumimoji="0" lang="en-US" sz="1400" b="1" i="0" u="none" strike="noStrike" kern="1200" cap="none" spc="0" normalizeH="0" baseline="0" noProof="0">
                <a:ln>
                  <a:noFill/>
                </a:ln>
                <a:solidFill>
                  <a:srgbClr val="2A6EC3"/>
                </a:solidFill>
                <a:effectLst/>
                <a:uLnTx/>
                <a:uFillTx/>
                <a:latin typeface="Lato Black" panose="020F0502020204030203" pitchFamily="34" charset="0"/>
                <a:ea typeface="Lato Black" panose="020F0502020204030203" pitchFamily="34" charset="0"/>
                <a:cs typeface="Lato Black" panose="020F0502020204030203" pitchFamily="34" charset="0"/>
              </a:rPr>
              <a:t>&lt;#&gt;</a:t>
            </a:r>
          </a:p>
        </p:txBody>
      </p:sp>
      <p:sp>
        <p:nvSpPr>
          <p:cNvPr id="15" name="Text Placeholder 14">
            <a:extLst>
              <a:ext uri="{FF2B5EF4-FFF2-40B4-BE49-F238E27FC236}">
                <a16:creationId xmlns:a16="http://schemas.microsoft.com/office/drawing/2014/main" id="{FEF7236B-3153-21F5-FDE8-57C4F3BFA56B}"/>
              </a:ext>
            </a:extLst>
          </p:cNvPr>
          <p:cNvSpPr>
            <a:spLocks noGrp="1"/>
          </p:cNvSpPr>
          <p:nvPr>
            <p:ph type="body" sz="quarter" idx="13"/>
          </p:nvPr>
        </p:nvSpPr>
        <p:spPr>
          <a:xfrm>
            <a:off x="333931" y="1046451"/>
            <a:ext cx="8276667" cy="650240"/>
          </a:xfrm>
          <a:prstGeom prst="rect">
            <a:avLst/>
          </a:prstGeom>
        </p:spPr>
        <p:txBody>
          <a:bodyPr/>
          <a:lstStyle>
            <a:lvl1pPr marL="0" indent="0">
              <a:buFontTx/>
              <a:buNone/>
              <a:defRPr kumimoji="0" lang="en-US" sz="2800" b="0" i="0" u="none" strike="noStrike" kern="1200" cap="none" spc="-50" normalizeH="0" baseline="0" dirty="0" smtClean="0">
                <a:ln>
                  <a:noFill/>
                </a:ln>
                <a:solidFill>
                  <a:prstClr val="black"/>
                </a:solidFill>
                <a:effectLst/>
                <a:uLnTx/>
                <a:uFillTx/>
                <a:latin typeface="Lato Black"/>
                <a:ea typeface="Lato Black"/>
                <a:cs typeface="Lato Black"/>
              </a:defRPr>
            </a:lvl1pPr>
          </a:lstStyle>
          <a:p>
            <a:pPr lvl="0"/>
            <a:r>
              <a:rPr lang="en-US"/>
              <a:t>Click to edit Master text styles</a:t>
            </a:r>
          </a:p>
        </p:txBody>
      </p:sp>
      <p:sp>
        <p:nvSpPr>
          <p:cNvPr id="18" name="Text Placeholder 17">
            <a:extLst>
              <a:ext uri="{FF2B5EF4-FFF2-40B4-BE49-F238E27FC236}">
                <a16:creationId xmlns:a16="http://schemas.microsoft.com/office/drawing/2014/main" id="{CE93CD9B-D76B-3B46-A4BF-E3F984D37771}"/>
              </a:ext>
            </a:extLst>
          </p:cNvPr>
          <p:cNvSpPr>
            <a:spLocks noGrp="1"/>
          </p:cNvSpPr>
          <p:nvPr>
            <p:ph type="body" sz="quarter" idx="14"/>
          </p:nvPr>
        </p:nvSpPr>
        <p:spPr>
          <a:xfrm>
            <a:off x="354713" y="1856798"/>
            <a:ext cx="8255886" cy="4043795"/>
          </a:xfrm>
          <a:prstGeom prst="rect">
            <a:avLst/>
          </a:prstGeom>
        </p:spPr>
        <p:txBody>
          <a:bodyPr/>
          <a:lstStyle>
            <a:lvl1pPr marL="0" indent="0">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01810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7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oyal Blue interior slide">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Tree>
    <p:extLst>
      <p:ext uri="{BB962C8B-B14F-4D97-AF65-F5344CB8AC3E}">
        <p14:creationId xmlns:p14="http://schemas.microsoft.com/office/powerpoint/2010/main" val="2299814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42147"/>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63" r:id="rId3"/>
    <p:sldLayoutId id="2147483681" r:id="rId4"/>
  </p:sldLayoutIdLst>
  <p:txStyles>
    <p:title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Users/richardfriend/Dropbox/PEW/Powerpoint%20Update%202023/pew-blue-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5.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customXml" Target="../ink/ink2.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customXml" Target="../ink/ink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lizfarmer.substack.com/" TargetMode="External"/><Relationship Id="rId3" Type="http://schemas.openxmlformats.org/officeDocument/2006/relationships/image" Target="../media/image3.emf"/><Relationship Id="rId7" Type="http://schemas.openxmlformats.org/officeDocument/2006/relationships/hyperlink" Target="mailto:farmersfieldonline@gmail.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pewtrusts.org/fiscal50" TargetMode="External"/><Relationship Id="rId5" Type="http://schemas.openxmlformats.org/officeDocument/2006/relationships/hyperlink" Target="mailto:mmaynard@pewtrusts.org"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567A85F-C331-500D-A897-9D9E4738653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A982CDD-D5A9-4A53-BAF7-EC3507DA6BE8}"/>
              </a:ext>
            </a:extLst>
          </p:cNvPr>
          <p:cNvSpPr txBox="1"/>
          <p:nvPr/>
        </p:nvSpPr>
        <p:spPr>
          <a:xfrm>
            <a:off x="360881" y="6216010"/>
            <a:ext cx="423882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a:solidFill>
                  <a:schemeClr val="bg1"/>
                </a:solidFill>
                <a:latin typeface="Lato" panose="020F0502020204030203" pitchFamily="34" charset="0"/>
                <a:ea typeface="Lato" panose="020F0502020204030203" pitchFamily="34" charset="0"/>
                <a:cs typeface="Lato" panose="020F0502020204030203" pitchFamily="34" charset="0"/>
              </a:rPr>
              <a:t>September 21, 2023</a:t>
            </a:r>
          </a:p>
        </p:txBody>
      </p:sp>
      <p:pic>
        <p:nvPicPr>
          <p:cNvPr id="8" name="Picture 7">
            <a:extLst>
              <a:ext uri="{FF2B5EF4-FFF2-40B4-BE49-F238E27FC236}">
                <a16:creationId xmlns:a16="http://schemas.microsoft.com/office/drawing/2014/main" id="{192A1C2B-FEA0-7A0D-0DC2-58C424BAD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480" y="5918791"/>
            <a:ext cx="1371883" cy="565689"/>
          </a:xfrm>
          <a:prstGeom prst="rect">
            <a:avLst/>
          </a:prstGeom>
        </p:spPr>
      </p:pic>
      <p:sp>
        <p:nvSpPr>
          <p:cNvPr id="9" name="Title 1">
            <a:extLst>
              <a:ext uri="{FF2B5EF4-FFF2-40B4-BE49-F238E27FC236}">
                <a16:creationId xmlns:a16="http://schemas.microsoft.com/office/drawing/2014/main" id="{37B5810B-99CA-4C87-B33D-70DD94CE407A}"/>
              </a:ext>
            </a:extLst>
          </p:cNvPr>
          <p:cNvSpPr txBox="1">
            <a:spLocks/>
          </p:cNvSpPr>
          <p:nvPr/>
        </p:nvSpPr>
        <p:spPr>
          <a:xfrm>
            <a:off x="360881" y="2387929"/>
            <a:ext cx="10363200" cy="1470025"/>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ts val="5400"/>
              </a:lnSpc>
              <a:spcBef>
                <a:spcPct val="0"/>
              </a:spcBef>
              <a:buNone/>
              <a:defRPr sz="2400" b="1" kern="1200" spc="-250" baseline="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en-US" sz="5850" spc="-150">
                <a:solidFill>
                  <a:schemeClr val="bg1"/>
                </a:solidFill>
                <a:latin typeface="Lato"/>
                <a:ea typeface="Lato"/>
                <a:cs typeface="Lato"/>
              </a:rPr>
              <a:t>Reporting on State Fiscal Health</a:t>
            </a:r>
            <a:br>
              <a:rPr lang="en-US" sz="5850" spc="-150">
                <a:latin typeface="Lato" panose="020F0502020204030203" pitchFamily="34" charset="0"/>
                <a:ea typeface="Lato" panose="020F0502020204030203" pitchFamily="34" charset="0"/>
                <a:cs typeface="Lato" panose="020F0502020204030203" pitchFamily="34" charset="0"/>
              </a:rPr>
            </a:br>
            <a:r>
              <a:rPr lang="en-US" sz="2800" b="0" spc="-150">
                <a:solidFill>
                  <a:schemeClr val="bg1"/>
                </a:solidFill>
                <a:latin typeface="Lato"/>
                <a:ea typeface="Lato"/>
                <a:cs typeface="Lato"/>
              </a:rPr>
              <a:t>Melissa Maynard, Senior Officer, The Pew Charitable Trusts</a:t>
            </a:r>
          </a:p>
          <a:p>
            <a:pPr>
              <a:lnSpc>
                <a:spcPct val="100000"/>
              </a:lnSpc>
            </a:pPr>
            <a:r>
              <a:rPr lang="en-US" sz="2800" b="0" spc="-150">
                <a:solidFill>
                  <a:schemeClr val="bg1"/>
                </a:solidFill>
                <a:latin typeface="Lato"/>
                <a:ea typeface="Lato"/>
                <a:cs typeface="Lato"/>
              </a:rPr>
              <a:t>Liz Farmer, Freelance Fiscal Policy Writer</a:t>
            </a:r>
          </a:p>
        </p:txBody>
      </p:sp>
    </p:spTree>
    <p:extLst>
      <p:ext uri="{BB962C8B-B14F-4D97-AF65-F5344CB8AC3E}">
        <p14:creationId xmlns:p14="http://schemas.microsoft.com/office/powerpoint/2010/main" val="181923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80274-87CA-7788-7921-DE5C2E7189FC}"/>
              </a:ext>
            </a:extLst>
          </p:cNvPr>
          <p:cNvSpPr txBox="1"/>
          <p:nvPr/>
        </p:nvSpPr>
        <p:spPr>
          <a:xfrm>
            <a:off x="656822" y="1214907"/>
            <a:ext cx="108050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Droid Serif"/>
              </a:rPr>
              <a:t>"If I’m looking at a situation where the same things are happening pre- and post-recession, then it’s a significant problem.”</a:t>
            </a:r>
          </a:p>
          <a:p>
            <a:endParaRPr lang="en-US" sz="3200">
              <a:solidFill>
                <a:schemeClr val="bg1"/>
              </a:solidFill>
              <a:latin typeface="Droid Serif"/>
            </a:endParaRPr>
          </a:p>
          <a:p>
            <a:pPr marL="285750" indent="-285750">
              <a:buFont typeface="Calibri"/>
              <a:buChar char="-"/>
            </a:pPr>
            <a:r>
              <a:rPr lang="en-US" sz="3200" i="1">
                <a:solidFill>
                  <a:schemeClr val="bg1"/>
                </a:solidFill>
                <a:latin typeface="Droid Serif"/>
              </a:rPr>
              <a:t>Municipal analyst Tom </a:t>
            </a:r>
            <a:r>
              <a:rPr lang="en-US" sz="3200" i="1" err="1">
                <a:solidFill>
                  <a:schemeClr val="bg1"/>
                </a:solidFill>
                <a:latin typeface="Droid Serif"/>
              </a:rPr>
              <a:t>Kozlik</a:t>
            </a:r>
            <a:r>
              <a:rPr lang="en-US" sz="3200" i="1">
                <a:solidFill>
                  <a:schemeClr val="bg1"/>
                </a:solidFill>
                <a:latin typeface="Droid Serif"/>
              </a:rPr>
              <a:t> </a:t>
            </a:r>
            <a:endParaRPr lang="en-US" sz="3200">
              <a:solidFill>
                <a:schemeClr val="bg1"/>
              </a:solidFill>
              <a:latin typeface="Droid Serif"/>
            </a:endParaRPr>
          </a:p>
        </p:txBody>
      </p:sp>
    </p:spTree>
    <p:extLst>
      <p:ext uri="{BB962C8B-B14F-4D97-AF65-F5344CB8AC3E}">
        <p14:creationId xmlns:p14="http://schemas.microsoft.com/office/powerpoint/2010/main" val="409434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3" descr="A book cover with text and flames&#10;&#10;Description automatically generated">
            <a:extLst>
              <a:ext uri="{FF2B5EF4-FFF2-40B4-BE49-F238E27FC236}">
                <a16:creationId xmlns:a16="http://schemas.microsoft.com/office/drawing/2014/main" id="{006C6CE0-2F66-F19D-6F5D-E0923E633907}"/>
              </a:ext>
            </a:extLst>
          </p:cNvPr>
          <p:cNvPicPr>
            <a:picLocks noChangeAspect="1"/>
          </p:cNvPicPr>
          <p:nvPr/>
        </p:nvPicPr>
        <p:blipFill rotWithShape="1">
          <a:blip r:embed="rId2"/>
          <a:srcRect l="-17" r="-233" b="179"/>
          <a:stretch/>
        </p:blipFill>
        <p:spPr>
          <a:xfrm>
            <a:off x="1374" y="-2219"/>
            <a:ext cx="5319768" cy="6862432"/>
          </a:xfrm>
          <a:prstGeom prst="rect">
            <a:avLst/>
          </a:prstGeom>
        </p:spPr>
      </p:pic>
      <p:pic>
        <p:nvPicPr>
          <p:cNvPr id="5" name="Graphic 4" descr="Devil face outline with solid fill">
            <a:extLst>
              <a:ext uri="{FF2B5EF4-FFF2-40B4-BE49-F238E27FC236}">
                <a16:creationId xmlns:a16="http://schemas.microsoft.com/office/drawing/2014/main" id="{6D0219B3-2CB1-2D60-D3EC-373BD77F7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617" y="707265"/>
            <a:ext cx="581696" cy="581696"/>
          </a:xfrm>
          <a:prstGeom prst="rect">
            <a:avLst/>
          </a:prstGeom>
        </p:spPr>
      </p:pic>
      <p:pic>
        <p:nvPicPr>
          <p:cNvPr id="7" name="Graphic 6" descr="Devil face outline with solid fill">
            <a:extLst>
              <a:ext uri="{FF2B5EF4-FFF2-40B4-BE49-F238E27FC236}">
                <a16:creationId xmlns:a16="http://schemas.microsoft.com/office/drawing/2014/main" id="{864A8470-E651-43E7-B266-8DA32480B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617" y="2563968"/>
            <a:ext cx="581696" cy="581696"/>
          </a:xfrm>
          <a:prstGeom prst="rect">
            <a:avLst/>
          </a:prstGeom>
        </p:spPr>
      </p:pic>
      <p:pic>
        <p:nvPicPr>
          <p:cNvPr id="9" name="Graphic 8" descr="Devil face outline with solid fill">
            <a:extLst>
              <a:ext uri="{FF2B5EF4-FFF2-40B4-BE49-F238E27FC236}">
                <a16:creationId xmlns:a16="http://schemas.microsoft.com/office/drawing/2014/main" id="{D8D5AA28-8140-1762-98A8-1692A88440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617" y="4635320"/>
            <a:ext cx="581696" cy="581696"/>
          </a:xfrm>
          <a:prstGeom prst="rect">
            <a:avLst/>
          </a:prstGeom>
        </p:spPr>
      </p:pic>
      <p:sp>
        <p:nvSpPr>
          <p:cNvPr id="11" name="TextBox 10">
            <a:extLst>
              <a:ext uri="{FF2B5EF4-FFF2-40B4-BE49-F238E27FC236}">
                <a16:creationId xmlns:a16="http://schemas.microsoft.com/office/drawing/2014/main" id="{ECA782BA-3F6A-92C2-71E4-23A1391997A9}"/>
              </a:ext>
            </a:extLst>
          </p:cNvPr>
          <p:cNvSpPr txBox="1"/>
          <p:nvPr/>
        </p:nvSpPr>
        <p:spPr>
          <a:xfrm>
            <a:off x="11215352" y="127447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64CA82FC-71C9-E4C5-CC3B-66A0B0609756}"/>
              </a:ext>
            </a:extLst>
          </p:cNvPr>
          <p:cNvSpPr txBox="1"/>
          <p:nvPr/>
        </p:nvSpPr>
        <p:spPr>
          <a:xfrm>
            <a:off x="6302599" y="711021"/>
            <a:ext cx="53179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Misapplying a temporary windfall</a:t>
            </a:r>
          </a:p>
          <a:p>
            <a:pPr marL="342900" indent="-342900">
              <a:buFont typeface="Arial"/>
              <a:buChar char="•"/>
            </a:pPr>
            <a:r>
              <a:rPr lang="en-US" sz="2400">
                <a:cs typeface="Calibri"/>
              </a:rPr>
              <a:t>California, IOUs, Prop. 2</a:t>
            </a:r>
          </a:p>
          <a:p>
            <a:pPr marL="342900" indent="-342900">
              <a:buFont typeface="Arial"/>
              <a:buChar char="•"/>
            </a:pPr>
            <a:r>
              <a:rPr lang="en-US" sz="2400">
                <a:cs typeface="Calibri"/>
              </a:rPr>
              <a:t>Retroactive benefits</a:t>
            </a:r>
          </a:p>
        </p:txBody>
      </p:sp>
      <p:sp>
        <p:nvSpPr>
          <p:cNvPr id="17" name="TextBox 16">
            <a:extLst>
              <a:ext uri="{FF2B5EF4-FFF2-40B4-BE49-F238E27FC236}">
                <a16:creationId xmlns:a16="http://schemas.microsoft.com/office/drawing/2014/main" id="{92065981-9DDA-4EA4-6330-CAE0C6CE78A2}"/>
              </a:ext>
            </a:extLst>
          </p:cNvPr>
          <p:cNvSpPr txBox="1"/>
          <p:nvPr/>
        </p:nvSpPr>
        <p:spPr>
          <a:xfrm>
            <a:off x="6302598" y="2471134"/>
            <a:ext cx="531790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Ignoring financial checks and balances</a:t>
            </a:r>
          </a:p>
          <a:p>
            <a:pPr marL="457200" indent="-457200">
              <a:buFont typeface="Arial"/>
              <a:buChar char="•"/>
            </a:pPr>
            <a:r>
              <a:rPr lang="en-US" sz="2400">
                <a:cs typeface="Calibri"/>
              </a:rPr>
              <a:t>Get to know your state auditor</a:t>
            </a:r>
          </a:p>
          <a:p>
            <a:pPr marL="457200" indent="-457200">
              <a:buFont typeface="Arial"/>
              <a:buChar char="•"/>
            </a:pPr>
            <a:r>
              <a:rPr lang="en-US" sz="2400">
                <a:cs typeface="Calibri"/>
              </a:rPr>
              <a:t>S.C.'s $3.5 billion accounting error</a:t>
            </a:r>
          </a:p>
        </p:txBody>
      </p:sp>
      <p:sp>
        <p:nvSpPr>
          <p:cNvPr id="19" name="TextBox 18">
            <a:extLst>
              <a:ext uri="{FF2B5EF4-FFF2-40B4-BE49-F238E27FC236}">
                <a16:creationId xmlns:a16="http://schemas.microsoft.com/office/drawing/2014/main" id="{335222C6-69EB-5077-8731-6DC83808D55D}"/>
              </a:ext>
            </a:extLst>
          </p:cNvPr>
          <p:cNvSpPr txBox="1"/>
          <p:nvPr/>
        </p:nvSpPr>
        <p:spPr>
          <a:xfrm>
            <a:off x="6302599" y="4639077"/>
            <a:ext cx="53179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Unrealistic projections</a:t>
            </a:r>
          </a:p>
          <a:p>
            <a:pPr marL="457200" indent="-457200">
              <a:buFont typeface="Arial"/>
              <a:buChar char="•"/>
            </a:pPr>
            <a:r>
              <a:rPr lang="en-US" sz="2400">
                <a:cs typeface="Calibri"/>
              </a:rPr>
              <a:t>Tax cuts/revenue growth</a:t>
            </a:r>
          </a:p>
          <a:p>
            <a:pPr marL="457200" indent="-457200">
              <a:buFont typeface="Arial"/>
              <a:buChar char="•"/>
            </a:pPr>
            <a:r>
              <a:rPr lang="en-US" sz="2400">
                <a:cs typeface="Calibri"/>
              </a:rPr>
              <a:t>The Kansas Experiment</a:t>
            </a:r>
          </a:p>
          <a:p>
            <a:pPr marL="457200" indent="-457200">
              <a:buFont typeface="Arial"/>
              <a:buChar char="•"/>
            </a:pPr>
            <a:r>
              <a:rPr lang="en-US" sz="2400">
                <a:cs typeface="Calibri"/>
              </a:rPr>
              <a:t>Pensions (returns, lifespan, </a:t>
            </a:r>
            <a:r>
              <a:rPr lang="en-US" sz="2400" err="1">
                <a:cs typeface="Calibri"/>
              </a:rPr>
              <a:t>etc</a:t>
            </a:r>
            <a:r>
              <a:rPr lang="en-US" sz="2400">
                <a:cs typeface="Calibri"/>
              </a:rPr>
              <a:t>)</a:t>
            </a:r>
          </a:p>
          <a:p>
            <a:pPr marL="457200" indent="-457200">
              <a:buFont typeface="Arial"/>
              <a:buChar char="•"/>
            </a:pPr>
            <a:endParaRPr lang="en-US" sz="2800">
              <a:cs typeface="Calibri"/>
            </a:endParaRPr>
          </a:p>
        </p:txBody>
      </p:sp>
    </p:spTree>
    <p:extLst>
      <p:ext uri="{BB962C8B-B14F-4D97-AF65-F5344CB8AC3E}">
        <p14:creationId xmlns:p14="http://schemas.microsoft.com/office/powerpoint/2010/main" val="156010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88DFF3C-CE6B-71EF-17D4-05450FE570B0}"/>
                  </a:ext>
                </a:extLst>
              </p14:cNvPr>
              <p14:cNvContentPartPr/>
              <p14:nvPr/>
            </p14:nvContentPartPr>
            <p14:xfrm>
              <a:off x="3219718" y="2084767"/>
              <a:ext cx="29005" cy="13415"/>
            </p14:xfrm>
          </p:contentPart>
        </mc:Choice>
        <mc:Fallback xmlns="">
          <p:pic>
            <p:nvPicPr>
              <p:cNvPr id="2" name="Ink 1">
                <a:extLst>
                  <a:ext uri="{FF2B5EF4-FFF2-40B4-BE49-F238E27FC236}">
                    <a16:creationId xmlns:a16="http://schemas.microsoft.com/office/drawing/2014/main" id="{C88DFF3C-CE6B-71EF-17D4-05450FE570B0}"/>
                  </a:ext>
                </a:extLst>
              </p:cNvPr>
              <p:cNvPicPr/>
              <p:nvPr/>
            </p:nvPicPr>
            <p:blipFill>
              <a:blip r:embed="rId3"/>
              <a:stretch>
                <a:fillRect/>
              </a:stretch>
            </p:blipFill>
            <p:spPr>
              <a:xfrm>
                <a:off x="3157053" y="-262858"/>
                <a:ext cx="153977" cy="469525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ED4034B-78A7-4E6C-BDE0-8FF3041E70BF}"/>
                  </a:ext>
                </a:extLst>
              </p14:cNvPr>
              <p14:cNvContentPartPr/>
              <p14:nvPr/>
            </p14:nvContentPartPr>
            <p14:xfrm>
              <a:off x="4164168" y="1666203"/>
              <a:ext cx="13415" cy="13415"/>
            </p14:xfrm>
          </p:contentPart>
        </mc:Choice>
        <mc:Fallback xmlns="">
          <p:pic>
            <p:nvPicPr>
              <p:cNvPr id="6" name="Ink 5">
                <a:extLst>
                  <a:ext uri="{FF2B5EF4-FFF2-40B4-BE49-F238E27FC236}">
                    <a16:creationId xmlns:a16="http://schemas.microsoft.com/office/drawing/2014/main" id="{1ED4034B-78A7-4E6C-BDE0-8FF3041E70BF}"/>
                  </a:ext>
                </a:extLst>
              </p:cNvPr>
              <p:cNvPicPr/>
              <p:nvPr/>
            </p:nvPicPr>
            <p:blipFill>
              <a:blip r:embed="rId5"/>
              <a:stretch>
                <a:fillRect/>
              </a:stretch>
            </p:blipFill>
            <p:spPr>
              <a:xfrm>
                <a:off x="1816543" y="-681422"/>
                <a:ext cx="4695250" cy="46952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91445C9-9832-D0BE-BB06-4B9117375F27}"/>
                  </a:ext>
                </a:extLst>
              </p14:cNvPr>
              <p14:cNvContentPartPr/>
              <p14:nvPr/>
            </p14:nvContentPartPr>
            <p14:xfrm>
              <a:off x="4164168" y="1666203"/>
              <a:ext cx="13415" cy="13415"/>
            </p14:xfrm>
          </p:contentPart>
        </mc:Choice>
        <mc:Fallback xmlns="">
          <p:pic>
            <p:nvPicPr>
              <p:cNvPr id="7" name="Ink 6">
                <a:extLst>
                  <a:ext uri="{FF2B5EF4-FFF2-40B4-BE49-F238E27FC236}">
                    <a16:creationId xmlns:a16="http://schemas.microsoft.com/office/drawing/2014/main" id="{391445C9-9832-D0BE-BB06-4B9117375F27}"/>
                  </a:ext>
                </a:extLst>
              </p:cNvPr>
              <p:cNvPicPr/>
              <p:nvPr/>
            </p:nvPicPr>
            <p:blipFill>
              <a:blip r:embed="rId5"/>
              <a:stretch>
                <a:fillRect/>
              </a:stretch>
            </p:blipFill>
            <p:spPr>
              <a:xfrm>
                <a:off x="1816543" y="-681422"/>
                <a:ext cx="4695250" cy="46952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06D0F79-0F84-BE80-E0A4-3D151A6A4D3D}"/>
                  </a:ext>
                </a:extLst>
              </p14:cNvPr>
              <p14:cNvContentPartPr/>
              <p14:nvPr/>
            </p14:nvContentPartPr>
            <p14:xfrm>
              <a:off x="2768957" y="2664316"/>
              <a:ext cx="13415" cy="13415"/>
            </p14:xfrm>
          </p:contentPart>
        </mc:Choice>
        <mc:Fallback xmlns="">
          <p:pic>
            <p:nvPicPr>
              <p:cNvPr id="8" name="Ink 7">
                <a:extLst>
                  <a:ext uri="{FF2B5EF4-FFF2-40B4-BE49-F238E27FC236}">
                    <a16:creationId xmlns:a16="http://schemas.microsoft.com/office/drawing/2014/main" id="{906D0F79-0F84-BE80-E0A4-3D151A6A4D3D}"/>
                  </a:ext>
                </a:extLst>
              </p:cNvPr>
              <p:cNvPicPr/>
              <p:nvPr/>
            </p:nvPicPr>
            <p:blipFill>
              <a:blip r:embed="rId5"/>
              <a:stretch>
                <a:fillRect/>
              </a:stretch>
            </p:blipFill>
            <p:spPr>
              <a:xfrm>
                <a:off x="421332" y="316691"/>
                <a:ext cx="4695250" cy="46952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FFD011D-283F-4073-F913-1B3E83078C65}"/>
                  </a:ext>
                </a:extLst>
              </p14:cNvPr>
              <p14:cNvContentPartPr/>
              <p14:nvPr/>
            </p14:nvContentPartPr>
            <p14:xfrm>
              <a:off x="2758225" y="2653584"/>
              <a:ext cx="13415" cy="13415"/>
            </p14:xfrm>
          </p:contentPart>
        </mc:Choice>
        <mc:Fallback xmlns="">
          <p:pic>
            <p:nvPicPr>
              <p:cNvPr id="9" name="Ink 8">
                <a:extLst>
                  <a:ext uri="{FF2B5EF4-FFF2-40B4-BE49-F238E27FC236}">
                    <a16:creationId xmlns:a16="http://schemas.microsoft.com/office/drawing/2014/main" id="{AFFD011D-283F-4073-F913-1B3E83078C65}"/>
                  </a:ext>
                </a:extLst>
              </p:cNvPr>
              <p:cNvPicPr/>
              <p:nvPr/>
            </p:nvPicPr>
            <p:blipFill>
              <a:blip r:embed="rId5"/>
              <a:stretch>
                <a:fillRect/>
              </a:stretch>
            </p:blipFill>
            <p:spPr>
              <a:xfrm>
                <a:off x="410600" y="305959"/>
                <a:ext cx="4695250" cy="4695250"/>
              </a:xfrm>
              <a:prstGeom prst="rect">
                <a:avLst/>
              </a:prstGeom>
            </p:spPr>
          </p:pic>
        </mc:Fallback>
      </mc:AlternateContent>
      <p:sp>
        <p:nvSpPr>
          <p:cNvPr id="10" name="TextBox 9">
            <a:extLst>
              <a:ext uri="{FF2B5EF4-FFF2-40B4-BE49-F238E27FC236}">
                <a16:creationId xmlns:a16="http://schemas.microsoft.com/office/drawing/2014/main" id="{E51A65CC-FCD6-1612-6766-AD8BD12ACE3C}"/>
              </a:ext>
            </a:extLst>
          </p:cNvPr>
          <p:cNvSpPr txBox="1"/>
          <p:nvPr/>
        </p:nvSpPr>
        <p:spPr>
          <a:xfrm>
            <a:off x="5422542" y="203915"/>
            <a:ext cx="6847266"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ea typeface="+mn-lt"/>
                <a:cs typeface="+mn-lt"/>
              </a:rPr>
              <a:t>The Annual Comprehensive Financial Report (ACFR) is the </a:t>
            </a:r>
            <a:r>
              <a:rPr lang="en-US" sz="4000">
                <a:solidFill>
                  <a:srgbClr val="FFFFFF"/>
                </a:solidFill>
                <a:ea typeface="+mn-lt"/>
                <a:cs typeface="+mn-lt"/>
              </a:rPr>
              <a:t>real measure </a:t>
            </a:r>
            <a:r>
              <a:rPr lang="en-US" sz="2800">
                <a:solidFill>
                  <a:srgbClr val="FFFFFF"/>
                </a:solidFill>
                <a:ea typeface="+mn-lt"/>
                <a:cs typeface="+mn-lt"/>
              </a:rPr>
              <a:t>of a</a:t>
            </a:r>
            <a:r>
              <a:rPr lang="en-US" sz="4000">
                <a:solidFill>
                  <a:srgbClr val="FFFFFF"/>
                </a:solidFill>
                <a:ea typeface="+mn-lt"/>
                <a:cs typeface="+mn-lt"/>
              </a:rPr>
              <a:t> government’s overall health</a:t>
            </a:r>
            <a:r>
              <a:rPr lang="en-US" sz="2800">
                <a:solidFill>
                  <a:srgbClr val="FFFFFF"/>
                </a:solidFill>
                <a:ea typeface="+mn-lt"/>
                <a:cs typeface="+mn-lt"/>
              </a:rPr>
              <a:t>. It’s the full body scan, physical, and medical history...</a:t>
            </a:r>
            <a:endParaRPr lang="en-US" sz="2800">
              <a:solidFill>
                <a:srgbClr val="FFFFFF"/>
              </a:solidFill>
              <a:cs typeface="Calibri"/>
            </a:endParaRPr>
          </a:p>
        </p:txBody>
      </p:sp>
      <p:pic>
        <p:nvPicPr>
          <p:cNvPr id="14" name="Picture 13" descr="Medical Scans Explained | NIH News in Health">
            <a:extLst>
              <a:ext uri="{FF2B5EF4-FFF2-40B4-BE49-F238E27FC236}">
                <a16:creationId xmlns:a16="http://schemas.microsoft.com/office/drawing/2014/main" id="{95ED6CAC-F587-A5D1-5592-7425677FC11F}"/>
              </a:ext>
            </a:extLst>
          </p:cNvPr>
          <p:cNvPicPr>
            <a:picLocks noChangeAspect="1"/>
          </p:cNvPicPr>
          <p:nvPr/>
        </p:nvPicPr>
        <p:blipFill>
          <a:blip r:embed="rId9"/>
          <a:stretch>
            <a:fillRect/>
          </a:stretch>
        </p:blipFill>
        <p:spPr>
          <a:xfrm>
            <a:off x="248992" y="206048"/>
            <a:ext cx="4911141" cy="4589199"/>
          </a:xfrm>
          <a:prstGeom prst="rect">
            <a:avLst/>
          </a:prstGeom>
        </p:spPr>
      </p:pic>
      <p:pic>
        <p:nvPicPr>
          <p:cNvPr id="16" name="Picture 15" descr="A person holding a plate of food and dumbbell&#10;&#10;Description automatically generated">
            <a:extLst>
              <a:ext uri="{FF2B5EF4-FFF2-40B4-BE49-F238E27FC236}">
                <a16:creationId xmlns:a16="http://schemas.microsoft.com/office/drawing/2014/main" id="{52BCBEA3-B713-27EF-8A56-8210322E3469}"/>
              </a:ext>
            </a:extLst>
          </p:cNvPr>
          <p:cNvPicPr>
            <a:picLocks noChangeAspect="1"/>
          </p:cNvPicPr>
          <p:nvPr/>
        </p:nvPicPr>
        <p:blipFill>
          <a:blip r:embed="rId10"/>
          <a:stretch>
            <a:fillRect/>
          </a:stretch>
        </p:blipFill>
        <p:spPr>
          <a:xfrm>
            <a:off x="8330484" y="4293386"/>
            <a:ext cx="3290552" cy="2317339"/>
          </a:xfrm>
          <a:prstGeom prst="rect">
            <a:avLst/>
          </a:prstGeom>
        </p:spPr>
      </p:pic>
      <p:sp>
        <p:nvSpPr>
          <p:cNvPr id="17" name="TextBox 16">
            <a:extLst>
              <a:ext uri="{FF2B5EF4-FFF2-40B4-BE49-F238E27FC236}">
                <a16:creationId xmlns:a16="http://schemas.microsoft.com/office/drawing/2014/main" id="{23CF79C1-7EB0-4F27-4EC7-F42AEC0B67C3}"/>
              </a:ext>
            </a:extLst>
          </p:cNvPr>
          <p:cNvSpPr txBox="1"/>
          <p:nvPr/>
        </p:nvSpPr>
        <p:spPr>
          <a:xfrm>
            <a:off x="7102161" y="3276062"/>
            <a:ext cx="5419859"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FF"/>
                </a:solidFill>
                <a:cs typeface="Calibri"/>
              </a:rPr>
              <a:t>...while the budget is the diet and exercise plan you come up with after.</a:t>
            </a:r>
          </a:p>
          <a:p>
            <a:pPr algn="l"/>
            <a:endParaRPr lang="en-US">
              <a:solidFill>
                <a:srgbClr val="FFFFFF"/>
              </a:solidFill>
              <a:cs typeface="Calibri"/>
            </a:endParaRPr>
          </a:p>
        </p:txBody>
      </p:sp>
      <p:sp>
        <p:nvSpPr>
          <p:cNvPr id="18" name="TextBox 17">
            <a:extLst>
              <a:ext uri="{FF2B5EF4-FFF2-40B4-BE49-F238E27FC236}">
                <a16:creationId xmlns:a16="http://schemas.microsoft.com/office/drawing/2014/main" id="{E44A3963-0E30-0BF6-D86A-E72A7F79B597}"/>
              </a:ext>
            </a:extLst>
          </p:cNvPr>
          <p:cNvSpPr txBox="1"/>
          <p:nvPr/>
        </p:nvSpPr>
        <p:spPr>
          <a:xfrm>
            <a:off x="249529" y="5105937"/>
            <a:ext cx="4515654" cy="1826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500"/>
              </a:spcAft>
              <a:buFont typeface="Wingdings"/>
              <a:buChar char="ü"/>
            </a:pPr>
            <a:r>
              <a:rPr lang="en-US" sz="1600">
                <a:solidFill>
                  <a:srgbClr val="FFFFFF"/>
                </a:solidFill>
                <a:ea typeface="+mn-lt"/>
                <a:cs typeface="+mn-lt"/>
              </a:rPr>
              <a:t>Profile: history, demographics, economy, top employers, policy priorities</a:t>
            </a:r>
            <a:endParaRPr lang="en-US" sz="1600">
              <a:solidFill>
                <a:srgbClr val="FFFFFF"/>
              </a:solidFill>
              <a:ea typeface="Calibri"/>
              <a:cs typeface="Calibri"/>
            </a:endParaRPr>
          </a:p>
          <a:p>
            <a:pPr marL="285750" indent="-285750">
              <a:spcAft>
                <a:spcPts val="500"/>
              </a:spcAft>
              <a:buFont typeface="Wingdings"/>
              <a:buChar char="ü"/>
            </a:pPr>
            <a:r>
              <a:rPr lang="en-US" sz="1600">
                <a:solidFill>
                  <a:srgbClr val="FFFFFF"/>
                </a:solidFill>
                <a:ea typeface="+mn-lt"/>
                <a:cs typeface="+mn-lt"/>
              </a:rPr>
              <a:t>Revenue: taxes and other sources, recent trends</a:t>
            </a:r>
            <a:endParaRPr lang="en-US" sz="1600">
              <a:solidFill>
                <a:srgbClr val="FFFFFF"/>
              </a:solidFill>
              <a:ea typeface="Calibri"/>
              <a:cs typeface="Calibri"/>
            </a:endParaRPr>
          </a:p>
          <a:p>
            <a:pPr marL="285750" indent="-285750">
              <a:spcAft>
                <a:spcPts val="500"/>
              </a:spcAft>
              <a:buFont typeface="Wingdings,Sans-Serif"/>
              <a:buChar char="ü"/>
            </a:pPr>
            <a:r>
              <a:rPr lang="en-US" sz="1600">
                <a:solidFill>
                  <a:srgbClr val="FFFFFF"/>
                </a:solidFill>
                <a:ea typeface="Calibri"/>
                <a:cs typeface="Calibri"/>
              </a:rPr>
              <a:t>Expenses: totals and top categories</a:t>
            </a:r>
          </a:p>
          <a:p>
            <a:pPr marL="285750" indent="-285750">
              <a:spcAft>
                <a:spcPts val="500"/>
              </a:spcAft>
              <a:buFont typeface="Wingdings"/>
              <a:buChar char="ü"/>
            </a:pPr>
            <a:endParaRPr lang="en-US" sz="1600">
              <a:solidFill>
                <a:srgbClr val="FFFFFF"/>
              </a:solidFill>
              <a:ea typeface="Calibri"/>
              <a:cs typeface="Calibri"/>
            </a:endParaRPr>
          </a:p>
          <a:p>
            <a:pPr marL="285750" indent="-285750">
              <a:spcAft>
                <a:spcPts val="500"/>
              </a:spcAft>
              <a:buFont typeface="Wingdings"/>
              <a:buChar char="ü"/>
            </a:pPr>
            <a:endParaRPr lang="en-US" sz="1600">
              <a:solidFill>
                <a:srgbClr val="FFFFFF"/>
              </a:solidFill>
              <a:ea typeface="Calibri"/>
              <a:cs typeface="Calibri"/>
            </a:endParaRPr>
          </a:p>
        </p:txBody>
      </p:sp>
      <p:sp>
        <p:nvSpPr>
          <p:cNvPr id="19" name="TextBox 18">
            <a:extLst>
              <a:ext uri="{FF2B5EF4-FFF2-40B4-BE49-F238E27FC236}">
                <a16:creationId xmlns:a16="http://schemas.microsoft.com/office/drawing/2014/main" id="{62013B18-DDBD-47E7-E1FD-263643C17271}"/>
              </a:ext>
            </a:extLst>
          </p:cNvPr>
          <p:cNvSpPr txBox="1"/>
          <p:nvPr/>
        </p:nvSpPr>
        <p:spPr>
          <a:xfrm>
            <a:off x="4765183" y="5111302"/>
            <a:ext cx="3608767" cy="1269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500"/>
              </a:spcAft>
              <a:buFont typeface="Wingdings"/>
              <a:buChar char="ü"/>
            </a:pPr>
            <a:r>
              <a:rPr lang="en-US" sz="1600">
                <a:solidFill>
                  <a:srgbClr val="FFFFFF"/>
                </a:solidFill>
                <a:latin typeface="Calibri"/>
                <a:ea typeface="Arial"/>
                <a:cs typeface="Arial"/>
              </a:rPr>
              <a:t>Net position: including capital assets​</a:t>
            </a:r>
            <a:endParaRPr lang="en-US" sz="1600">
              <a:ea typeface="Calibri"/>
              <a:cs typeface="Calibri"/>
            </a:endParaRPr>
          </a:p>
          <a:p>
            <a:pPr marL="285750" lvl="0" indent="-285750" rtl="0">
              <a:spcAft>
                <a:spcPts val="500"/>
              </a:spcAft>
              <a:buFont typeface="Wingdings"/>
              <a:buChar char="ü"/>
            </a:pPr>
            <a:r>
              <a:rPr lang="en-US" sz="1600">
                <a:solidFill>
                  <a:srgbClr val="FFFFFF"/>
                </a:solidFill>
                <a:latin typeface="Calibri"/>
                <a:ea typeface="Arial"/>
                <a:cs typeface="Arial"/>
              </a:rPr>
              <a:t>Fund balance and reserve policy​</a:t>
            </a:r>
          </a:p>
          <a:p>
            <a:pPr marL="285750" lvl="0" indent="-285750" rtl="0">
              <a:spcAft>
                <a:spcPts val="500"/>
              </a:spcAft>
              <a:buFont typeface="Wingdings"/>
              <a:buChar char="ü"/>
            </a:pPr>
            <a:r>
              <a:rPr lang="en-US" sz="1600">
                <a:solidFill>
                  <a:srgbClr val="FFFFFF"/>
                </a:solidFill>
                <a:latin typeface="Calibri"/>
                <a:ea typeface="Arial"/>
                <a:cs typeface="Arial"/>
              </a:rPr>
              <a:t>Outstanding debt and credit rating​</a:t>
            </a:r>
          </a:p>
          <a:p>
            <a:pPr marL="285750" lvl="0" indent="-285750" rtl="0">
              <a:spcAft>
                <a:spcPts val="500"/>
              </a:spcAft>
              <a:buFont typeface="Wingdings"/>
              <a:buChar char="ü"/>
            </a:pPr>
            <a:r>
              <a:rPr lang="en-US" sz="1600">
                <a:solidFill>
                  <a:srgbClr val="FFFFFF"/>
                </a:solidFill>
                <a:latin typeface="Calibri"/>
                <a:ea typeface="Arial"/>
                <a:cs typeface="Arial"/>
              </a:rPr>
              <a:t>Capital improvements​</a:t>
            </a:r>
            <a:endParaRPr lang="en-US" sz="1600">
              <a:solidFill>
                <a:srgbClr val="FFFFFF"/>
              </a:solidFill>
              <a:ea typeface="Calibri"/>
              <a:cs typeface="Calibri"/>
            </a:endParaRPr>
          </a:p>
        </p:txBody>
      </p:sp>
    </p:spTree>
    <p:extLst>
      <p:ext uri="{BB962C8B-B14F-4D97-AF65-F5344CB8AC3E}">
        <p14:creationId xmlns:p14="http://schemas.microsoft.com/office/powerpoint/2010/main" val="15537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8DCA8-14C8-C7FE-BDB7-72B9CDD7E64C}"/>
              </a:ext>
            </a:extLst>
          </p:cNvPr>
          <p:cNvPicPr>
            <a:picLocks noChangeAspect="1"/>
          </p:cNvPicPr>
          <p:nvPr/>
        </p:nvPicPr>
        <p:blipFill>
          <a:blip r:embed="rId2"/>
          <a:stretch>
            <a:fillRect/>
          </a:stretch>
        </p:blipFill>
        <p:spPr>
          <a:xfrm>
            <a:off x="457202" y="607564"/>
            <a:ext cx="5426764" cy="2333509"/>
          </a:xfrm>
          <a:prstGeom prst="rect">
            <a:avLst/>
          </a:prstGeom>
        </p:spPr>
      </p:pic>
      <p:sp>
        <p:nvSpPr>
          <p:cNvPr id="45" name="Rectangle 4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ver of a financial report&#10;&#10;Description automatically generated">
            <a:extLst>
              <a:ext uri="{FF2B5EF4-FFF2-40B4-BE49-F238E27FC236}">
                <a16:creationId xmlns:a16="http://schemas.microsoft.com/office/drawing/2014/main" id="{1E34A8DB-4594-D25E-88D9-26F7AF86678B}"/>
              </a:ext>
            </a:extLst>
          </p:cNvPr>
          <p:cNvPicPr>
            <a:picLocks noChangeAspect="1"/>
          </p:cNvPicPr>
          <p:nvPr/>
        </p:nvPicPr>
        <p:blipFill>
          <a:blip r:embed="rId3"/>
          <a:stretch>
            <a:fillRect/>
          </a:stretch>
        </p:blipFill>
        <p:spPr>
          <a:xfrm>
            <a:off x="6730021" y="321734"/>
            <a:ext cx="4582790" cy="6069922"/>
          </a:xfrm>
          <a:prstGeom prst="rect">
            <a:avLst/>
          </a:prstGeom>
        </p:spPr>
      </p:pic>
      <p:pic>
        <p:nvPicPr>
          <p:cNvPr id="6" name="Picture 5" descr="A black rectangle with black text&#10;&#10;Description automatically generated">
            <a:extLst>
              <a:ext uri="{FF2B5EF4-FFF2-40B4-BE49-F238E27FC236}">
                <a16:creationId xmlns:a16="http://schemas.microsoft.com/office/drawing/2014/main" id="{8E969243-2F6A-4575-0678-28D7957751AE}"/>
              </a:ext>
            </a:extLst>
          </p:cNvPr>
          <p:cNvPicPr>
            <a:picLocks noChangeAspect="1"/>
          </p:cNvPicPr>
          <p:nvPr/>
        </p:nvPicPr>
        <p:blipFill>
          <a:blip r:embed="rId4"/>
          <a:stretch>
            <a:fillRect/>
          </a:stretch>
        </p:blipFill>
        <p:spPr>
          <a:xfrm>
            <a:off x="270455" y="538124"/>
            <a:ext cx="5716073" cy="834118"/>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FDF470C-2F46-2E8B-7E53-051940575B84}"/>
                  </a:ext>
                </a:extLst>
              </p14:cNvPr>
              <p14:cNvContentPartPr/>
              <p14:nvPr/>
            </p14:nvContentPartPr>
            <p14:xfrm>
              <a:off x="417181" y="1450503"/>
              <a:ext cx="420711" cy="65447"/>
            </p14:xfrm>
          </p:contentPart>
        </mc:Choice>
        <mc:Fallback xmlns="">
          <p:pic>
            <p:nvPicPr>
              <p:cNvPr id="7" name="Ink 6">
                <a:extLst>
                  <a:ext uri="{FF2B5EF4-FFF2-40B4-BE49-F238E27FC236}">
                    <a16:creationId xmlns:a16="http://schemas.microsoft.com/office/drawing/2014/main" id="{6FDF470C-2F46-2E8B-7E53-051940575B84}"/>
                  </a:ext>
                </a:extLst>
              </p:cNvPr>
              <p:cNvPicPr/>
              <p:nvPr/>
            </p:nvPicPr>
            <p:blipFill>
              <a:blip r:embed="rId6"/>
              <a:stretch>
                <a:fillRect/>
              </a:stretch>
            </p:blipFill>
            <p:spPr>
              <a:xfrm>
                <a:off x="354254" y="1387917"/>
                <a:ext cx="546205" cy="190261"/>
              </a:xfrm>
              <a:prstGeom prst="rect">
                <a:avLst/>
              </a:prstGeom>
            </p:spPr>
          </p:pic>
        </mc:Fallback>
      </mc:AlternateContent>
      <p:pic>
        <p:nvPicPr>
          <p:cNvPr id="2" name="Picture 1" descr="A graph of pie charts&#10;&#10;Description automatically generated">
            <a:extLst>
              <a:ext uri="{FF2B5EF4-FFF2-40B4-BE49-F238E27FC236}">
                <a16:creationId xmlns:a16="http://schemas.microsoft.com/office/drawing/2014/main" id="{0C531ABF-16EA-A0B6-5741-635398742C86}"/>
              </a:ext>
            </a:extLst>
          </p:cNvPr>
          <p:cNvPicPr>
            <a:picLocks noChangeAspect="1"/>
          </p:cNvPicPr>
          <p:nvPr/>
        </p:nvPicPr>
        <p:blipFill>
          <a:blip r:embed="rId7"/>
          <a:stretch>
            <a:fillRect/>
          </a:stretch>
        </p:blipFill>
        <p:spPr>
          <a:xfrm>
            <a:off x="324118" y="3546198"/>
            <a:ext cx="5447763" cy="3307294"/>
          </a:xfrm>
          <a:prstGeom prst="rect">
            <a:avLst/>
          </a:prstGeom>
        </p:spPr>
      </p:pic>
    </p:spTree>
    <p:extLst>
      <p:ext uri="{BB962C8B-B14F-4D97-AF65-F5344CB8AC3E}">
        <p14:creationId xmlns:p14="http://schemas.microsoft.com/office/powerpoint/2010/main" val="224289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420763" y="1090800"/>
            <a:ext cx="3606707" cy="2474333"/>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50000"/>
              </a:lnSpc>
            </a:pPr>
            <a:r>
              <a:rPr lang="en-US" sz="2800" kern="1200" spc="-50">
                <a:solidFill>
                  <a:schemeClr val="tx1"/>
                </a:solidFill>
                <a:latin typeface="Lato Black"/>
                <a:ea typeface="Lato Black"/>
              </a:rPr>
              <a:t>Long-Term Revenue Fell Short of Spending in 8 States</a:t>
            </a: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3" name="TextBox 12">
            <a:extLst>
              <a:ext uri="{FF2B5EF4-FFF2-40B4-BE49-F238E27FC236}">
                <a16:creationId xmlns:a16="http://schemas.microsoft.com/office/drawing/2014/main" id="{8F555E79-7E05-72F3-9B8C-8CECEA54E84D}"/>
              </a:ext>
            </a:extLst>
          </p:cNvPr>
          <p:cNvSpPr txBox="1"/>
          <p:nvPr/>
        </p:nvSpPr>
        <p:spPr>
          <a:xfrm>
            <a:off x="304799" y="6451094"/>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15" name="TextBox 14">
            <a:extLst>
              <a:ext uri="{FF2B5EF4-FFF2-40B4-BE49-F238E27FC236}">
                <a16:creationId xmlns:a16="http://schemas.microsoft.com/office/drawing/2014/main" id="{344A5254-26BE-CDF3-0F00-A61A6117E9F5}"/>
              </a:ext>
            </a:extLst>
          </p:cNvPr>
          <p:cNvSpPr txBox="1"/>
          <p:nvPr/>
        </p:nvSpPr>
        <p:spPr>
          <a:xfrm>
            <a:off x="427852" y="3291899"/>
            <a:ext cx="2651973" cy="1878206"/>
          </a:xfrm>
          <a:prstGeom prst="rect">
            <a:avLst/>
          </a:prstGeom>
          <a:noFill/>
        </p:spPr>
        <p:txBody>
          <a:bodyPr wrap="square" lIns="91440" tIns="45720" rIns="91440" bIns="45720" anchor="t">
            <a:spAutoFit/>
          </a:bodyPr>
          <a:lstStyle/>
          <a:p>
            <a:pPr>
              <a:lnSpc>
                <a:spcPct val="150000"/>
              </a:lnSpc>
            </a:pPr>
            <a:r>
              <a:rPr lang="en-US" sz="2000" b="0" spc="-50">
                <a:latin typeface="Lato"/>
                <a:ea typeface="Lato"/>
                <a:cs typeface="Lato"/>
                <a:sym typeface="Lato Black"/>
              </a:rPr>
              <a:t>Total revenue as a share of total expenses,</a:t>
            </a:r>
            <a:r>
              <a:rPr lang="en-US" sz="2000" spc="-50">
                <a:latin typeface="Lato"/>
                <a:ea typeface="Lato"/>
                <a:cs typeface="Lato"/>
                <a:sym typeface="Lato Black"/>
              </a:rPr>
              <a:t> by state </a:t>
            </a:r>
            <a:r>
              <a:rPr lang="en-US" sz="2000" b="0" spc="-50">
                <a:latin typeface="Lato"/>
                <a:ea typeface="Lato"/>
                <a:cs typeface="Lato"/>
                <a:sym typeface="Lato Black"/>
              </a:rPr>
              <a:t>FY </a:t>
            </a:r>
            <a:r>
              <a:rPr lang="en-US" sz="2000" spc="-50">
                <a:latin typeface="Lato"/>
                <a:ea typeface="Lato"/>
                <a:cs typeface="Lato"/>
                <a:sym typeface="Lato Black"/>
              </a:rPr>
              <a:t>2007-2021</a:t>
            </a:r>
            <a:endParaRPr lang="en-US" sz="2000" b="0" spc="-50">
              <a:latin typeface="Lato" panose="020F0502020204030203" pitchFamily="34" charset="0"/>
            </a:endParaRPr>
          </a:p>
        </p:txBody>
      </p:sp>
      <p:pic>
        <p:nvPicPr>
          <p:cNvPr id="9" name="Picture 8">
            <a:extLst>
              <a:ext uri="{FF2B5EF4-FFF2-40B4-BE49-F238E27FC236}">
                <a16:creationId xmlns:a16="http://schemas.microsoft.com/office/drawing/2014/main" id="{152CA77B-BAF8-5EDC-D06D-89F8CAF4DCE0}"/>
              </a:ext>
            </a:extLst>
          </p:cNvPr>
          <p:cNvPicPr>
            <a:picLocks noChangeAspect="1"/>
          </p:cNvPicPr>
          <p:nvPr/>
        </p:nvPicPr>
        <p:blipFill rotWithShape="1">
          <a:blip r:embed="rId5"/>
          <a:srcRect l="942" t="10288" r="942" b="9465"/>
          <a:stretch/>
        </p:blipFill>
        <p:spPr>
          <a:xfrm>
            <a:off x="4170638" y="143306"/>
            <a:ext cx="7700892" cy="5761905"/>
          </a:xfrm>
          <a:prstGeom prst="rect">
            <a:avLst/>
          </a:prstGeom>
        </p:spPr>
      </p:pic>
    </p:spTree>
    <p:extLst>
      <p:ext uri="{BB962C8B-B14F-4D97-AF65-F5344CB8AC3E}">
        <p14:creationId xmlns:p14="http://schemas.microsoft.com/office/powerpoint/2010/main" val="340069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16" name="Google Shape;241;p34">
            <a:extLst>
              <a:ext uri="{FF2B5EF4-FFF2-40B4-BE49-F238E27FC236}">
                <a16:creationId xmlns:a16="http://schemas.microsoft.com/office/drawing/2014/main" id="{997361EB-E17C-5BA0-715B-65D5621A40FA}"/>
              </a:ext>
            </a:extLst>
          </p:cNvPr>
          <p:cNvSpPr txBox="1">
            <a:spLocks/>
          </p:cNvSpPr>
          <p:nvPr/>
        </p:nvSpPr>
        <p:spPr>
          <a:xfrm>
            <a:off x="332501" y="820388"/>
            <a:ext cx="3904521"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50000"/>
              </a:lnSpc>
            </a:pPr>
            <a:r>
              <a:rPr lang="en-US" sz="2800" b="0" spc="-50">
                <a:solidFill>
                  <a:schemeClr val="tx1"/>
                </a:solidFill>
                <a:latin typeface="Lato Black"/>
                <a:sym typeface="Lato Black"/>
              </a:rPr>
              <a:t>Roughly One-Third of New Tax Revenue Growth Exceeded Pre-COVID Trends</a:t>
            </a:r>
          </a:p>
          <a:p>
            <a:pPr>
              <a:lnSpc>
                <a:spcPct val="150000"/>
              </a:lnSpc>
            </a:pPr>
            <a:r>
              <a:rPr lang="en-US" sz="2000" b="0" spc="-50">
                <a:solidFill>
                  <a:schemeClr val="tx1"/>
                </a:solidFill>
                <a:latin typeface="Lato" panose="020F0502020204030203" pitchFamily="34" charset="0"/>
                <a:sym typeface="Lato Black"/>
              </a:rPr>
              <a:t>Actual 50-state tax growth compared with its 5-year pre-pandemic  growth trend, inflation-adjusted.</a:t>
            </a:r>
          </a:p>
        </p:txBody>
      </p:sp>
      <p:pic>
        <p:nvPicPr>
          <p:cNvPr id="3" name="Picture 2">
            <a:extLst>
              <a:ext uri="{FF2B5EF4-FFF2-40B4-BE49-F238E27FC236}">
                <a16:creationId xmlns:a16="http://schemas.microsoft.com/office/drawing/2014/main" id="{F5E0EEAF-311B-FE16-3E5C-C01E5AAA7A61}"/>
              </a:ext>
            </a:extLst>
          </p:cNvPr>
          <p:cNvPicPr>
            <a:picLocks noChangeAspect="1"/>
          </p:cNvPicPr>
          <p:nvPr/>
        </p:nvPicPr>
        <p:blipFill>
          <a:blip r:embed="rId5"/>
          <a:stretch>
            <a:fillRect/>
          </a:stretch>
        </p:blipFill>
        <p:spPr>
          <a:xfrm>
            <a:off x="4720594" y="1002632"/>
            <a:ext cx="6468771" cy="4692316"/>
          </a:xfrm>
          <a:prstGeom prst="rect">
            <a:avLst/>
          </a:prstGeom>
          <a:ln>
            <a:solidFill>
              <a:schemeClr val="tx1"/>
            </a:solidFill>
          </a:ln>
        </p:spPr>
      </p:pic>
    </p:spTree>
    <p:extLst>
      <p:ext uri="{BB962C8B-B14F-4D97-AF65-F5344CB8AC3E}">
        <p14:creationId xmlns:p14="http://schemas.microsoft.com/office/powerpoint/2010/main" val="333878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16" name="Google Shape;241;p34">
            <a:extLst>
              <a:ext uri="{FF2B5EF4-FFF2-40B4-BE49-F238E27FC236}">
                <a16:creationId xmlns:a16="http://schemas.microsoft.com/office/drawing/2014/main" id="{997361EB-E17C-5BA0-715B-65D5621A40FA}"/>
              </a:ext>
            </a:extLst>
          </p:cNvPr>
          <p:cNvSpPr txBox="1">
            <a:spLocks/>
          </p:cNvSpPr>
          <p:nvPr/>
        </p:nvSpPr>
        <p:spPr>
          <a:xfrm>
            <a:off x="332501" y="820388"/>
            <a:ext cx="3904521"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pPr>
              <a:lnSpc>
                <a:spcPct val="150000"/>
              </a:lnSpc>
            </a:pPr>
            <a:r>
              <a:rPr lang="en-US" sz="2800" b="0" spc="-50">
                <a:solidFill>
                  <a:schemeClr val="tx1"/>
                </a:solidFill>
                <a:latin typeface="Lato Black"/>
                <a:ea typeface="Lato Black"/>
                <a:cs typeface="Lato Black"/>
                <a:sym typeface="Lato Black"/>
              </a:rPr>
              <a:t>Tax Revenue in Most States Outperformed Pre-Pandemic Trends</a:t>
            </a:r>
          </a:p>
          <a:p>
            <a:pPr>
              <a:lnSpc>
                <a:spcPct val="150000"/>
              </a:lnSpc>
            </a:pPr>
            <a:endParaRPr lang="en-US" sz="2000" b="0" spc="-50">
              <a:solidFill>
                <a:schemeClr val="tx1"/>
              </a:solidFill>
              <a:latin typeface="Lato" panose="020F0502020204030203" pitchFamily="34" charset="0"/>
              <a:sym typeface="Lato Black"/>
            </a:endParaRPr>
          </a:p>
          <a:p>
            <a:pPr>
              <a:lnSpc>
                <a:spcPct val="150000"/>
              </a:lnSpc>
            </a:pPr>
            <a:r>
              <a:rPr lang="en-US" sz="2000" b="0" spc="-50">
                <a:solidFill>
                  <a:schemeClr val="tx1"/>
                </a:solidFill>
                <a:latin typeface="Lato"/>
                <a:ea typeface="Lato"/>
                <a:sym typeface="Lato Black"/>
              </a:rPr>
              <a:t>Collections relative to estimated totals based on pre-COVID growth trajectories, Q1 2020 to Q1 2023, inflation adjusted</a:t>
            </a:r>
            <a:endParaRPr lang="en-US" sz="2000" b="0" spc="-50">
              <a:solidFill>
                <a:schemeClr val="tx1"/>
              </a:solidFill>
              <a:latin typeface="Lato"/>
              <a:ea typeface="Lato"/>
            </a:endParaRPr>
          </a:p>
        </p:txBody>
      </p:sp>
      <p:pic>
        <p:nvPicPr>
          <p:cNvPr id="12" name="Picture 11">
            <a:extLst>
              <a:ext uri="{FF2B5EF4-FFF2-40B4-BE49-F238E27FC236}">
                <a16:creationId xmlns:a16="http://schemas.microsoft.com/office/drawing/2014/main" id="{9410A17A-A455-DBB5-EC7B-EEDF830FA516}"/>
              </a:ext>
            </a:extLst>
          </p:cNvPr>
          <p:cNvPicPr>
            <a:picLocks noChangeAspect="1"/>
          </p:cNvPicPr>
          <p:nvPr/>
        </p:nvPicPr>
        <p:blipFill rotWithShape="1">
          <a:blip r:embed="rId5"/>
          <a:srcRect l="652" t="16112" r="1533" b="2025"/>
          <a:stretch/>
        </p:blipFill>
        <p:spPr>
          <a:xfrm>
            <a:off x="4405935" y="616954"/>
            <a:ext cx="7279246" cy="4959914"/>
          </a:xfrm>
          <a:prstGeom prst="rect">
            <a:avLst/>
          </a:prstGeom>
        </p:spPr>
      </p:pic>
    </p:spTree>
    <p:extLst>
      <p:ext uri="{BB962C8B-B14F-4D97-AF65-F5344CB8AC3E}">
        <p14:creationId xmlns:p14="http://schemas.microsoft.com/office/powerpoint/2010/main" val="34136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16" name="TextBox 15">
            <a:extLst>
              <a:ext uri="{FF2B5EF4-FFF2-40B4-BE49-F238E27FC236}">
                <a16:creationId xmlns:a16="http://schemas.microsoft.com/office/drawing/2014/main" id="{1AF258C0-7285-04F5-E7B0-E00DF725C914}"/>
              </a:ext>
            </a:extLst>
          </p:cNvPr>
          <p:cNvSpPr txBox="1"/>
          <p:nvPr/>
        </p:nvSpPr>
        <p:spPr>
          <a:xfrm>
            <a:off x="139051" y="5921636"/>
            <a:ext cx="8109071" cy="276999"/>
          </a:xfrm>
          <a:prstGeom prst="rect">
            <a:avLst/>
          </a:prstGeom>
          <a:noFill/>
        </p:spPr>
        <p:txBody>
          <a:bodyPr wrap="square" lIns="91440" tIns="45720" rIns="91440" bIns="45720" rtlCol="0" anchor="t">
            <a:spAutoFit/>
          </a:bodyPr>
          <a:lstStyle/>
          <a:p>
            <a:r>
              <a:rPr lang="en-US" sz="1200"/>
              <a:t>Note: Colorado and Illinois do not have a rainy day fund as defined by Pew, despite balances reported within NASBO’s surveys.</a:t>
            </a:r>
          </a:p>
        </p:txBody>
      </p:sp>
      <p:sp>
        <p:nvSpPr>
          <p:cNvPr id="18" name="TextBox 17">
            <a:extLst>
              <a:ext uri="{FF2B5EF4-FFF2-40B4-BE49-F238E27FC236}">
                <a16:creationId xmlns:a16="http://schemas.microsoft.com/office/drawing/2014/main" id="{07892AA7-59EC-845A-0938-91812C4DB224}"/>
              </a:ext>
            </a:extLst>
          </p:cNvPr>
          <p:cNvSpPr txBox="1"/>
          <p:nvPr/>
        </p:nvSpPr>
        <p:spPr>
          <a:xfrm>
            <a:off x="139051" y="1063073"/>
            <a:ext cx="3392949" cy="1960665"/>
          </a:xfrm>
          <a:prstGeom prst="rect">
            <a:avLst/>
          </a:prstGeom>
          <a:noFill/>
        </p:spPr>
        <p:txBody>
          <a:bodyPr wrap="square" lIns="91440" tIns="45720" rIns="91440" bIns="45720" anchor="t">
            <a:spAutoFit/>
          </a:bodyPr>
          <a:lstStyle/>
          <a:p>
            <a:pPr>
              <a:lnSpc>
                <a:spcPct val="150000"/>
              </a:lnSpc>
            </a:pPr>
            <a:r>
              <a:rPr lang="en-US" sz="2800" spc="-50">
                <a:latin typeface="Lato Black"/>
                <a:ea typeface="Lato Black"/>
                <a:cs typeface="Lato Black"/>
                <a:sym typeface="Lato Black"/>
              </a:rPr>
              <a:t>Strength of Rainy Day Funds Varies Widely by State</a:t>
            </a:r>
            <a:endParaRPr lang="en-US"/>
          </a:p>
        </p:txBody>
      </p:sp>
      <p:sp>
        <p:nvSpPr>
          <p:cNvPr id="20" name="TextBox 19">
            <a:extLst>
              <a:ext uri="{FF2B5EF4-FFF2-40B4-BE49-F238E27FC236}">
                <a16:creationId xmlns:a16="http://schemas.microsoft.com/office/drawing/2014/main" id="{D1978571-545A-3610-E4CB-4C1E80FDAC87}"/>
              </a:ext>
            </a:extLst>
          </p:cNvPr>
          <p:cNvSpPr txBox="1"/>
          <p:nvPr/>
        </p:nvSpPr>
        <p:spPr>
          <a:xfrm>
            <a:off x="139051" y="3130209"/>
            <a:ext cx="3389186" cy="1416542"/>
          </a:xfrm>
          <a:prstGeom prst="rect">
            <a:avLst/>
          </a:prstGeom>
          <a:noFill/>
        </p:spPr>
        <p:txBody>
          <a:bodyPr wrap="square" lIns="91440" tIns="45720" rIns="91440" bIns="45720" anchor="t">
            <a:spAutoFit/>
          </a:bodyPr>
          <a:lstStyle/>
          <a:p>
            <a:pPr>
              <a:lnSpc>
                <a:spcPct val="150000"/>
              </a:lnSpc>
            </a:pPr>
            <a:r>
              <a:rPr lang="en-US" sz="2000" b="0" spc="-50">
                <a:latin typeface="Lato"/>
                <a:ea typeface="Lato"/>
                <a:cs typeface="Lato"/>
                <a:sym typeface="Lato Black"/>
              </a:rPr>
              <a:t>Number of days each state could run on savings,</a:t>
            </a:r>
            <a:r>
              <a:rPr lang="en-US" sz="2000" spc="-50">
                <a:latin typeface="Lato"/>
                <a:ea typeface="Lato"/>
                <a:cs typeface="Lato"/>
                <a:sym typeface="Lato Black"/>
              </a:rPr>
              <a:t> </a:t>
            </a:r>
            <a:endParaRPr lang="en-US" sz="2000" b="0" spc="-50">
              <a:latin typeface="Lato" panose="020F0502020204030203" pitchFamily="34" charset="0"/>
              <a:sym typeface="Lato Black"/>
            </a:endParaRPr>
          </a:p>
          <a:p>
            <a:pPr>
              <a:lnSpc>
                <a:spcPct val="150000"/>
              </a:lnSpc>
            </a:pPr>
            <a:r>
              <a:rPr lang="en-US" sz="2000" b="0" spc="-50">
                <a:latin typeface="Lato"/>
                <a:ea typeface="Lato"/>
                <a:cs typeface="Lato"/>
                <a:sym typeface="Lato Black"/>
              </a:rPr>
              <a:t>FY 2023 </a:t>
            </a:r>
            <a:r>
              <a:rPr lang="en-US" sz="2000" spc="-50">
                <a:latin typeface="Lato"/>
                <a:ea typeface="Lato"/>
                <a:cs typeface="Lato"/>
                <a:sym typeface="Lato Black"/>
              </a:rPr>
              <a:t>estimated</a:t>
            </a:r>
            <a:endParaRPr lang="en-US" sz="2000" b="0" spc="-50">
              <a:latin typeface="Lato" panose="020F0502020204030203" pitchFamily="34" charset="0"/>
            </a:endParaRPr>
          </a:p>
        </p:txBody>
      </p:sp>
      <p:pic>
        <p:nvPicPr>
          <p:cNvPr id="13" name="Picture 12" descr="image">
            <a:extLst>
              <a:ext uri="{FF2B5EF4-FFF2-40B4-BE49-F238E27FC236}">
                <a16:creationId xmlns:a16="http://schemas.microsoft.com/office/drawing/2014/main" id="{E8EC672E-58D6-4DBB-2F31-D5D55C50E12D}"/>
              </a:ext>
            </a:extLst>
          </p:cNvPr>
          <p:cNvPicPr>
            <a:picLocks noChangeAspect="1"/>
          </p:cNvPicPr>
          <p:nvPr/>
        </p:nvPicPr>
        <p:blipFill rotWithShape="1">
          <a:blip r:embed="rId5"/>
          <a:srcRect t="10274" r="-458" b="15525"/>
          <a:stretch/>
        </p:blipFill>
        <p:spPr>
          <a:xfrm>
            <a:off x="3973132" y="298477"/>
            <a:ext cx="7379618" cy="5453067"/>
          </a:xfrm>
          <a:prstGeom prst="rect">
            <a:avLst/>
          </a:prstGeom>
        </p:spPr>
      </p:pic>
    </p:spTree>
    <p:extLst>
      <p:ext uri="{BB962C8B-B14F-4D97-AF65-F5344CB8AC3E}">
        <p14:creationId xmlns:p14="http://schemas.microsoft.com/office/powerpoint/2010/main" val="89570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EC3FDBF6-6B07-815C-3138-08E17101E1BE}"/>
              </a:ext>
            </a:extLst>
          </p:cNvPr>
          <p:cNvSpPr txBox="1">
            <a:spLocks/>
          </p:cNvSpPr>
          <p:nvPr/>
        </p:nvSpPr>
        <p:spPr>
          <a:xfrm>
            <a:off x="332500" y="820388"/>
            <a:ext cx="9068174"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kern="1200" spc="-50">
                <a:solidFill>
                  <a:schemeClr val="tx1"/>
                </a:solidFill>
                <a:latin typeface="Lato Black"/>
                <a:ea typeface="Lato Black"/>
                <a:cs typeface="Lato Black"/>
                <a:sym typeface="Lato Black"/>
              </a:rPr>
              <a:t>States face looming threats to long-term fiscal stability</a:t>
            </a:r>
            <a:endParaRPr lang="en-US" sz="2800" kern="1200" spc="-50">
              <a:solidFill>
                <a:schemeClr val="tx1"/>
              </a:solidFill>
            </a:endParaRPr>
          </a:p>
        </p:txBody>
      </p:sp>
      <p:sp>
        <p:nvSpPr>
          <p:cNvPr id="9" name="Page text">
            <a:extLst>
              <a:ext uri="{FF2B5EF4-FFF2-40B4-BE49-F238E27FC236}">
                <a16:creationId xmlns:a16="http://schemas.microsoft.com/office/drawing/2014/main" id="{880C2B7F-5C74-CAD7-F207-B816F4876FEB}"/>
              </a:ext>
            </a:extLst>
          </p:cNvPr>
          <p:cNvSpPr txBox="1"/>
          <p:nvPr/>
        </p:nvSpPr>
        <p:spPr>
          <a:xfrm>
            <a:off x="344324" y="1781259"/>
            <a:ext cx="10889657" cy="41520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000" dirty="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Declining tax </a:t>
            </a: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revenue </a:t>
            </a:r>
            <a:endParaRPr lang="en" sz="2000" dirty="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endParaRP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dirty="0">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Slowing economic growth</a:t>
            </a:r>
          </a:p>
          <a:p>
            <a:pPr marL="342900" indent="-342900">
              <a:lnSpc>
                <a:spcPct val="115000"/>
              </a:lnSpc>
              <a:buClr>
                <a:srgbClr val="000000"/>
              </a:buClr>
              <a:buSzPct val="100000"/>
              <a:buFont typeface="Arial" panose="020B0604020202020204" pitchFamily="34" charset="0"/>
              <a:buChar char="•"/>
            </a:pPr>
            <a:r>
              <a:rPr lang="en-US" sz="2000" b="1" dirty="0">
                <a:highlight>
                  <a:schemeClr val="lt1"/>
                </a:highlight>
                <a:latin typeface="Lato" panose="020F0502020204030203" pitchFamily="34" charset="0"/>
                <a:ea typeface="Lato"/>
                <a:cs typeface="Lato"/>
                <a:sym typeface="Lato Black"/>
              </a:rPr>
              <a:t>Return to pre-pandemic consumer spending patterns</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dirty="0">
                <a:highlight>
                  <a:schemeClr val="lt1"/>
                </a:highlight>
                <a:latin typeface="Lato" panose="020F0502020204030203" pitchFamily="34" charset="0"/>
                <a:ea typeface="Lato"/>
                <a:cs typeface="Lato"/>
                <a:sym typeface="Lato Black"/>
              </a:rPr>
              <a:t>Impacts of historic tax cuts</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endParaRPr lang="en-US" sz="2000" b="1" dirty="0">
              <a:solidFill>
                <a:srgbClr val="434343"/>
              </a:solidFill>
              <a:highlight>
                <a:schemeClr val="lt1"/>
              </a:highlight>
              <a:latin typeface="Lato" panose="020F0502020204030203" pitchFamily="34" charset="0"/>
              <a:ea typeface="Lato"/>
              <a:cs typeface="Lato"/>
              <a:sym typeface="Lato Black"/>
            </a:endParaRPr>
          </a:p>
          <a:p>
            <a:pPr>
              <a:lnSpc>
                <a:spcPct val="115000"/>
              </a:lnSpc>
            </a:pPr>
            <a:r>
              <a:rPr lang="en" sz="2000" dirty="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Transition away from federal pandemic aid</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dirty="0">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Added Medicaid dollars phaseout Dec. 2023</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dirty="0">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Next milestone: ARPA funds must be obligated by Dec. 2024</a:t>
            </a:r>
          </a:p>
          <a:p>
            <a:pPr>
              <a:lnSpc>
                <a:spcPct val="115000"/>
              </a:lnSpc>
            </a:pPr>
            <a:endParaRPr lang="en" sz="2000" dirty="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endParaRPr>
          </a:p>
          <a:p>
            <a:pPr>
              <a:lnSpc>
                <a:spcPct val="115000"/>
              </a:lnSpc>
            </a:pPr>
            <a:r>
              <a:rPr lang="en" sz="2000" dirty="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High degree of economic uncertainty</a:t>
            </a:r>
          </a:p>
          <a:p>
            <a:pPr marL="342900" indent="-342900">
              <a:lnSpc>
                <a:spcPct val="115000"/>
              </a:lnSpc>
              <a:buFont typeface="Arial" panose="020B0604020202020204" pitchFamily="34" charset="0"/>
              <a:buChar char="•"/>
            </a:pPr>
            <a:r>
              <a:rPr lang="en-US" sz="2000" b="1" dirty="0">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Still-elevated inflation</a:t>
            </a:r>
          </a:p>
          <a:p>
            <a:pPr marL="342900" indent="-342900">
              <a:lnSpc>
                <a:spcPct val="115000"/>
              </a:lnSpc>
              <a:buFont typeface="Arial" panose="020B0604020202020204" pitchFamily="34" charset="0"/>
              <a:buChar char="•"/>
            </a:pPr>
            <a:endParaRPr lang="en-US" sz="2000" b="1" dirty="0">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endParaRPr>
          </a:p>
          <a:p>
            <a:pPr marL="0" lvl="0" indent="0" algn="l" rtl="0">
              <a:lnSpc>
                <a:spcPct val="115000"/>
              </a:lnSpc>
              <a:spcBef>
                <a:spcPts val="0"/>
              </a:spcBef>
              <a:spcAft>
                <a:spcPts val="0"/>
              </a:spcAft>
              <a:buNone/>
            </a:pPr>
            <a:endParaRPr sz="2000" dirty="0">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dirty="0">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dirty="0">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dirty="0">
                <a:solidFill>
                  <a:srgbClr val="000000"/>
                </a:solidFill>
                <a:latin typeface="Proxima Nova"/>
                <a:ea typeface="Proxima Nova"/>
                <a:cs typeface="Proxima Nova"/>
                <a:sym typeface="Proxima Nova"/>
              </a:rPr>
              <a:t> </a:t>
            </a:r>
            <a:endParaRPr b="0" i="0" u="none" strike="noStrike" cap="none" dirty="0">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dirty="0">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dirty="0">
              <a:solidFill>
                <a:srgbClr val="424242"/>
              </a:solidFill>
              <a:latin typeface="Proxima Nova"/>
              <a:ea typeface="Proxima Nova"/>
              <a:cs typeface="Proxima Nova"/>
              <a:sym typeface="Proxima Nova"/>
            </a:endParaRPr>
          </a:p>
        </p:txBody>
      </p:sp>
    </p:spTree>
    <p:extLst>
      <p:ext uri="{BB962C8B-B14F-4D97-AF65-F5344CB8AC3E}">
        <p14:creationId xmlns:p14="http://schemas.microsoft.com/office/powerpoint/2010/main" val="342651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9" name="TextBox 8">
            <a:extLst>
              <a:ext uri="{FF2B5EF4-FFF2-40B4-BE49-F238E27FC236}">
                <a16:creationId xmlns:a16="http://schemas.microsoft.com/office/drawing/2014/main" id="{B4737A15-86FC-1C1A-A82B-BEAC4664CE9D}"/>
              </a:ext>
            </a:extLst>
          </p:cNvPr>
          <p:cNvSpPr txBox="1"/>
          <p:nvPr/>
        </p:nvSpPr>
        <p:spPr>
          <a:xfrm>
            <a:off x="3723597" y="1018442"/>
            <a:ext cx="4596106" cy="1415259"/>
          </a:xfrm>
          <a:prstGeom prst="rect">
            <a:avLst/>
          </a:prstGeom>
          <a:noFill/>
        </p:spPr>
        <p:txBody>
          <a:bodyPr wrap="square">
            <a:spAutoFit/>
          </a:bodyPr>
          <a:lstStyle/>
          <a:p>
            <a:pPr algn="ctr">
              <a:lnSpc>
                <a:spcPct val="150000"/>
              </a:lnSpc>
            </a:pPr>
            <a:r>
              <a:rPr lang="en-US" sz="6600" b="0" spc="-50">
                <a:solidFill>
                  <a:schemeClr val="tx1"/>
                </a:solidFill>
                <a:latin typeface="Lato Black"/>
                <a:ea typeface="Lato Black"/>
                <a:cs typeface="Lato Black"/>
                <a:sym typeface="Lato Black"/>
              </a:rPr>
              <a:t>Thank you! </a:t>
            </a:r>
          </a:p>
        </p:txBody>
      </p:sp>
      <p:sp>
        <p:nvSpPr>
          <p:cNvPr id="3" name="TextBox 2">
            <a:extLst>
              <a:ext uri="{FF2B5EF4-FFF2-40B4-BE49-F238E27FC236}">
                <a16:creationId xmlns:a16="http://schemas.microsoft.com/office/drawing/2014/main" id="{C4647E89-24D5-8856-2313-CC52BFB7571E}"/>
              </a:ext>
            </a:extLst>
          </p:cNvPr>
          <p:cNvSpPr txBox="1"/>
          <p:nvPr/>
        </p:nvSpPr>
        <p:spPr>
          <a:xfrm>
            <a:off x="427851" y="2902500"/>
            <a:ext cx="5415380" cy="3238900"/>
          </a:xfrm>
          <a:prstGeom prst="rect">
            <a:avLst/>
          </a:prstGeom>
          <a:noFill/>
        </p:spPr>
        <p:txBody>
          <a:bodyPr wrap="square">
            <a:spAutoFit/>
          </a:bodyPr>
          <a:lstStyle/>
          <a:p>
            <a:pPr algn="ctr">
              <a:lnSpc>
                <a:spcPct val="150000"/>
              </a:lnSpc>
            </a:pPr>
            <a:r>
              <a:rPr lang="en-US" sz="2800" b="0" spc="-50">
                <a:solidFill>
                  <a:schemeClr val="tx1"/>
                </a:solidFill>
                <a:latin typeface="Lato" panose="020F0502020204030203" pitchFamily="34" charset="0"/>
                <a:sym typeface="Lato Black"/>
              </a:rPr>
              <a:t>Melissa Maynard </a:t>
            </a:r>
          </a:p>
          <a:p>
            <a:pPr algn="ctr">
              <a:lnSpc>
                <a:spcPct val="150000"/>
              </a:lnSpc>
            </a:pPr>
            <a:r>
              <a:rPr lang="en-US" sz="2800" spc="-50">
                <a:latin typeface="Lato" panose="020F0502020204030203" pitchFamily="34" charset="0"/>
                <a:sym typeface="Lato Black"/>
                <a:hlinkClick r:id="rId5"/>
              </a:rPr>
              <a:t>mmaynard@pewtrusts.org</a:t>
            </a:r>
            <a:br>
              <a:rPr lang="en-US" sz="2800" spc="-50">
                <a:latin typeface="Lato" panose="020F0502020204030203" pitchFamily="34" charset="0"/>
                <a:sym typeface="Lato Black"/>
              </a:rPr>
            </a:br>
            <a:r>
              <a:rPr lang="en-US" sz="2800" spc="-50">
                <a:latin typeface="Lato" panose="020F0502020204030203" pitchFamily="34" charset="0"/>
                <a:sym typeface="Lato Black"/>
              </a:rPr>
              <a:t>202-525-9246</a:t>
            </a:r>
          </a:p>
          <a:p>
            <a:pPr algn="ctr">
              <a:lnSpc>
                <a:spcPct val="150000"/>
              </a:lnSpc>
            </a:pPr>
            <a:r>
              <a:rPr lang="en-US" sz="2800" b="0" spc="-50">
                <a:solidFill>
                  <a:schemeClr val="tx1"/>
                </a:solidFill>
                <a:latin typeface="Lato" panose="020F0502020204030203" pitchFamily="34" charset="0"/>
                <a:sym typeface="Lato Black"/>
                <a:hlinkClick r:id="rId6"/>
              </a:rPr>
              <a:t>www.pewtrusts.org/fiscal50</a:t>
            </a:r>
            <a:endParaRPr lang="en-US" sz="2800" b="0" spc="-50">
              <a:solidFill>
                <a:schemeClr val="tx1"/>
              </a:solidFill>
              <a:latin typeface="Lato" panose="020F0502020204030203" pitchFamily="34" charset="0"/>
              <a:sym typeface="Lato Black"/>
            </a:endParaRPr>
          </a:p>
          <a:p>
            <a:pPr algn="ctr">
              <a:lnSpc>
                <a:spcPct val="150000"/>
              </a:lnSpc>
            </a:pPr>
            <a:endParaRPr lang="en-US" sz="2800" b="0" spc="-50">
              <a:solidFill>
                <a:schemeClr val="tx1"/>
              </a:solidFill>
              <a:latin typeface="Lato" panose="020F0502020204030203" pitchFamily="34" charset="0"/>
            </a:endParaRPr>
          </a:p>
        </p:txBody>
      </p:sp>
      <p:sp>
        <p:nvSpPr>
          <p:cNvPr id="6" name="TextBox 5">
            <a:extLst>
              <a:ext uri="{FF2B5EF4-FFF2-40B4-BE49-F238E27FC236}">
                <a16:creationId xmlns:a16="http://schemas.microsoft.com/office/drawing/2014/main" id="{5B1533F1-BA67-CE49-2752-369E42292A6C}"/>
              </a:ext>
            </a:extLst>
          </p:cNvPr>
          <p:cNvSpPr txBox="1"/>
          <p:nvPr/>
        </p:nvSpPr>
        <p:spPr>
          <a:xfrm>
            <a:off x="6145210" y="2890356"/>
            <a:ext cx="5415380" cy="3050194"/>
          </a:xfrm>
          <a:prstGeom prst="rect">
            <a:avLst/>
          </a:prstGeom>
          <a:noFill/>
        </p:spPr>
        <p:txBody>
          <a:bodyPr wrap="square" lIns="91440" tIns="45720" rIns="91440" bIns="45720" anchor="t">
            <a:spAutoFit/>
          </a:bodyPr>
          <a:lstStyle/>
          <a:p>
            <a:pPr algn="ctr">
              <a:lnSpc>
                <a:spcPct val="150000"/>
              </a:lnSpc>
            </a:pPr>
            <a:r>
              <a:rPr lang="en-US" sz="2800" spc="-50">
                <a:latin typeface="Lato" panose="020F0502020204030203" pitchFamily="34" charset="0"/>
                <a:sym typeface="Lato Black"/>
              </a:rPr>
              <a:t>Liz Farmer</a:t>
            </a:r>
            <a:r>
              <a:rPr lang="en-US" sz="2800" b="0" spc="-50">
                <a:solidFill>
                  <a:schemeClr val="tx1"/>
                </a:solidFill>
                <a:latin typeface="Lato" panose="020F0502020204030203" pitchFamily="34" charset="0"/>
                <a:sym typeface="Lato Black"/>
              </a:rPr>
              <a:t> </a:t>
            </a:r>
          </a:p>
          <a:p>
            <a:pPr algn="ctr">
              <a:lnSpc>
                <a:spcPct val="150000"/>
              </a:lnSpc>
            </a:pPr>
            <a:r>
              <a:rPr lang="en-US" sz="2800" spc="-50">
                <a:latin typeface="Lato" panose="020F0502020204030203" pitchFamily="34" charset="0"/>
                <a:sym typeface="Lato Black"/>
                <a:hlinkClick r:id="rId7"/>
              </a:rPr>
              <a:t>farmersfieldonline@gmail.com</a:t>
            </a:r>
            <a:endParaRPr lang="en-US" sz="2800" spc="-50">
              <a:latin typeface="Lato" panose="020F0502020204030203" pitchFamily="34" charset="0"/>
              <a:sym typeface="Lato Black"/>
            </a:endParaRPr>
          </a:p>
          <a:p>
            <a:pPr algn="ctr">
              <a:lnSpc>
                <a:spcPct val="150000"/>
              </a:lnSpc>
            </a:pPr>
            <a:r>
              <a:rPr lang="en-US" sz="2800" spc="-50">
                <a:latin typeface="Lato" panose="020F0502020204030203" pitchFamily="34" charset="0"/>
                <a:sym typeface="Lato Black"/>
              </a:rPr>
              <a:t>650-759-8625</a:t>
            </a:r>
          </a:p>
          <a:p>
            <a:pPr algn="ctr">
              <a:lnSpc>
                <a:spcPct val="150000"/>
              </a:lnSpc>
            </a:pPr>
            <a:r>
              <a:rPr lang="en-US" sz="2800" spc="-50">
                <a:latin typeface="Lato" panose="020F0502020204030203" pitchFamily="34" charset="0"/>
                <a:ea typeface="+mn-lt"/>
                <a:cs typeface="+mn-lt"/>
                <a:hlinkClick r:id="rId8"/>
              </a:rPr>
              <a:t>https://lizfarmer.substack.com</a:t>
            </a:r>
            <a:endParaRPr lang="en-US" sz="2800" spc="-50">
              <a:latin typeface="Lato" panose="020F0502020204030203" pitchFamily="34" charset="0"/>
              <a:ea typeface="+mn-lt"/>
              <a:cs typeface="+mn-lt"/>
            </a:endParaRPr>
          </a:p>
          <a:p>
            <a:pPr algn="ctr">
              <a:lnSpc>
                <a:spcPct val="150000"/>
              </a:lnSpc>
            </a:pPr>
            <a:endParaRPr lang="en-US"/>
          </a:p>
        </p:txBody>
      </p:sp>
    </p:spTree>
    <p:extLst>
      <p:ext uri="{BB962C8B-B14F-4D97-AF65-F5344CB8AC3E}">
        <p14:creationId xmlns:p14="http://schemas.microsoft.com/office/powerpoint/2010/main" val="5723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32501" y="820388"/>
            <a:ext cx="768840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Fiscal 50 indicators</a:t>
            </a:r>
            <a:endParaRPr lang="en-US" sz="2800" spc="-50">
              <a:solidFill>
                <a:schemeClr val="tx1"/>
              </a:solidFil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880C2B7F-5C74-CAD7-F207-B816F4876FEB}"/>
              </a:ext>
            </a:extLst>
          </p:cNvPr>
          <p:cNvSpPr txBox="1"/>
          <p:nvPr/>
        </p:nvSpPr>
        <p:spPr>
          <a:xfrm>
            <a:off x="344324" y="1781260"/>
            <a:ext cx="8433915" cy="3031746"/>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Clr>
                <a:srgbClr val="000000"/>
              </a:buClr>
              <a:buSzPts val="1100"/>
              <a:buFont typeface="Arial" panose="020B0604020202020204" pitchFamily="34" charset="0"/>
              <a:buChar char="•"/>
            </a:pPr>
            <a:endParaRPr sz="2400" b="0" i="0" u="none" strike="noStrike" cap="none">
              <a:latin typeface="Lato" panose="020F0502020204030203" pitchFamily="34" charset="0"/>
              <a:ea typeface="Lato" panose="020F0502020204030203" pitchFamily="34" charset="0"/>
              <a:cs typeface="Lato" panose="020F0502020204030203" pitchFamily="34" charset="0"/>
              <a:sym typeface="Proxima Nova"/>
            </a:endParaRPr>
          </a:p>
        </p:txBody>
      </p:sp>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grpSp>
        <p:nvGrpSpPr>
          <p:cNvPr id="23" name="Group 22">
            <a:extLst>
              <a:ext uri="{FF2B5EF4-FFF2-40B4-BE49-F238E27FC236}">
                <a16:creationId xmlns:a16="http://schemas.microsoft.com/office/drawing/2014/main" id="{C768C052-C35B-9D80-4AC8-D2EB58C74DF5}"/>
              </a:ext>
            </a:extLst>
          </p:cNvPr>
          <p:cNvGrpSpPr/>
          <p:nvPr/>
        </p:nvGrpSpPr>
        <p:grpSpPr>
          <a:xfrm>
            <a:off x="330519" y="1681407"/>
            <a:ext cx="12173283" cy="4251426"/>
            <a:chOff x="620294" y="1777999"/>
            <a:chExt cx="12173283" cy="4251426"/>
          </a:xfrm>
        </p:grpSpPr>
        <p:pic>
          <p:nvPicPr>
            <p:cNvPr id="16" name="Picture 16" descr="A picture containing text&#10;&#10;Description automatically generated">
              <a:extLst>
                <a:ext uri="{FF2B5EF4-FFF2-40B4-BE49-F238E27FC236}">
                  <a16:creationId xmlns:a16="http://schemas.microsoft.com/office/drawing/2014/main" id="{21DDE9F8-CC1A-041A-2F3F-0088A413939F}"/>
                </a:ext>
              </a:extLst>
            </p:cNvPr>
            <p:cNvPicPr>
              <a:picLocks noChangeAspect="1"/>
            </p:cNvPicPr>
            <p:nvPr/>
          </p:nvPicPr>
          <p:blipFill>
            <a:blip r:embed="rId5"/>
            <a:stretch>
              <a:fillRect/>
            </a:stretch>
          </p:blipFill>
          <p:spPr>
            <a:xfrm>
              <a:off x="620294" y="2305043"/>
              <a:ext cx="10897936" cy="1980544"/>
            </a:xfrm>
            <a:prstGeom prst="rect">
              <a:avLst/>
            </a:prstGeom>
          </p:spPr>
        </p:pic>
        <p:sp>
          <p:nvSpPr>
            <p:cNvPr id="17" name="TextBox 16">
              <a:extLst>
                <a:ext uri="{FF2B5EF4-FFF2-40B4-BE49-F238E27FC236}">
                  <a16:creationId xmlns:a16="http://schemas.microsoft.com/office/drawing/2014/main" id="{4D39F8EE-372F-1FBE-4A54-72AC814A27F2}"/>
                </a:ext>
              </a:extLst>
            </p:cNvPr>
            <p:cNvSpPr txBox="1"/>
            <p:nvPr/>
          </p:nvSpPr>
          <p:spPr>
            <a:xfrm>
              <a:off x="624975" y="2032002"/>
              <a:ext cx="13535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accent1"/>
                  </a:solidFill>
                  <a:latin typeface="Lato"/>
                  <a:ea typeface="Lato"/>
                  <a:cs typeface="Calibri"/>
                </a:rPr>
                <a:t>REVENUE</a:t>
              </a:r>
              <a:endParaRPr lang="en-US" sz="1600">
                <a:solidFill>
                  <a:schemeClr val="accent1"/>
                </a:solidFill>
                <a:latin typeface="Lato"/>
                <a:ea typeface="Lato"/>
              </a:endParaRPr>
            </a:p>
          </p:txBody>
        </p:sp>
        <p:sp>
          <p:nvSpPr>
            <p:cNvPr id="18" name="TextBox 17">
              <a:extLst>
                <a:ext uri="{FF2B5EF4-FFF2-40B4-BE49-F238E27FC236}">
                  <a16:creationId xmlns:a16="http://schemas.microsoft.com/office/drawing/2014/main" id="{7CF438DE-18EF-3B6C-5C51-86CA93121644}"/>
                </a:ext>
              </a:extLst>
            </p:cNvPr>
            <p:cNvSpPr txBox="1"/>
            <p:nvPr/>
          </p:nvSpPr>
          <p:spPr>
            <a:xfrm>
              <a:off x="2830764" y="2032000"/>
              <a:ext cx="13535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accent1"/>
                  </a:solidFill>
                  <a:latin typeface="Lato"/>
                  <a:ea typeface="Lato"/>
                  <a:cs typeface="Calibri"/>
                </a:rPr>
                <a:t>SPENDING</a:t>
              </a:r>
              <a:endParaRPr lang="en-US" sz="1600">
                <a:solidFill>
                  <a:schemeClr val="accent1"/>
                </a:solidFill>
                <a:latin typeface="Lato"/>
                <a:ea typeface="Lato"/>
              </a:endParaRPr>
            </a:p>
          </p:txBody>
        </p:sp>
        <p:sp>
          <p:nvSpPr>
            <p:cNvPr id="19" name="TextBox 18">
              <a:extLst>
                <a:ext uri="{FF2B5EF4-FFF2-40B4-BE49-F238E27FC236}">
                  <a16:creationId xmlns:a16="http://schemas.microsoft.com/office/drawing/2014/main" id="{B5652EA5-5426-6B21-4CC9-40FCB5A77E33}"/>
                </a:ext>
              </a:extLst>
            </p:cNvPr>
            <p:cNvSpPr txBox="1"/>
            <p:nvPr/>
          </p:nvSpPr>
          <p:spPr>
            <a:xfrm>
              <a:off x="5036553" y="1778001"/>
              <a:ext cx="32251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Lato"/>
                  <a:ea typeface="Lato"/>
                  <a:cs typeface="Calibri"/>
                </a:rPr>
                <a:t>ECONOMY AND</a:t>
              </a:r>
              <a:endParaRPr lang="en-US" sz="1600">
                <a:solidFill>
                  <a:schemeClr val="accent1"/>
                </a:solidFill>
                <a:latin typeface="Lato"/>
                <a:ea typeface="Lato"/>
                <a:cs typeface="Lato"/>
              </a:endParaRPr>
            </a:p>
            <a:p>
              <a:r>
                <a:rPr lang="en-US" sz="1600">
                  <a:solidFill>
                    <a:schemeClr val="accent1"/>
                  </a:solidFill>
                  <a:latin typeface="Lato"/>
                  <a:ea typeface="Lato"/>
                  <a:cs typeface="Calibri"/>
                </a:rPr>
                <a:t>PEOPLE</a:t>
              </a:r>
              <a:endParaRPr lang="en-US" sz="1600">
                <a:solidFill>
                  <a:schemeClr val="accent1"/>
                </a:solidFill>
                <a:latin typeface="Lato"/>
                <a:ea typeface="Lato"/>
                <a:cs typeface="Lato"/>
              </a:endParaRPr>
            </a:p>
          </p:txBody>
        </p:sp>
        <p:sp>
          <p:nvSpPr>
            <p:cNvPr id="6" name="TextBox 5">
              <a:extLst>
                <a:ext uri="{FF2B5EF4-FFF2-40B4-BE49-F238E27FC236}">
                  <a16:creationId xmlns:a16="http://schemas.microsoft.com/office/drawing/2014/main" id="{461DA7DF-4661-0EB3-E61E-954133F05411}"/>
                </a:ext>
              </a:extLst>
            </p:cNvPr>
            <p:cNvSpPr txBox="1"/>
            <p:nvPr/>
          </p:nvSpPr>
          <p:spPr>
            <a:xfrm>
              <a:off x="7335921" y="1777999"/>
              <a:ext cx="32251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Lato"/>
                  <a:ea typeface="Lato"/>
                  <a:cs typeface="Calibri"/>
                </a:rPr>
                <a:t>LONG-TERM </a:t>
              </a:r>
              <a:br>
                <a:rPr lang="en-US" sz="1600">
                  <a:solidFill>
                    <a:schemeClr val="accent1"/>
                  </a:solidFill>
                  <a:latin typeface="Lato"/>
                  <a:ea typeface="Lato"/>
                  <a:cs typeface="Calibri"/>
                </a:rPr>
              </a:br>
              <a:r>
                <a:rPr lang="en-US" sz="1600">
                  <a:solidFill>
                    <a:schemeClr val="accent1"/>
                  </a:solidFill>
                  <a:latin typeface="Lato"/>
                  <a:ea typeface="Lato"/>
                  <a:cs typeface="Calibri"/>
                </a:rPr>
                <a:t>COSTS</a:t>
              </a:r>
              <a:endParaRPr lang="en-US"/>
            </a:p>
          </p:txBody>
        </p:sp>
        <p:sp>
          <p:nvSpPr>
            <p:cNvPr id="12" name="TextBox 11">
              <a:extLst>
                <a:ext uri="{FF2B5EF4-FFF2-40B4-BE49-F238E27FC236}">
                  <a16:creationId xmlns:a16="http://schemas.microsoft.com/office/drawing/2014/main" id="{2C23562C-1FC4-359E-BB09-2D55C9ABDE4A}"/>
                </a:ext>
              </a:extLst>
            </p:cNvPr>
            <p:cNvSpPr txBox="1"/>
            <p:nvPr/>
          </p:nvSpPr>
          <p:spPr>
            <a:xfrm>
              <a:off x="9568448" y="2072103"/>
              <a:ext cx="322512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1"/>
                  </a:solidFill>
                  <a:latin typeface="Lato"/>
                  <a:ea typeface="Lato"/>
                  <a:cs typeface="Calibri"/>
                </a:rPr>
                <a:t>FISCAL POLICY</a:t>
              </a:r>
            </a:p>
          </p:txBody>
        </p:sp>
        <p:sp>
          <p:nvSpPr>
            <p:cNvPr id="13" name="TextBox 12">
              <a:extLst>
                <a:ext uri="{FF2B5EF4-FFF2-40B4-BE49-F238E27FC236}">
                  <a16:creationId xmlns:a16="http://schemas.microsoft.com/office/drawing/2014/main" id="{6DD108DD-C199-A784-9945-821C0A5ABB5D}"/>
                </a:ext>
              </a:extLst>
            </p:cNvPr>
            <p:cNvSpPr txBox="1"/>
            <p:nvPr/>
          </p:nvSpPr>
          <p:spPr>
            <a:xfrm>
              <a:off x="624974" y="4398209"/>
              <a:ext cx="322512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Lato"/>
                  <a:ea typeface="Lato"/>
                  <a:cs typeface="Calibri"/>
                </a:rPr>
                <a:t>Tax Revenue</a:t>
              </a:r>
            </a:p>
            <a:p>
              <a:endParaRPr lang="en-US" sz="1400">
                <a:solidFill>
                  <a:schemeClr val="accent1"/>
                </a:solidFill>
                <a:latin typeface="Lato"/>
                <a:ea typeface="Lato"/>
                <a:cs typeface="Calibri"/>
              </a:endParaRPr>
            </a:p>
            <a:p>
              <a:r>
                <a:rPr lang="en-US" sz="1400">
                  <a:solidFill>
                    <a:schemeClr val="accent1"/>
                  </a:solidFill>
                  <a:latin typeface="Lato"/>
                  <a:ea typeface="Lato"/>
                  <a:cs typeface="Calibri"/>
                </a:rPr>
                <a:t>Tax Revenue Volatility</a:t>
              </a:r>
            </a:p>
            <a:p>
              <a:endParaRPr lang="en-US" sz="1400">
                <a:solidFill>
                  <a:schemeClr val="accent1"/>
                </a:solidFill>
                <a:latin typeface="Lato"/>
                <a:ea typeface="Lato"/>
                <a:cs typeface="Calibri"/>
              </a:endParaRPr>
            </a:p>
            <a:p>
              <a:r>
                <a:rPr lang="en-US" sz="1400">
                  <a:solidFill>
                    <a:schemeClr val="accent1"/>
                  </a:solidFill>
                  <a:latin typeface="Lato"/>
                  <a:ea typeface="Lato"/>
                  <a:cs typeface="Calibri"/>
                </a:rPr>
                <a:t>Federal Share of </a:t>
              </a:r>
            </a:p>
            <a:p>
              <a:r>
                <a:rPr lang="en-US" sz="1400">
                  <a:solidFill>
                    <a:schemeClr val="accent1"/>
                  </a:solidFill>
                  <a:latin typeface="Lato"/>
                  <a:ea typeface="Lato"/>
                  <a:cs typeface="Calibri"/>
                </a:rPr>
                <a:t>State Revenue</a:t>
              </a:r>
              <a:endParaRPr lang="en-US">
                <a:solidFill>
                  <a:schemeClr val="accent1"/>
                </a:solidFill>
              </a:endParaRPr>
            </a:p>
            <a:p>
              <a:endParaRPr lang="en-US" sz="1600">
                <a:solidFill>
                  <a:schemeClr val="accent1"/>
                </a:solidFill>
                <a:latin typeface="Lato"/>
                <a:ea typeface="Lato"/>
                <a:cs typeface="Calibri"/>
              </a:endParaRPr>
            </a:p>
          </p:txBody>
        </p:sp>
        <p:sp>
          <p:nvSpPr>
            <p:cNvPr id="15" name="TextBox 14">
              <a:extLst>
                <a:ext uri="{FF2B5EF4-FFF2-40B4-BE49-F238E27FC236}">
                  <a16:creationId xmlns:a16="http://schemas.microsoft.com/office/drawing/2014/main" id="{E35576BC-D070-4EAA-0691-E36FBE8AAB54}"/>
                </a:ext>
              </a:extLst>
            </p:cNvPr>
            <p:cNvSpPr txBox="1"/>
            <p:nvPr/>
          </p:nvSpPr>
          <p:spPr>
            <a:xfrm>
              <a:off x="2830763" y="4398208"/>
              <a:ext cx="322512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Lato"/>
                  <a:ea typeface="Lato"/>
                  <a:cs typeface="Calibri"/>
                </a:rPr>
                <a:t>State Medicaid </a:t>
              </a:r>
              <a:endParaRPr lang="en-US">
                <a:solidFill>
                  <a:schemeClr val="accent1"/>
                </a:solidFill>
                <a:latin typeface="Calibri"/>
                <a:ea typeface="Lato"/>
                <a:cs typeface="Calibri"/>
              </a:endParaRPr>
            </a:p>
            <a:p>
              <a:r>
                <a:rPr lang="en-US" sz="1400">
                  <a:solidFill>
                    <a:schemeClr val="accent1"/>
                  </a:solidFill>
                  <a:latin typeface="Lato"/>
                  <a:ea typeface="Lato"/>
                  <a:cs typeface="Calibri"/>
                </a:rPr>
                <a:t>Spending</a:t>
              </a:r>
              <a:endParaRPr lang="en-US">
                <a:solidFill>
                  <a:schemeClr val="accent1"/>
                </a:solidFill>
                <a:cs typeface="Calibri"/>
              </a:endParaRPr>
            </a:p>
            <a:p>
              <a:endParaRPr lang="en-US" sz="1600">
                <a:solidFill>
                  <a:schemeClr val="accent1"/>
                </a:solidFill>
                <a:latin typeface="Lato"/>
                <a:ea typeface="Lato"/>
                <a:cs typeface="Calibri"/>
              </a:endParaRPr>
            </a:p>
          </p:txBody>
        </p:sp>
        <p:sp>
          <p:nvSpPr>
            <p:cNvPr id="20" name="TextBox 19">
              <a:extLst>
                <a:ext uri="{FF2B5EF4-FFF2-40B4-BE49-F238E27FC236}">
                  <a16:creationId xmlns:a16="http://schemas.microsoft.com/office/drawing/2014/main" id="{0F678100-CCBC-2F15-CAF6-11BDD80FAE2D}"/>
                </a:ext>
              </a:extLst>
            </p:cNvPr>
            <p:cNvSpPr txBox="1"/>
            <p:nvPr/>
          </p:nvSpPr>
          <p:spPr>
            <a:xfrm>
              <a:off x="5036553" y="4398209"/>
              <a:ext cx="322512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Lato"/>
                  <a:ea typeface="Lato"/>
                  <a:cs typeface="Calibri"/>
                </a:rPr>
                <a:t>Population Change</a:t>
              </a:r>
              <a:endParaRPr lang="en-US"/>
            </a:p>
            <a:p>
              <a:endParaRPr lang="en-US" sz="1600">
                <a:solidFill>
                  <a:schemeClr val="accent1"/>
                </a:solidFill>
                <a:latin typeface="Lato"/>
                <a:ea typeface="Lato"/>
                <a:cs typeface="Calibri"/>
              </a:endParaRPr>
            </a:p>
          </p:txBody>
        </p:sp>
        <p:sp>
          <p:nvSpPr>
            <p:cNvPr id="21" name="TextBox 20">
              <a:extLst>
                <a:ext uri="{FF2B5EF4-FFF2-40B4-BE49-F238E27FC236}">
                  <a16:creationId xmlns:a16="http://schemas.microsoft.com/office/drawing/2014/main" id="{01801AC9-3572-2024-1CE1-EF445FF9DC9A}"/>
                </a:ext>
              </a:extLst>
            </p:cNvPr>
            <p:cNvSpPr txBox="1"/>
            <p:nvPr/>
          </p:nvSpPr>
          <p:spPr>
            <a:xfrm>
              <a:off x="7335921" y="4398209"/>
              <a:ext cx="322512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Lato"/>
                  <a:ea typeface="Lato"/>
                  <a:cs typeface="Calibri"/>
                </a:rPr>
                <a:t>Debt and Unfunded</a:t>
              </a:r>
              <a:endParaRPr lang="en-US">
                <a:solidFill>
                  <a:schemeClr val="accent1"/>
                </a:solidFill>
              </a:endParaRPr>
            </a:p>
            <a:p>
              <a:r>
                <a:rPr lang="en-US" sz="1400">
                  <a:solidFill>
                    <a:schemeClr val="accent1"/>
                  </a:solidFill>
                  <a:latin typeface="Lato"/>
                  <a:ea typeface="Lato"/>
                  <a:cs typeface="Calibri"/>
                </a:rPr>
                <a:t>Retirement Costs</a:t>
              </a:r>
            </a:p>
            <a:p>
              <a:endParaRPr lang="en-US" sz="1600">
                <a:solidFill>
                  <a:schemeClr val="accent1"/>
                </a:solidFill>
                <a:latin typeface="Lato"/>
                <a:ea typeface="Lato"/>
                <a:cs typeface="Calibri"/>
              </a:endParaRPr>
            </a:p>
          </p:txBody>
        </p:sp>
        <p:sp>
          <p:nvSpPr>
            <p:cNvPr id="22" name="TextBox 21">
              <a:extLst>
                <a:ext uri="{FF2B5EF4-FFF2-40B4-BE49-F238E27FC236}">
                  <a16:creationId xmlns:a16="http://schemas.microsoft.com/office/drawing/2014/main" id="{57C105C5-5C1B-DEDC-9294-04578BCA5F72}"/>
                </a:ext>
              </a:extLst>
            </p:cNvPr>
            <p:cNvSpPr txBox="1"/>
            <p:nvPr/>
          </p:nvSpPr>
          <p:spPr>
            <a:xfrm>
              <a:off x="9568447" y="4398208"/>
              <a:ext cx="322512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Lato"/>
                  <a:ea typeface="Lato"/>
                  <a:cs typeface="Calibri"/>
                </a:rPr>
                <a:t>Reserves and Balances</a:t>
              </a:r>
              <a:endParaRPr lang="en-US">
                <a:solidFill>
                  <a:schemeClr val="accent1"/>
                </a:solidFill>
              </a:endParaRPr>
            </a:p>
            <a:p>
              <a:endParaRPr lang="en-US" sz="1400">
                <a:solidFill>
                  <a:schemeClr val="accent1"/>
                </a:solidFill>
                <a:latin typeface="Lato"/>
                <a:ea typeface="Lato"/>
                <a:cs typeface="Calibri"/>
              </a:endParaRPr>
            </a:p>
            <a:p>
              <a:r>
                <a:rPr lang="en-US" sz="1400">
                  <a:solidFill>
                    <a:schemeClr val="accent1"/>
                  </a:solidFill>
                  <a:latin typeface="Lato"/>
                  <a:ea typeface="Lato"/>
                  <a:cs typeface="Calibri"/>
                </a:rPr>
                <a:t>Fiscal Balance</a:t>
              </a:r>
            </a:p>
            <a:p>
              <a:endParaRPr lang="en-US" sz="1600">
                <a:solidFill>
                  <a:schemeClr val="accent1"/>
                </a:solidFill>
                <a:latin typeface="Lato"/>
                <a:ea typeface="Lato"/>
                <a:cs typeface="Calibri"/>
              </a:endParaRPr>
            </a:p>
          </p:txBody>
        </p:sp>
      </p:grpSp>
    </p:spTree>
    <p:extLst>
      <p:ext uri="{BB962C8B-B14F-4D97-AF65-F5344CB8AC3E}">
        <p14:creationId xmlns:p14="http://schemas.microsoft.com/office/powerpoint/2010/main" val="196258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9" name="TextBox 8">
            <a:extLst>
              <a:ext uri="{FF2B5EF4-FFF2-40B4-BE49-F238E27FC236}">
                <a16:creationId xmlns:a16="http://schemas.microsoft.com/office/drawing/2014/main" id="{B4737A15-86FC-1C1A-A82B-BEAC4664CE9D}"/>
              </a:ext>
            </a:extLst>
          </p:cNvPr>
          <p:cNvSpPr txBox="1"/>
          <p:nvPr/>
        </p:nvSpPr>
        <p:spPr>
          <a:xfrm>
            <a:off x="108229" y="1002514"/>
            <a:ext cx="3745042" cy="1946238"/>
          </a:xfrm>
          <a:prstGeom prst="rect">
            <a:avLst/>
          </a:prstGeom>
          <a:noFill/>
        </p:spPr>
        <p:txBody>
          <a:bodyPr wrap="square" lIns="91440" tIns="45720" rIns="91440" bIns="45720" anchor="t">
            <a:spAutoFit/>
          </a:bodyPr>
          <a:lstStyle/>
          <a:p>
            <a:pPr>
              <a:lnSpc>
                <a:spcPct val="150000"/>
              </a:lnSpc>
            </a:pPr>
            <a:r>
              <a:rPr lang="en-US" sz="2800" spc="-50">
                <a:latin typeface="Lato Black"/>
                <a:ea typeface="Lato Black"/>
                <a:cs typeface="Lato Black"/>
                <a:sym typeface="Lato Black"/>
              </a:rPr>
              <a:t>18 </a:t>
            </a:r>
            <a:r>
              <a:rPr lang="en-US" sz="2800" b="0" spc="-50">
                <a:latin typeface="Lato Black"/>
                <a:ea typeface="Lato Black"/>
                <a:cs typeface="Lato Black"/>
                <a:sym typeface="Lato Black"/>
              </a:rPr>
              <a:t>States Lost</a:t>
            </a:r>
            <a:r>
              <a:rPr lang="en-US" sz="2800" spc="-50">
                <a:latin typeface="Lato Black"/>
                <a:ea typeface="Lato Black"/>
                <a:cs typeface="Lato Black"/>
                <a:sym typeface="Lato Black"/>
              </a:rPr>
              <a:t> </a:t>
            </a:r>
            <a:endParaRPr lang="en-US" sz="2800" b="0" spc="-50">
              <a:latin typeface="Lato Black"/>
              <a:ea typeface="Lato Black"/>
              <a:cs typeface="Lato Black"/>
              <a:sym typeface="Lato Black"/>
            </a:endParaRPr>
          </a:p>
          <a:p>
            <a:pPr>
              <a:lnSpc>
                <a:spcPct val="150000"/>
              </a:lnSpc>
            </a:pPr>
            <a:r>
              <a:rPr lang="en-US" sz="2800" b="0" spc="-50">
                <a:latin typeface="Lato Black"/>
                <a:ea typeface="Lato Black"/>
                <a:cs typeface="Lato Black"/>
                <a:sym typeface="Lato Black"/>
              </a:rPr>
              <a:t>Population </a:t>
            </a:r>
            <a:r>
              <a:rPr lang="en-US" sz="2800" spc="-50">
                <a:latin typeface="Lato Black"/>
                <a:ea typeface="Lato Black"/>
                <a:cs typeface="Lato Black"/>
                <a:sym typeface="Lato Black"/>
              </a:rPr>
              <a:t>Over the Past Year</a:t>
            </a:r>
            <a:endParaRPr lang="en-US" sz="2800" b="0" spc="-50">
              <a:latin typeface="Lato Black"/>
              <a:ea typeface="Lato Black"/>
              <a:cs typeface="Lato Black"/>
            </a:endParaRPr>
          </a:p>
        </p:txBody>
      </p:sp>
      <p:sp>
        <p:nvSpPr>
          <p:cNvPr id="13" name="TextBox 12">
            <a:extLst>
              <a:ext uri="{FF2B5EF4-FFF2-40B4-BE49-F238E27FC236}">
                <a16:creationId xmlns:a16="http://schemas.microsoft.com/office/drawing/2014/main" id="{5DBB26AC-C01B-459A-902A-10BE827B04CD}"/>
              </a:ext>
            </a:extLst>
          </p:cNvPr>
          <p:cNvSpPr txBox="1"/>
          <p:nvPr/>
        </p:nvSpPr>
        <p:spPr>
          <a:xfrm>
            <a:off x="108229" y="2951724"/>
            <a:ext cx="3389186" cy="954877"/>
          </a:xfrm>
          <a:prstGeom prst="rect">
            <a:avLst/>
          </a:prstGeom>
          <a:noFill/>
        </p:spPr>
        <p:txBody>
          <a:bodyPr wrap="square" lIns="91440" tIns="45720" rIns="91440" bIns="45720" anchor="t">
            <a:spAutoFit/>
          </a:bodyPr>
          <a:lstStyle/>
          <a:p>
            <a:pPr>
              <a:lnSpc>
                <a:spcPct val="150000"/>
              </a:lnSpc>
            </a:pPr>
            <a:r>
              <a:rPr lang="en-US" sz="2000" b="0" spc="-50">
                <a:latin typeface="Lato"/>
                <a:ea typeface="Lato"/>
                <a:cs typeface="Lato"/>
                <a:sym typeface="Lato Black"/>
              </a:rPr>
              <a:t>Percentage change in state population, July </a:t>
            </a:r>
            <a:r>
              <a:rPr lang="en-US" sz="2000" spc="-50">
                <a:latin typeface="Lato"/>
                <a:ea typeface="Lato"/>
                <a:cs typeface="Lato"/>
                <a:sym typeface="Lato Black"/>
              </a:rPr>
              <a:t>2021-July 22</a:t>
            </a:r>
            <a:endParaRPr lang="en-US" sz="2000" b="0" spc="-50">
              <a:latin typeface="Lato"/>
              <a:ea typeface="Lato"/>
              <a:cs typeface="Lato"/>
            </a:endParaRPr>
          </a:p>
        </p:txBody>
      </p:sp>
      <p:pic>
        <p:nvPicPr>
          <p:cNvPr id="6" name="Picture 14" descr="Map&#10;&#10;Description automatically generated">
            <a:extLst>
              <a:ext uri="{FF2B5EF4-FFF2-40B4-BE49-F238E27FC236}">
                <a16:creationId xmlns:a16="http://schemas.microsoft.com/office/drawing/2014/main" id="{50DB50E6-0F70-BDB8-636D-95790E25A0AC}"/>
              </a:ext>
            </a:extLst>
          </p:cNvPr>
          <p:cNvPicPr>
            <a:picLocks noChangeAspect="1"/>
          </p:cNvPicPr>
          <p:nvPr/>
        </p:nvPicPr>
        <p:blipFill rotWithShape="1">
          <a:blip r:embed="rId5"/>
          <a:srcRect l="315" t="9970" r="-158" b="374"/>
          <a:stretch/>
        </p:blipFill>
        <p:spPr>
          <a:xfrm>
            <a:off x="4354287" y="284159"/>
            <a:ext cx="7206722" cy="5455960"/>
          </a:xfrm>
          <a:prstGeom prst="rect">
            <a:avLst/>
          </a:prstGeom>
        </p:spPr>
      </p:pic>
    </p:spTree>
    <p:extLst>
      <p:ext uri="{BB962C8B-B14F-4D97-AF65-F5344CB8AC3E}">
        <p14:creationId xmlns:p14="http://schemas.microsoft.com/office/powerpoint/2010/main" val="155200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EF9FD80-281E-9CB1-CC3C-FBF9916F8A86}"/>
              </a:ext>
            </a:extLst>
          </p:cNvPr>
          <p:cNvGrpSpPr/>
          <p:nvPr/>
        </p:nvGrpSpPr>
        <p:grpSpPr>
          <a:xfrm>
            <a:off x="4366660" y="847105"/>
            <a:ext cx="7595937" cy="4595469"/>
            <a:chOff x="4443662" y="1489794"/>
            <a:chExt cx="7595937" cy="4595469"/>
          </a:xfrm>
        </p:grpSpPr>
        <p:pic>
          <p:nvPicPr>
            <p:cNvPr id="23" name="Picture 23" descr="Chart, shape&#10;&#10;Description automatically generated">
              <a:extLst>
                <a:ext uri="{FF2B5EF4-FFF2-40B4-BE49-F238E27FC236}">
                  <a16:creationId xmlns:a16="http://schemas.microsoft.com/office/drawing/2014/main" id="{1629C118-B0DC-22F0-B989-6A0765D45797}"/>
                </a:ext>
              </a:extLst>
            </p:cNvPr>
            <p:cNvPicPr>
              <a:picLocks noChangeAspect="1"/>
            </p:cNvPicPr>
            <p:nvPr/>
          </p:nvPicPr>
          <p:blipFill>
            <a:blip r:embed="rId3"/>
            <a:stretch>
              <a:fillRect/>
            </a:stretch>
          </p:blipFill>
          <p:spPr>
            <a:xfrm>
              <a:off x="4443662" y="1548107"/>
              <a:ext cx="7595937" cy="4537156"/>
            </a:xfrm>
            <a:prstGeom prst="rect">
              <a:avLst/>
            </a:prstGeom>
          </p:spPr>
        </p:pic>
        <p:sp>
          <p:nvSpPr>
            <p:cNvPr id="18" name="TextBox 17">
              <a:extLst>
                <a:ext uri="{FF2B5EF4-FFF2-40B4-BE49-F238E27FC236}">
                  <a16:creationId xmlns:a16="http://schemas.microsoft.com/office/drawing/2014/main" id="{E57B4351-FE20-BE21-B802-46AD1C3A331C}"/>
                </a:ext>
              </a:extLst>
            </p:cNvPr>
            <p:cNvSpPr txBox="1"/>
            <p:nvPr/>
          </p:nvSpPr>
          <p:spPr>
            <a:xfrm>
              <a:off x="7535508" y="3165912"/>
              <a:ext cx="14287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Lato"/>
                  <a:ea typeface="Lato"/>
                  <a:cs typeface="Calibri"/>
                </a:rPr>
                <a:t>50-State Total</a:t>
              </a:r>
            </a:p>
          </p:txBody>
        </p:sp>
        <p:sp>
          <p:nvSpPr>
            <p:cNvPr id="20" name="TextBox 19">
              <a:extLst>
                <a:ext uri="{FF2B5EF4-FFF2-40B4-BE49-F238E27FC236}">
                  <a16:creationId xmlns:a16="http://schemas.microsoft.com/office/drawing/2014/main" id="{C047D559-8766-8E3B-916A-B65263CCB1CE}"/>
                </a:ext>
              </a:extLst>
            </p:cNvPr>
            <p:cNvSpPr txBox="1"/>
            <p:nvPr/>
          </p:nvSpPr>
          <p:spPr>
            <a:xfrm>
              <a:off x="10069502" y="3271556"/>
              <a:ext cx="8989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Lato"/>
                  <a:ea typeface="Lato"/>
                  <a:cs typeface="Calibri"/>
                </a:rPr>
                <a:t>46.9%</a:t>
              </a:r>
              <a:endParaRPr lang="en-US" sz="1400">
                <a:latin typeface="Lato"/>
                <a:ea typeface="Lato"/>
                <a:cs typeface="Lato"/>
              </a:endParaRPr>
            </a:p>
          </p:txBody>
        </p:sp>
        <p:sp>
          <p:nvSpPr>
            <p:cNvPr id="21" name="TextBox 20">
              <a:extLst>
                <a:ext uri="{FF2B5EF4-FFF2-40B4-BE49-F238E27FC236}">
                  <a16:creationId xmlns:a16="http://schemas.microsoft.com/office/drawing/2014/main" id="{CA0E7CBD-E772-6648-879F-21BB9722A890}"/>
                </a:ext>
              </a:extLst>
            </p:cNvPr>
            <p:cNvSpPr txBox="1"/>
            <p:nvPr/>
          </p:nvSpPr>
          <p:spPr>
            <a:xfrm>
              <a:off x="6037251" y="4438993"/>
              <a:ext cx="8989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accent1"/>
                  </a:solidFill>
                  <a:latin typeface="Lato"/>
                  <a:ea typeface="Lato"/>
                  <a:cs typeface="Calibri"/>
                </a:rPr>
                <a:t>36.7%</a:t>
              </a:r>
            </a:p>
            <a:p>
              <a:endParaRPr lang="en-US" sz="1400">
                <a:solidFill>
                  <a:schemeClr val="accent1"/>
                </a:solidFill>
                <a:latin typeface="Lato"/>
                <a:ea typeface="Lato"/>
                <a:cs typeface="Calibri"/>
              </a:endParaRPr>
            </a:p>
          </p:txBody>
        </p:sp>
        <p:sp>
          <p:nvSpPr>
            <p:cNvPr id="22" name="TextBox 21">
              <a:extLst>
                <a:ext uri="{FF2B5EF4-FFF2-40B4-BE49-F238E27FC236}">
                  <a16:creationId xmlns:a16="http://schemas.microsoft.com/office/drawing/2014/main" id="{E22B54F0-3B2B-05BF-23B2-EA6E536B3C91}"/>
                </a:ext>
              </a:extLst>
            </p:cNvPr>
            <p:cNvSpPr txBox="1"/>
            <p:nvPr/>
          </p:nvSpPr>
          <p:spPr>
            <a:xfrm>
              <a:off x="6462951" y="2024532"/>
              <a:ext cx="8989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rgbClr val="5AC7BE"/>
                  </a:solidFill>
                  <a:latin typeface="Lato"/>
                  <a:ea typeface="Lato"/>
                  <a:cs typeface="Calibri"/>
                </a:rPr>
                <a:t>9.1%</a:t>
              </a:r>
            </a:p>
            <a:p>
              <a:endParaRPr lang="en-US" sz="1400">
                <a:solidFill>
                  <a:schemeClr val="accent1"/>
                </a:solidFill>
                <a:latin typeface="Lato"/>
                <a:ea typeface="Lato"/>
                <a:cs typeface="Calibri"/>
              </a:endParaRPr>
            </a:p>
          </p:txBody>
        </p:sp>
        <p:sp>
          <p:nvSpPr>
            <p:cNvPr id="24" name="TextBox 23">
              <a:extLst>
                <a:ext uri="{FF2B5EF4-FFF2-40B4-BE49-F238E27FC236}">
                  <a16:creationId xmlns:a16="http://schemas.microsoft.com/office/drawing/2014/main" id="{888B458D-AB86-52D7-604C-D0A7B1CB5142}"/>
                </a:ext>
              </a:extLst>
            </p:cNvPr>
            <p:cNvSpPr txBox="1"/>
            <p:nvPr/>
          </p:nvSpPr>
          <p:spPr>
            <a:xfrm>
              <a:off x="7372004" y="1556637"/>
              <a:ext cx="8989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bg1">
                      <a:lumMod val="75000"/>
                    </a:schemeClr>
                  </a:solidFill>
                  <a:latin typeface="Lato"/>
                  <a:ea typeface="Lato"/>
                  <a:cs typeface="Calibri"/>
                </a:rPr>
                <a:t>6.6%</a:t>
              </a:r>
            </a:p>
            <a:p>
              <a:endParaRPr lang="en-US" sz="1400">
                <a:solidFill>
                  <a:schemeClr val="accent1"/>
                </a:solidFill>
                <a:latin typeface="Lato"/>
                <a:ea typeface="Lato"/>
                <a:cs typeface="Calibri"/>
              </a:endParaRPr>
            </a:p>
          </p:txBody>
        </p:sp>
        <p:sp>
          <p:nvSpPr>
            <p:cNvPr id="25" name="TextBox 24">
              <a:extLst>
                <a:ext uri="{FF2B5EF4-FFF2-40B4-BE49-F238E27FC236}">
                  <a16:creationId xmlns:a16="http://schemas.microsoft.com/office/drawing/2014/main" id="{8659A21A-D92F-F656-6E87-CAFD7A43E644}"/>
                </a:ext>
              </a:extLst>
            </p:cNvPr>
            <p:cNvSpPr txBox="1"/>
            <p:nvPr/>
          </p:nvSpPr>
          <p:spPr>
            <a:xfrm>
              <a:off x="7973582" y="1489794"/>
              <a:ext cx="8989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accent6"/>
                  </a:solidFill>
                  <a:latin typeface="Lato"/>
                  <a:ea typeface="Lato"/>
                  <a:cs typeface="Calibri"/>
                </a:rPr>
                <a:t>.7%</a:t>
              </a:r>
            </a:p>
            <a:p>
              <a:endParaRPr lang="en-US" sz="1400">
                <a:solidFill>
                  <a:schemeClr val="accent1"/>
                </a:solidFill>
                <a:latin typeface="Lato"/>
                <a:ea typeface="Lato"/>
                <a:cs typeface="Calibri"/>
              </a:endParaRPr>
            </a:p>
          </p:txBody>
        </p:sp>
      </p:grpSp>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44323" y="783527"/>
            <a:ext cx="5215243" cy="2180556"/>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endParaRPr lang="en-US" sz="2800" spc="-50">
              <a:solidFill>
                <a:schemeClr val="tx1"/>
              </a:solidFill>
              <a:ea typeface="Lato Black"/>
              <a:sym typeface="Lato Black"/>
            </a:endParaRPr>
          </a:p>
          <a:p>
            <a:r>
              <a:rPr lang="en-US" sz="2800" b="0" spc="-50">
                <a:solidFill>
                  <a:schemeClr val="tx1"/>
                </a:solidFill>
                <a:latin typeface="Lato Black"/>
                <a:ea typeface="Lato Black"/>
                <a:cs typeface="Lato Black"/>
                <a:sym typeface="Lato Black"/>
              </a:rPr>
              <a:t>Where do states get their money?</a:t>
            </a:r>
            <a:endParaRPr lang="en-US" sz="2800" spc="-50">
              <a:solidFill>
                <a:schemeClr val="tx1"/>
              </a:solidFil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9" name="Google Shape;180;p27">
            <a:extLst>
              <a:ext uri="{FF2B5EF4-FFF2-40B4-BE49-F238E27FC236}">
                <a16:creationId xmlns:a16="http://schemas.microsoft.com/office/drawing/2014/main" id="{880C2B7F-5C74-CAD7-F207-B816F4876FEB}"/>
              </a:ext>
            </a:extLst>
          </p:cNvPr>
          <p:cNvSpPr txBox="1"/>
          <p:nvPr/>
        </p:nvSpPr>
        <p:spPr>
          <a:xfrm>
            <a:off x="344323" y="3144840"/>
            <a:ext cx="4022337" cy="204248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pPr>
            <a:r>
              <a:rPr lang="en-US" sz="2400">
                <a:latin typeface="Lato"/>
                <a:ea typeface="Lato"/>
                <a:cs typeface="Lato"/>
              </a:rPr>
              <a:t>State Revenue by </a:t>
            </a:r>
            <a:endParaRPr lang="en-US" sz="2400">
              <a:latin typeface="Lato" panose="020F0502020204030203" pitchFamily="34" charset="0"/>
              <a:ea typeface="Lato" panose="020F0502020204030203" pitchFamily="34" charset="0"/>
              <a:cs typeface="Lato" panose="020F0502020204030203" pitchFamily="34" charset="0"/>
            </a:endParaRPr>
          </a:p>
          <a:p>
            <a:pPr>
              <a:lnSpc>
                <a:spcPct val="114999"/>
              </a:lnSpc>
              <a:buSzPts val="1100"/>
            </a:pPr>
            <a:r>
              <a:rPr lang="en-US" sz="2400">
                <a:latin typeface="Lato"/>
                <a:ea typeface="Lato"/>
                <a:cs typeface="Lato"/>
              </a:rPr>
              <a:t>Major Categories, FY 2021</a:t>
            </a:r>
          </a:p>
          <a:p>
            <a:pPr>
              <a:lnSpc>
                <a:spcPct val="114999"/>
              </a:lnSpc>
              <a:buSzPts val="1100"/>
            </a:pPr>
            <a:endParaRPr lang="en-US" sz="240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Tree>
    <p:extLst>
      <p:ext uri="{BB962C8B-B14F-4D97-AF65-F5344CB8AC3E}">
        <p14:creationId xmlns:p14="http://schemas.microsoft.com/office/powerpoint/2010/main" val="299639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diagram of a company&amp;#39;s sales&#10;&#10;Description automatically generated">
            <a:extLst>
              <a:ext uri="{FF2B5EF4-FFF2-40B4-BE49-F238E27FC236}">
                <a16:creationId xmlns:a16="http://schemas.microsoft.com/office/drawing/2014/main" id="{2D3C161A-39DF-9323-FDBA-F67957C275BE}"/>
              </a:ext>
            </a:extLst>
          </p:cNvPr>
          <p:cNvPicPr>
            <a:picLocks noChangeAspect="1"/>
          </p:cNvPicPr>
          <p:nvPr/>
        </p:nvPicPr>
        <p:blipFill>
          <a:blip r:embed="rId3"/>
          <a:stretch>
            <a:fillRect/>
          </a:stretch>
        </p:blipFill>
        <p:spPr>
          <a:xfrm>
            <a:off x="3642306" y="548801"/>
            <a:ext cx="8560157" cy="5259800"/>
          </a:xfrm>
          <a:prstGeom prst="rect">
            <a:avLst/>
          </a:prstGeom>
        </p:spPr>
      </p:pic>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sp>
        <p:nvSpPr>
          <p:cNvPr id="2" name="Google Shape;240;p34">
            <a:extLst>
              <a:ext uri="{FF2B5EF4-FFF2-40B4-BE49-F238E27FC236}">
                <a16:creationId xmlns:a16="http://schemas.microsoft.com/office/drawing/2014/main" id="{44FF33DB-B4A1-48C8-8E87-AE2273D4FEC5}"/>
              </a:ext>
            </a:extLst>
          </p:cNvPr>
          <p:cNvSpPr/>
          <p:nvPr/>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sp>
        <p:nvSpPr>
          <p:cNvPr id="3" name="Google Shape;241;p34">
            <a:extLst>
              <a:ext uri="{FF2B5EF4-FFF2-40B4-BE49-F238E27FC236}">
                <a16:creationId xmlns:a16="http://schemas.microsoft.com/office/drawing/2014/main" id="{EC3FDBF6-6B07-815C-3138-08E17101E1BE}"/>
              </a:ext>
            </a:extLst>
          </p:cNvPr>
          <p:cNvSpPr txBox="1">
            <a:spLocks/>
          </p:cNvSpPr>
          <p:nvPr/>
        </p:nvSpPr>
        <p:spPr>
          <a:xfrm>
            <a:off x="345869" y="793652"/>
            <a:ext cx="5215243" cy="1428764"/>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spc="-50">
                <a:solidFill>
                  <a:schemeClr val="tx1"/>
                </a:solidFill>
                <a:latin typeface="Lato Black"/>
                <a:ea typeface="Lato Black"/>
                <a:cs typeface="Lato Black"/>
                <a:sym typeface="Lato Black"/>
              </a:rPr>
              <a:t>  </a:t>
            </a:r>
            <a:endParaRPr lang="en-US" sz="2800" spc="-50">
              <a:solidFill>
                <a:schemeClr val="tx1"/>
              </a:solidFill>
              <a:ea typeface="Lato Black"/>
              <a:sym typeface="Lato Black"/>
            </a:endParaRPr>
          </a:p>
          <a:p>
            <a:r>
              <a:rPr lang="en-US" sz="2800" b="0" spc="-50">
                <a:solidFill>
                  <a:schemeClr val="tx1"/>
                </a:solidFill>
                <a:latin typeface="Lato Black"/>
                <a:ea typeface="Lato Black"/>
                <a:cs typeface="Lato Black"/>
                <a:sym typeface="Lato Black"/>
              </a:rPr>
              <a:t>How do states raise their tax dollars?</a:t>
            </a:r>
            <a:endParaRPr lang="en-US" sz="2800" spc="-50">
              <a:solidFill>
                <a:schemeClr val="tx1"/>
              </a:solidFill>
            </a:endParaRPr>
          </a:p>
        </p:txBody>
      </p:sp>
      <p:sp>
        <p:nvSpPr>
          <p:cNvPr id="9" name="Google Shape;180;p27">
            <a:extLst>
              <a:ext uri="{FF2B5EF4-FFF2-40B4-BE49-F238E27FC236}">
                <a16:creationId xmlns:a16="http://schemas.microsoft.com/office/drawing/2014/main" id="{880C2B7F-5C74-CAD7-F207-B816F4876FEB}"/>
              </a:ext>
            </a:extLst>
          </p:cNvPr>
          <p:cNvSpPr txBox="1"/>
          <p:nvPr/>
        </p:nvSpPr>
        <p:spPr>
          <a:xfrm>
            <a:off x="344323" y="3144840"/>
            <a:ext cx="4022337" cy="2042483"/>
          </a:xfrm>
          <a:prstGeom prst="rect">
            <a:avLst/>
          </a:prstGeom>
          <a:noFill/>
          <a:ln>
            <a:noFill/>
          </a:ln>
        </p:spPr>
        <p:txBody>
          <a:bodyPr spcFirstLastPara="1" wrap="square" lIns="91425" tIns="91425" rIns="91425" bIns="91425" anchor="t" anchorCtr="0">
            <a:noAutofit/>
          </a:bodyPr>
          <a:lstStyle/>
          <a:p>
            <a:pPr>
              <a:lnSpc>
                <a:spcPct val="114999"/>
              </a:lnSpc>
            </a:pPr>
            <a:r>
              <a:rPr lang="en-US" sz="2400">
                <a:latin typeface="Lato"/>
                <a:ea typeface="Lato"/>
                <a:cs typeface="Lato"/>
              </a:rPr>
              <a:t>Mix of Tax Sources by State, FY 2022</a:t>
            </a:r>
            <a:endParaRPr lang="en-US">
              <a:latin typeface="Lato"/>
              <a:ea typeface="Lato"/>
              <a:cs typeface="Lato"/>
            </a:endParaRPr>
          </a:p>
        </p:txBody>
      </p:sp>
      <p:sp>
        <p:nvSpPr>
          <p:cNvPr id="17" name="TextBox 16">
            <a:extLst>
              <a:ext uri="{FF2B5EF4-FFF2-40B4-BE49-F238E27FC236}">
                <a16:creationId xmlns:a16="http://schemas.microsoft.com/office/drawing/2014/main" id="{1412186B-64FD-5AF8-A2FE-B7BB78F22B44}"/>
              </a:ext>
            </a:extLst>
          </p:cNvPr>
          <p:cNvSpPr txBox="1"/>
          <p:nvPr/>
        </p:nvSpPr>
        <p:spPr>
          <a:xfrm>
            <a:off x="7200168" y="2042776"/>
            <a:ext cx="14287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Lato"/>
                <a:ea typeface="Lato"/>
                <a:cs typeface="Calibri"/>
              </a:rPr>
              <a:t>50-State Total</a:t>
            </a:r>
          </a:p>
        </p:txBody>
      </p:sp>
      <p:sp>
        <p:nvSpPr>
          <p:cNvPr id="19" name="TextBox 18">
            <a:extLst>
              <a:ext uri="{FF2B5EF4-FFF2-40B4-BE49-F238E27FC236}">
                <a16:creationId xmlns:a16="http://schemas.microsoft.com/office/drawing/2014/main" id="{D24DB4F9-7845-31EF-BD40-2D498ED2AF2C}"/>
              </a:ext>
            </a:extLst>
          </p:cNvPr>
          <p:cNvSpPr txBox="1"/>
          <p:nvPr/>
        </p:nvSpPr>
        <p:spPr>
          <a:xfrm>
            <a:off x="3642306" y="64394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Google Shape;180;p27">
            <a:extLst>
              <a:ext uri="{FF2B5EF4-FFF2-40B4-BE49-F238E27FC236}">
                <a16:creationId xmlns:a16="http://schemas.microsoft.com/office/drawing/2014/main" id="{0368DB0E-9C77-C05F-ADC2-2AB8DA2FE77F}"/>
              </a:ext>
            </a:extLst>
          </p:cNvPr>
          <p:cNvSpPr txBox="1"/>
          <p:nvPr/>
        </p:nvSpPr>
        <p:spPr>
          <a:xfrm>
            <a:off x="5506604" y="2951657"/>
            <a:ext cx="824084" cy="454089"/>
          </a:xfrm>
          <a:prstGeom prst="rect">
            <a:avLst/>
          </a:prstGeom>
          <a:noFill/>
          <a:ln>
            <a:noFill/>
          </a:ln>
        </p:spPr>
        <p:txBody>
          <a:bodyPr spcFirstLastPara="1" wrap="square" lIns="91425" tIns="91425" rIns="91425" bIns="91425" anchor="t" anchorCtr="0">
            <a:noAutofit/>
          </a:bodyPr>
          <a:lstStyle/>
          <a:p>
            <a:pPr>
              <a:lnSpc>
                <a:spcPct val="114999"/>
              </a:lnSpc>
            </a:pPr>
            <a:r>
              <a:rPr lang="en-US" sz="1600">
                <a:latin typeface="Lato"/>
                <a:ea typeface="Lato"/>
                <a:cs typeface="Lato"/>
              </a:rPr>
              <a:t>38.2%</a:t>
            </a:r>
            <a:endParaRPr lang="en-US" sz="1600"/>
          </a:p>
        </p:txBody>
      </p:sp>
      <p:sp>
        <p:nvSpPr>
          <p:cNvPr id="12" name="Google Shape;180;p27">
            <a:extLst>
              <a:ext uri="{FF2B5EF4-FFF2-40B4-BE49-F238E27FC236}">
                <a16:creationId xmlns:a16="http://schemas.microsoft.com/office/drawing/2014/main" id="{3C9CBC34-C395-5EB9-BE4B-9A1D3131C540}"/>
              </a:ext>
            </a:extLst>
          </p:cNvPr>
          <p:cNvSpPr txBox="1"/>
          <p:nvPr/>
        </p:nvSpPr>
        <p:spPr>
          <a:xfrm>
            <a:off x="9509787" y="1245206"/>
            <a:ext cx="824084" cy="454089"/>
          </a:xfrm>
          <a:prstGeom prst="rect">
            <a:avLst/>
          </a:prstGeom>
          <a:noFill/>
          <a:ln>
            <a:noFill/>
          </a:ln>
        </p:spPr>
        <p:txBody>
          <a:bodyPr spcFirstLastPara="1" wrap="square" lIns="91425" tIns="91425" rIns="91425" bIns="91425" anchor="t" anchorCtr="0">
            <a:noAutofit/>
          </a:bodyPr>
          <a:lstStyle/>
          <a:p>
            <a:pPr>
              <a:lnSpc>
                <a:spcPct val="114999"/>
              </a:lnSpc>
            </a:pPr>
            <a:r>
              <a:rPr lang="en-US" sz="1600">
                <a:solidFill>
                  <a:schemeClr val="accent1"/>
                </a:solidFill>
                <a:latin typeface="Lato"/>
                <a:ea typeface="Lato"/>
                <a:cs typeface="Lato"/>
              </a:rPr>
              <a:t>29.5%</a:t>
            </a:r>
            <a:endParaRPr lang="en-US" sz="1600">
              <a:latin typeface="Lato"/>
              <a:ea typeface="Lato"/>
              <a:cs typeface="Lato"/>
            </a:endParaRPr>
          </a:p>
        </p:txBody>
      </p:sp>
      <p:sp>
        <p:nvSpPr>
          <p:cNvPr id="13" name="Google Shape;180;p27">
            <a:extLst>
              <a:ext uri="{FF2B5EF4-FFF2-40B4-BE49-F238E27FC236}">
                <a16:creationId xmlns:a16="http://schemas.microsoft.com/office/drawing/2014/main" id="{8B698F94-2155-043C-2EC3-631E7A54B90D}"/>
              </a:ext>
            </a:extLst>
          </p:cNvPr>
          <p:cNvSpPr txBox="1"/>
          <p:nvPr/>
        </p:nvSpPr>
        <p:spPr>
          <a:xfrm>
            <a:off x="9391730" y="3402417"/>
            <a:ext cx="824084" cy="454089"/>
          </a:xfrm>
          <a:prstGeom prst="rect">
            <a:avLst/>
          </a:prstGeom>
          <a:noFill/>
          <a:ln>
            <a:noFill/>
          </a:ln>
        </p:spPr>
        <p:txBody>
          <a:bodyPr spcFirstLastPara="1" wrap="square" lIns="91425" tIns="91425" rIns="91425" bIns="91425" anchor="t" anchorCtr="0">
            <a:noAutofit/>
          </a:bodyPr>
          <a:lstStyle/>
          <a:p>
            <a:pPr>
              <a:lnSpc>
                <a:spcPct val="114999"/>
              </a:lnSpc>
            </a:pPr>
            <a:r>
              <a:rPr lang="en-US" sz="1600">
                <a:solidFill>
                  <a:schemeClr val="tx2">
                    <a:lumMod val="60000"/>
                    <a:lumOff val="40000"/>
                  </a:schemeClr>
                </a:solidFill>
                <a:latin typeface="Lato"/>
                <a:ea typeface="Lato"/>
                <a:cs typeface="Lato"/>
              </a:rPr>
              <a:t>13.3%</a:t>
            </a:r>
          </a:p>
        </p:txBody>
      </p:sp>
      <p:sp>
        <p:nvSpPr>
          <p:cNvPr id="15" name="Google Shape;180;p27">
            <a:extLst>
              <a:ext uri="{FF2B5EF4-FFF2-40B4-BE49-F238E27FC236}">
                <a16:creationId xmlns:a16="http://schemas.microsoft.com/office/drawing/2014/main" id="{0214A94E-7680-3C32-839B-FF3B04595B0A}"/>
              </a:ext>
            </a:extLst>
          </p:cNvPr>
          <p:cNvSpPr txBox="1"/>
          <p:nvPr/>
        </p:nvSpPr>
        <p:spPr>
          <a:xfrm>
            <a:off x="6386659" y="375882"/>
            <a:ext cx="824084" cy="454089"/>
          </a:xfrm>
          <a:prstGeom prst="rect">
            <a:avLst/>
          </a:prstGeom>
          <a:noFill/>
          <a:ln>
            <a:noFill/>
          </a:ln>
        </p:spPr>
        <p:txBody>
          <a:bodyPr spcFirstLastPara="1" wrap="square" lIns="91425" tIns="91425" rIns="91425" bIns="91425" anchor="t" anchorCtr="0">
            <a:noAutofit/>
          </a:bodyPr>
          <a:lstStyle/>
          <a:p>
            <a:pPr>
              <a:lnSpc>
                <a:spcPct val="114999"/>
              </a:lnSpc>
            </a:pPr>
            <a:r>
              <a:rPr lang="en-US" sz="1600">
                <a:solidFill>
                  <a:schemeClr val="tx1">
                    <a:lumMod val="50000"/>
                    <a:lumOff val="50000"/>
                  </a:schemeClr>
                </a:solidFill>
                <a:latin typeface="Lato"/>
                <a:ea typeface="Lato"/>
                <a:cs typeface="Lato"/>
              </a:rPr>
              <a:t>9.1%</a:t>
            </a:r>
          </a:p>
        </p:txBody>
      </p:sp>
    </p:spTree>
    <p:extLst>
      <p:ext uri="{BB962C8B-B14F-4D97-AF65-F5344CB8AC3E}">
        <p14:creationId xmlns:p14="http://schemas.microsoft.com/office/powerpoint/2010/main" val="370736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pic>
        <p:nvPicPr>
          <p:cNvPr id="16" name="Picture 15">
            <a:extLst>
              <a:ext uri="{FF2B5EF4-FFF2-40B4-BE49-F238E27FC236}">
                <a16:creationId xmlns:a16="http://schemas.microsoft.com/office/drawing/2014/main" id="{D5485A1A-7285-E874-63DA-87E47AD1CBB3}"/>
              </a:ext>
            </a:extLst>
          </p:cNvPr>
          <p:cNvPicPr>
            <a:picLocks noChangeAspect="1"/>
          </p:cNvPicPr>
          <p:nvPr/>
        </p:nvPicPr>
        <p:blipFill>
          <a:blip r:embed="rId5"/>
          <a:stretch>
            <a:fillRect/>
          </a:stretch>
        </p:blipFill>
        <p:spPr>
          <a:xfrm>
            <a:off x="1575694" y="1433975"/>
            <a:ext cx="8667750" cy="4238625"/>
          </a:xfrm>
          <a:prstGeom prst="rect">
            <a:avLst/>
          </a:prstGeom>
        </p:spPr>
      </p:pic>
      <p:sp>
        <p:nvSpPr>
          <p:cNvPr id="18" name="TextBox 17">
            <a:extLst>
              <a:ext uri="{FF2B5EF4-FFF2-40B4-BE49-F238E27FC236}">
                <a16:creationId xmlns:a16="http://schemas.microsoft.com/office/drawing/2014/main" id="{C4D41DC6-F6C8-5857-2AB8-C38F2550A1C8}"/>
              </a:ext>
            </a:extLst>
          </p:cNvPr>
          <p:cNvSpPr txBox="1"/>
          <p:nvPr/>
        </p:nvSpPr>
        <p:spPr>
          <a:xfrm>
            <a:off x="1526389" y="491934"/>
            <a:ext cx="6197183" cy="954107"/>
          </a:xfrm>
          <a:prstGeom prst="rect">
            <a:avLst/>
          </a:prstGeom>
          <a:noFill/>
        </p:spPr>
        <p:txBody>
          <a:bodyPr wrap="square">
            <a:spAutoFit/>
          </a:bodyPr>
          <a:lstStyle/>
          <a:p>
            <a:r>
              <a:rPr lang="en-US" sz="2800" b="1">
                <a:latin typeface="Lato Black" panose="020F0A02020204030203" pitchFamily="34" charset="0"/>
              </a:rPr>
              <a:t>A preview of the new Fiscal 50 </a:t>
            </a:r>
          </a:p>
          <a:p>
            <a:r>
              <a:rPr lang="en-US" sz="2800">
                <a:latin typeface="Lato Black" panose="020F0A02020204030203" pitchFamily="34" charset="0"/>
              </a:rPr>
              <a:t>(Not real data!)</a:t>
            </a:r>
          </a:p>
        </p:txBody>
      </p:sp>
    </p:spTree>
    <p:extLst>
      <p:ext uri="{BB962C8B-B14F-4D97-AF65-F5344CB8AC3E}">
        <p14:creationId xmlns:p14="http://schemas.microsoft.com/office/powerpoint/2010/main" val="370883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4">
            <a:extLst>
              <a:ext uri="{FF2B5EF4-FFF2-40B4-BE49-F238E27FC236}">
                <a16:creationId xmlns:a16="http://schemas.microsoft.com/office/drawing/2014/main" id="{DA075B90-104F-7486-F2A3-2B7417CDECFD}"/>
              </a:ext>
            </a:extLst>
          </p:cNvPr>
          <p:cNvSpPr/>
          <p:nvPr/>
        </p:nvSpPr>
        <p:spPr>
          <a:xfrm>
            <a:off x="824800" y="1183971"/>
            <a:ext cx="392400" cy="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1;p34">
            <a:extLst>
              <a:ext uri="{FF2B5EF4-FFF2-40B4-BE49-F238E27FC236}">
                <a16:creationId xmlns:a16="http://schemas.microsoft.com/office/drawing/2014/main" id="{860F38E8-9062-EDBC-D6BA-7DE87AF85464}"/>
              </a:ext>
            </a:extLst>
          </p:cNvPr>
          <p:cNvSpPr txBox="1">
            <a:spLocks/>
          </p:cNvSpPr>
          <p:nvPr/>
        </p:nvSpPr>
        <p:spPr>
          <a:xfrm>
            <a:off x="729450" y="1281132"/>
            <a:ext cx="7688400" cy="1518600"/>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3600" b="0">
                <a:solidFill>
                  <a:schemeClr val="lt1"/>
                </a:solidFill>
                <a:latin typeface="Lato Black"/>
                <a:ea typeface="Lato Black"/>
                <a:cs typeface="Lato Black"/>
                <a:sym typeface="Lato Black"/>
              </a:rPr>
              <a:t>Creative Considerations</a:t>
            </a:r>
            <a:endParaRPr lang="en-US"/>
          </a:p>
        </p:txBody>
      </p:sp>
      <p:pic>
        <p:nvPicPr>
          <p:cNvPr id="7" name="Picture 6">
            <a:extLst>
              <a:ext uri="{FF2B5EF4-FFF2-40B4-BE49-F238E27FC236}">
                <a16:creationId xmlns:a16="http://schemas.microsoft.com/office/drawing/2014/main" id="{DC99E1F3-8446-A0FE-B4C6-79C60BA28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3" y="6590168"/>
            <a:ext cx="411248" cy="169576"/>
          </a:xfrm>
          <a:prstGeom prst="rect">
            <a:avLst/>
          </a:prstGeom>
        </p:spPr>
      </p:pic>
      <p:sp>
        <p:nvSpPr>
          <p:cNvPr id="10" name="Rectangle 9">
            <a:extLst>
              <a:ext uri="{FF2B5EF4-FFF2-40B4-BE49-F238E27FC236}">
                <a16:creationId xmlns:a16="http://schemas.microsoft.com/office/drawing/2014/main" id="{0E747F48-975D-678F-9B1D-9E4C2B35D15E}"/>
              </a:ext>
            </a:extLst>
          </p:cNvPr>
          <p:cNvSpPr/>
          <p:nvPr/>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CE6E2A-31E6-ECC9-8B96-BB8ED694D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14" name="TextBox 13">
            <a:extLst>
              <a:ext uri="{FF2B5EF4-FFF2-40B4-BE49-F238E27FC236}">
                <a16:creationId xmlns:a16="http://schemas.microsoft.com/office/drawing/2014/main" id="{5CE8F005-2346-DD00-C074-A2523A605697}"/>
              </a:ext>
            </a:extLst>
          </p:cNvPr>
          <p:cNvSpPr txBox="1"/>
          <p:nvPr/>
        </p:nvSpPr>
        <p:spPr>
          <a:xfrm>
            <a:off x="350607" y="6452456"/>
            <a:ext cx="6985858" cy="276999"/>
          </a:xfrm>
          <a:prstGeom prst="rect">
            <a:avLst/>
          </a:prstGeom>
          <a:noFill/>
        </p:spPr>
        <p:txBody>
          <a:bodyPr wrap="square" lIns="91440" tIns="45720" rIns="91440" bIns="45720" rtlCol="0" anchor="ctr">
            <a:spAutoFit/>
          </a:bodyPr>
          <a:lstStyle/>
          <a:p>
            <a:r>
              <a:rPr lang="en-US" sz="1200" b="1">
                <a:solidFill>
                  <a:schemeClr val="bg1"/>
                </a:solidFill>
                <a:latin typeface="Lato Black"/>
                <a:ea typeface="Lato Black"/>
                <a:cs typeface="Lato Black"/>
              </a:rPr>
              <a:t>Fiscal 50: A 50-state lens for better understanding your state’s fiscal position</a:t>
            </a:r>
          </a:p>
        </p:txBody>
      </p:sp>
      <p:pic>
        <p:nvPicPr>
          <p:cNvPr id="20" name="Picture 19">
            <a:extLst>
              <a:ext uri="{FF2B5EF4-FFF2-40B4-BE49-F238E27FC236}">
                <a16:creationId xmlns:a16="http://schemas.microsoft.com/office/drawing/2014/main" id="{CA5ED1DC-DA07-2ECD-B9E0-1AE0DD1FFA56}"/>
              </a:ext>
            </a:extLst>
          </p:cNvPr>
          <p:cNvPicPr>
            <a:picLocks noChangeAspect="1"/>
          </p:cNvPicPr>
          <p:nvPr/>
        </p:nvPicPr>
        <p:blipFill>
          <a:blip r:embed="rId5"/>
          <a:stretch>
            <a:fillRect/>
          </a:stretch>
        </p:blipFill>
        <p:spPr>
          <a:xfrm>
            <a:off x="626387" y="414513"/>
            <a:ext cx="7639050" cy="5438775"/>
          </a:xfrm>
          <a:prstGeom prst="rect">
            <a:avLst/>
          </a:prstGeom>
        </p:spPr>
      </p:pic>
      <p:sp>
        <p:nvSpPr>
          <p:cNvPr id="21" name="TextBox 20">
            <a:extLst>
              <a:ext uri="{FF2B5EF4-FFF2-40B4-BE49-F238E27FC236}">
                <a16:creationId xmlns:a16="http://schemas.microsoft.com/office/drawing/2014/main" id="{528CCE53-8DF8-3678-3783-8C6FCD46D644}"/>
              </a:ext>
            </a:extLst>
          </p:cNvPr>
          <p:cNvSpPr txBox="1"/>
          <p:nvPr/>
        </p:nvSpPr>
        <p:spPr>
          <a:xfrm>
            <a:off x="8417850" y="1183971"/>
            <a:ext cx="3390328" cy="2092881"/>
          </a:xfrm>
          <a:prstGeom prst="rect">
            <a:avLst/>
          </a:prstGeom>
          <a:noFill/>
        </p:spPr>
        <p:txBody>
          <a:bodyPr wrap="square" rtlCol="0">
            <a:spAutoFit/>
          </a:bodyPr>
          <a:lstStyle/>
          <a:p>
            <a:r>
              <a:rPr lang="en-US" sz="2800">
                <a:latin typeface="Lato Black" panose="020F0A02020204030203" pitchFamily="34" charset="0"/>
              </a:rPr>
              <a:t>A preview of the new Fiscal 50</a:t>
            </a:r>
          </a:p>
          <a:p>
            <a:endParaRPr lang="en-US" sz="2800">
              <a:latin typeface="Lato Black" panose="020F0A02020204030203" pitchFamily="34" charset="0"/>
            </a:endParaRPr>
          </a:p>
          <a:p>
            <a:r>
              <a:rPr lang="en-US" sz="2800">
                <a:latin typeface="Lato Black" panose="020F0A02020204030203" pitchFamily="34" charset="0"/>
              </a:rPr>
              <a:t>(Not real data!)</a:t>
            </a:r>
          </a:p>
          <a:p>
            <a:endParaRPr lang="en-US"/>
          </a:p>
        </p:txBody>
      </p:sp>
    </p:spTree>
    <p:extLst>
      <p:ext uri="{BB962C8B-B14F-4D97-AF65-F5344CB8AC3E}">
        <p14:creationId xmlns:p14="http://schemas.microsoft.com/office/powerpoint/2010/main" val="150239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EC3FDBF6-6B07-815C-3138-08E17101E1BE}"/>
              </a:ext>
            </a:extLst>
          </p:cNvPr>
          <p:cNvSpPr txBox="1">
            <a:spLocks/>
          </p:cNvSpPr>
          <p:nvPr/>
        </p:nvSpPr>
        <p:spPr>
          <a:xfrm>
            <a:off x="332500" y="820388"/>
            <a:ext cx="10776658"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r>
              <a:rPr lang="en-US" sz="2800" b="0" kern="1200" spc="-50">
                <a:solidFill>
                  <a:schemeClr val="tx1"/>
                </a:solidFill>
                <a:latin typeface="Lato Black"/>
                <a:ea typeface="Lato Black"/>
                <a:cs typeface="Lato Black"/>
                <a:sym typeface="Lato Black"/>
              </a:rPr>
              <a:t>Temporary factors have driven recent state fiscal highs</a:t>
            </a:r>
          </a:p>
          <a:p>
            <a:endParaRPr lang="en-US" sz="2800" b="0" kern="1200" spc="-50">
              <a:solidFill>
                <a:schemeClr val="tx1"/>
              </a:solidFill>
              <a:latin typeface="Lato Black"/>
              <a:ea typeface="Lato Black"/>
              <a:cs typeface="Lato Black"/>
            </a:endParaRPr>
          </a:p>
        </p:txBody>
      </p:sp>
      <p:sp>
        <p:nvSpPr>
          <p:cNvPr id="9" name="Page text">
            <a:extLst>
              <a:ext uri="{FF2B5EF4-FFF2-40B4-BE49-F238E27FC236}">
                <a16:creationId xmlns:a16="http://schemas.microsoft.com/office/drawing/2014/main" id="{880C2B7F-5C74-CAD7-F207-B816F4876FEB}"/>
              </a:ext>
            </a:extLst>
          </p:cNvPr>
          <p:cNvSpPr txBox="1"/>
          <p:nvPr/>
        </p:nvSpPr>
        <p:spPr>
          <a:xfrm>
            <a:off x="344324" y="1781259"/>
            <a:ext cx="10889657" cy="415200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Higher-than-expected tax revenue</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Federal pandemic aid to individuals and businesses </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a:highlight>
                  <a:schemeClr val="lt1"/>
                </a:highlight>
                <a:latin typeface="Lato" panose="020F0502020204030203" pitchFamily="34" charset="0"/>
                <a:ea typeface="Lato"/>
                <a:cs typeface="Lato"/>
                <a:sym typeface="Lato Black"/>
              </a:rPr>
              <a:t>Temporary, pandemic-driven shift in consumer spending patterns</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endParaRPr lang="en-US" sz="2000" b="1">
              <a:solidFill>
                <a:srgbClr val="434343"/>
              </a:solidFill>
              <a:highlight>
                <a:schemeClr val="lt1"/>
              </a:highlight>
              <a:latin typeface="Lato" panose="020F0502020204030203" pitchFamily="34" charset="0"/>
              <a:ea typeface="Lato"/>
              <a:cs typeface="Lato"/>
              <a:sym typeface="Lato Black"/>
            </a:endParaRPr>
          </a:p>
          <a:p>
            <a:pPr>
              <a:lnSpc>
                <a:spcPct val="115000"/>
              </a:lnSpc>
            </a:pP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Federal pandemic aid to state governments</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More than $800 billion to states </a:t>
            </a:r>
          </a:p>
          <a:p>
            <a:pPr marL="342900" marR="0" lvl="0" indent="-342900" algn="l" rtl="0">
              <a:lnSpc>
                <a:spcPct val="115000"/>
              </a:lnSpc>
              <a:spcBef>
                <a:spcPts val="0"/>
              </a:spcBef>
              <a:spcAft>
                <a:spcPts val="0"/>
              </a:spcAft>
              <a:buClr>
                <a:srgbClr val="000000"/>
              </a:buClr>
              <a:buSzPct val="100000"/>
              <a:buFont typeface="Arial" panose="020B0604020202020204" pitchFamily="34" charset="0"/>
              <a:buChar char="•"/>
            </a:pPr>
            <a:r>
              <a:rPr lang="en-US" sz="2000" b="1">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Examples: Added Medicaid dollars, flexible ARPA funds</a:t>
            </a:r>
          </a:p>
          <a:p>
            <a:pPr>
              <a:lnSpc>
                <a:spcPct val="115000"/>
              </a:lnSpc>
            </a:pPr>
            <a:endPar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endParaRPr>
          </a:p>
          <a:p>
            <a:pPr>
              <a:lnSpc>
                <a:spcPct val="115000"/>
              </a:lnSpc>
            </a:pPr>
            <a:r>
              <a:rPr lang="en" sz="2000">
                <a:solidFill>
                  <a:srgbClr val="2A6EC3"/>
                </a:solidFill>
                <a:highlight>
                  <a:schemeClr val="lt1"/>
                </a:highlight>
                <a:latin typeface="Lato Black" panose="020F0502020204030203" pitchFamily="34" charset="0"/>
                <a:ea typeface="Lato Black" panose="020F0502020204030203" pitchFamily="34" charset="0"/>
                <a:cs typeface="Lato Black" panose="020F0502020204030203" pitchFamily="34" charset="0"/>
                <a:sym typeface="Lato Black"/>
              </a:rPr>
              <a:t>Conservative forecasting</a:t>
            </a:r>
          </a:p>
          <a:p>
            <a:pPr marL="342900" indent="-342900">
              <a:lnSpc>
                <a:spcPct val="115000"/>
              </a:lnSpc>
              <a:buFont typeface="Arial" panose="020B0604020202020204" pitchFamily="34" charset="0"/>
              <a:buChar char="•"/>
            </a:pPr>
            <a:r>
              <a:rPr lang="en-US" sz="2000" b="1">
                <a:highlight>
                  <a:schemeClr val="lt1"/>
                </a:highlight>
                <a:latin typeface="Lato" panose="020F0502020204030203" pitchFamily="34" charset="0"/>
                <a:ea typeface="Lato Black" panose="020F0502020204030203" pitchFamily="34" charset="0"/>
                <a:cs typeface="Lato Black" panose="020F0502020204030203" pitchFamily="34" charset="0"/>
                <a:sym typeface="Lato Black"/>
              </a:rPr>
              <a:t>High level of fiscal and economic uncertainties spurred cautious forecasts</a:t>
            </a:r>
          </a:p>
          <a:p>
            <a:pPr marL="0" lvl="0" indent="0" algn="l" rtl="0">
              <a:lnSpc>
                <a:spcPct val="115000"/>
              </a:lnSpc>
              <a:spcBef>
                <a:spcPts val="0"/>
              </a:spcBef>
              <a:spcAft>
                <a:spcPts val="0"/>
              </a:spcAft>
              <a:buNone/>
            </a:pPr>
            <a:endParaRPr sz="2000">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b="0" i="0" u="none" strike="noStrike" cap="none">
                <a:solidFill>
                  <a:srgbClr val="000000"/>
                </a:solidFill>
                <a:latin typeface="Proxima Nova"/>
                <a:ea typeface="Proxima Nova"/>
                <a:cs typeface="Proxima Nova"/>
                <a:sym typeface="Proxima Nova"/>
              </a:rPr>
              <a:t> </a:t>
            </a:r>
            <a:endParaRPr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34343"/>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endParaRPr sz="1500" b="0" i="0" u="none" strike="noStrike" cap="none">
              <a:solidFill>
                <a:srgbClr val="424242"/>
              </a:solidFill>
              <a:latin typeface="Proxima Nova"/>
              <a:ea typeface="Proxima Nova"/>
              <a:cs typeface="Proxima Nova"/>
              <a:sym typeface="Proxima Nova"/>
            </a:endParaRPr>
          </a:p>
        </p:txBody>
      </p:sp>
    </p:spTree>
    <p:extLst>
      <p:ext uri="{BB962C8B-B14F-4D97-AF65-F5344CB8AC3E}">
        <p14:creationId xmlns:p14="http://schemas.microsoft.com/office/powerpoint/2010/main" val="404403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214F4-DAA0-FF3A-96FF-2F023215A290}"/>
              </a:ext>
            </a:extLst>
          </p:cNvPr>
          <p:cNvSpPr txBox="1"/>
          <p:nvPr/>
        </p:nvSpPr>
        <p:spPr>
          <a:xfrm>
            <a:off x="123423" y="61711"/>
            <a:ext cx="11937103" cy="2062103"/>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1">
                    <a:lumMod val="75000"/>
                  </a:schemeClr>
                </a:solidFill>
                <a:latin typeface="Lato"/>
                <a:ea typeface="+mn-lt"/>
                <a:cs typeface="+mn-lt"/>
              </a:rPr>
              <a:t>“These last few years have been very unique—it’s </a:t>
            </a:r>
            <a:r>
              <a:rPr lang="en-US" sz="2400" b="1">
                <a:solidFill>
                  <a:schemeClr val="accent1">
                    <a:lumMod val="75000"/>
                  </a:schemeClr>
                </a:solidFill>
                <a:latin typeface="Lato"/>
                <a:ea typeface="+mn-lt"/>
                <a:cs typeface="+mn-lt"/>
              </a:rPr>
              <a:t>unprecedented </a:t>
            </a:r>
            <a:r>
              <a:rPr lang="en-US" sz="2000">
                <a:solidFill>
                  <a:schemeClr val="accent1">
                    <a:lumMod val="75000"/>
                  </a:schemeClr>
                </a:solidFill>
                <a:latin typeface="Lato"/>
                <a:ea typeface="+mn-lt"/>
                <a:cs typeface="+mn-lt"/>
              </a:rPr>
              <a:t>to see</a:t>
            </a:r>
            <a:r>
              <a:rPr lang="en-US" sz="2400" b="1">
                <a:solidFill>
                  <a:schemeClr val="accent1">
                    <a:lumMod val="75000"/>
                  </a:schemeClr>
                </a:solidFill>
                <a:latin typeface="Lato"/>
                <a:ea typeface="+mn-lt"/>
                <a:cs typeface="+mn-lt"/>
              </a:rPr>
              <a:t> double-digit revenue growth</a:t>
            </a:r>
            <a:r>
              <a:rPr lang="en-US" sz="2000">
                <a:solidFill>
                  <a:schemeClr val="accent1">
                    <a:lumMod val="75000"/>
                  </a:schemeClr>
                </a:solidFill>
                <a:latin typeface="Lato"/>
                <a:ea typeface="+mn-lt"/>
                <a:cs typeface="+mn-lt"/>
              </a:rPr>
              <a:t> for two straight years. Some of that was economic strength, and some of it was due to the federal funding flowing to states and households. States weren’t assuming that level of growth would continue.”</a:t>
            </a:r>
          </a:p>
          <a:p>
            <a:endParaRPr lang="en-US" sz="2000" i="1">
              <a:solidFill>
                <a:schemeClr val="accent1">
                  <a:lumMod val="75000"/>
                </a:schemeClr>
              </a:solidFill>
              <a:latin typeface="Lato"/>
              <a:ea typeface="Lato"/>
              <a:cs typeface="Calibri"/>
            </a:endParaRPr>
          </a:p>
          <a:p>
            <a:pPr lvl="1"/>
            <a:r>
              <a:rPr lang="en-US" sz="2000" i="1">
                <a:solidFill>
                  <a:schemeClr val="accent1">
                    <a:lumMod val="75000"/>
                  </a:schemeClr>
                </a:solidFill>
                <a:latin typeface="Lato"/>
                <a:ea typeface="Lato"/>
                <a:cs typeface="Calibri"/>
              </a:rPr>
              <a:t>-</a:t>
            </a:r>
            <a:r>
              <a:rPr lang="en-US" sz="2000" i="1">
                <a:solidFill>
                  <a:schemeClr val="accent1">
                    <a:lumMod val="75000"/>
                  </a:schemeClr>
                </a:solidFill>
                <a:latin typeface="Lato"/>
                <a:ea typeface="+mn-lt"/>
                <a:cs typeface="+mn-lt"/>
              </a:rPr>
              <a:t>Brian </a:t>
            </a:r>
            <a:r>
              <a:rPr lang="en-US" sz="2000" i="1" err="1">
                <a:solidFill>
                  <a:schemeClr val="accent1">
                    <a:lumMod val="75000"/>
                  </a:schemeClr>
                </a:solidFill>
                <a:latin typeface="Lato"/>
                <a:ea typeface="+mn-lt"/>
                <a:cs typeface="+mn-lt"/>
              </a:rPr>
              <a:t>Sigritz</a:t>
            </a:r>
            <a:r>
              <a:rPr lang="en-US" sz="2000" i="1">
                <a:solidFill>
                  <a:schemeClr val="accent1">
                    <a:lumMod val="75000"/>
                  </a:schemeClr>
                </a:solidFill>
                <a:latin typeface="Lato"/>
                <a:ea typeface="+mn-lt"/>
                <a:cs typeface="+mn-lt"/>
              </a:rPr>
              <a:t>, director of state fiscal studies for the National Association of State Budget Officers (NASBO)</a:t>
            </a:r>
          </a:p>
        </p:txBody>
      </p:sp>
    </p:spTree>
    <p:extLst>
      <p:ext uri="{BB962C8B-B14F-4D97-AF65-F5344CB8AC3E}">
        <p14:creationId xmlns:p14="http://schemas.microsoft.com/office/powerpoint/2010/main" val="170419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aph of a state revenue actions&#10;&#10;Description automatically generated">
            <a:extLst>
              <a:ext uri="{FF2B5EF4-FFF2-40B4-BE49-F238E27FC236}">
                <a16:creationId xmlns:a16="http://schemas.microsoft.com/office/drawing/2014/main" id="{12002E1B-BCBE-AE26-39A3-4515A4BEA260}"/>
              </a:ext>
            </a:extLst>
          </p:cNvPr>
          <p:cNvPicPr>
            <a:picLocks noChangeAspect="1"/>
          </p:cNvPicPr>
          <p:nvPr/>
        </p:nvPicPr>
        <p:blipFill>
          <a:blip r:embed="rId2"/>
          <a:stretch>
            <a:fillRect/>
          </a:stretch>
        </p:blipFill>
        <p:spPr>
          <a:xfrm>
            <a:off x="457200" y="1455420"/>
            <a:ext cx="11277600" cy="3947159"/>
          </a:xfrm>
          <a:prstGeom prst="rect">
            <a:avLst/>
          </a:prstGeom>
        </p:spPr>
      </p:pic>
      <p:sp>
        <p:nvSpPr>
          <p:cNvPr id="3" name="TextBox 2">
            <a:extLst>
              <a:ext uri="{FF2B5EF4-FFF2-40B4-BE49-F238E27FC236}">
                <a16:creationId xmlns:a16="http://schemas.microsoft.com/office/drawing/2014/main" id="{3BA70215-4590-5FF2-EADE-78219EC48B6D}"/>
              </a:ext>
            </a:extLst>
          </p:cNvPr>
          <p:cNvSpPr txBox="1"/>
          <p:nvPr/>
        </p:nvSpPr>
        <p:spPr>
          <a:xfrm>
            <a:off x="684190" y="5486936"/>
            <a:ext cx="44807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cs typeface="Calibri"/>
              </a:rPr>
              <a:t>Source: National Association of State Budget Officers</a:t>
            </a:r>
          </a:p>
        </p:txBody>
      </p:sp>
    </p:spTree>
    <p:extLst>
      <p:ext uri="{BB962C8B-B14F-4D97-AF65-F5344CB8AC3E}">
        <p14:creationId xmlns:p14="http://schemas.microsoft.com/office/powerpoint/2010/main" val="173669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A70215-4590-5FF2-EADE-78219EC48B6D}"/>
              </a:ext>
            </a:extLst>
          </p:cNvPr>
          <p:cNvSpPr txBox="1"/>
          <p:nvPr/>
        </p:nvSpPr>
        <p:spPr>
          <a:xfrm>
            <a:off x="480275" y="5304485"/>
            <a:ext cx="44807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cs typeface="Calibri"/>
              </a:rPr>
              <a:t>Source: National Association of State Budget Officers</a:t>
            </a:r>
          </a:p>
          <a:p>
            <a:r>
              <a:rPr lang="en-US" sz="1400" i="1">
                <a:solidFill>
                  <a:schemeClr val="bg1"/>
                </a:solidFill>
                <a:cs typeface="Calibri"/>
              </a:rPr>
              <a:t>Not specifically tracked in 2009: Other fund transfers, prior year ending balance, deferred payments, pension/OPEB adjustments, Medicaid program changes, hiring freezes.</a:t>
            </a:r>
          </a:p>
        </p:txBody>
      </p:sp>
      <p:pic>
        <p:nvPicPr>
          <p:cNvPr id="5" name="Picture 4" descr="A graph of a state revenue actions&#10;&#10;Description automatically generated">
            <a:extLst>
              <a:ext uri="{FF2B5EF4-FFF2-40B4-BE49-F238E27FC236}">
                <a16:creationId xmlns:a16="http://schemas.microsoft.com/office/drawing/2014/main" id="{60572125-CAB0-5500-97D3-403E9A3ABE77}"/>
              </a:ext>
            </a:extLst>
          </p:cNvPr>
          <p:cNvPicPr>
            <a:picLocks noChangeAspect="1"/>
          </p:cNvPicPr>
          <p:nvPr/>
        </p:nvPicPr>
        <p:blipFill>
          <a:blip r:embed="rId2"/>
          <a:stretch>
            <a:fillRect/>
          </a:stretch>
        </p:blipFill>
        <p:spPr>
          <a:xfrm>
            <a:off x="173864" y="1783997"/>
            <a:ext cx="11855003" cy="3279273"/>
          </a:xfrm>
          <a:prstGeom prst="rect">
            <a:avLst/>
          </a:prstGeom>
        </p:spPr>
      </p:pic>
    </p:spTree>
    <p:extLst>
      <p:ext uri="{BB962C8B-B14F-4D97-AF65-F5344CB8AC3E}">
        <p14:creationId xmlns:p14="http://schemas.microsoft.com/office/powerpoint/2010/main" val="39549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E6B44A3-DA4F-28E6-EC98-8AF46E38EFAE}"/>
              </a:ext>
            </a:extLst>
          </p:cNvPr>
          <p:cNvPicPr>
            <a:picLocks noChangeAspect="1"/>
          </p:cNvPicPr>
          <p:nvPr/>
        </p:nvPicPr>
        <p:blipFill>
          <a:blip r:embed="rId2"/>
          <a:stretch>
            <a:fillRect/>
          </a:stretch>
        </p:blipFill>
        <p:spPr>
          <a:xfrm>
            <a:off x="1349239" y="1286934"/>
            <a:ext cx="9493524" cy="4105949"/>
          </a:xfrm>
          <a:prstGeom prst="rect">
            <a:avLst/>
          </a:prstGeom>
        </p:spPr>
      </p:pic>
    </p:spTree>
    <p:extLst>
      <p:ext uri="{BB962C8B-B14F-4D97-AF65-F5344CB8AC3E}">
        <p14:creationId xmlns:p14="http://schemas.microsoft.com/office/powerpoint/2010/main" val="1041464020"/>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w_PPT-Template_2018_16x9_color [Read-Only]" id="{3F78C87F-67B0-43F0-8989-F2113CC23EB2}" vid="{5CA75B27-E874-4510-8180-3062AD1E1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4a9750-0323-4121-8cf8-cdfac05b2c81" xsi:nil="true"/>
    <lcf76f155ced4ddcb4097134ff3c332f xmlns="8177a9d5-1e91-4998-92fe-4e5f75010755">
      <Terms xmlns="http://schemas.microsoft.com/office/infopath/2007/PartnerControls"/>
    </lcf76f155ced4ddcb4097134ff3c332f>
    <SharedWithUsers xmlns="321a9c15-a1db-4769-9aaf-226dc35bde05">
      <UserInfo>
        <DisplayName>Melissa Maynard</DisplayName>
        <AccountId>14</AccountId>
        <AccountType/>
      </UserInfo>
      <UserInfo>
        <DisplayName>Joanna Biernacka-Lievestro</DisplayName>
        <AccountId>13</AccountId>
        <AccountType/>
      </UserInfo>
      <UserInfo>
        <DisplayName>Page Forrest</DisplayName>
        <AccountId>579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400EAA936D8043A0F43A9A4AFDAB66" ma:contentTypeVersion="16" ma:contentTypeDescription="Create a new document." ma:contentTypeScope="" ma:versionID="c23f855ff0c3a127b53aa764ecb4efe2">
  <xsd:schema xmlns:xsd="http://www.w3.org/2001/XMLSchema" xmlns:xs="http://www.w3.org/2001/XMLSchema" xmlns:p="http://schemas.microsoft.com/office/2006/metadata/properties" xmlns:ns2="8177a9d5-1e91-4998-92fe-4e5f75010755" xmlns:ns3="321a9c15-a1db-4769-9aaf-226dc35bde05" xmlns:ns4="fb4a9750-0323-4121-8cf8-cdfac05b2c81" targetNamespace="http://schemas.microsoft.com/office/2006/metadata/properties" ma:root="true" ma:fieldsID="45c69f3f2abf11e8721c3b801751204d" ns2:_="" ns3:_="" ns4:_="">
    <xsd:import namespace="8177a9d5-1e91-4998-92fe-4e5f75010755"/>
    <xsd:import namespace="321a9c15-a1db-4769-9aaf-226dc35bde05"/>
    <xsd:import namespace="fb4a9750-0323-4121-8cf8-cdfac05b2c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7a9d5-1e91-4998-92fe-4e5f75010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ca51d-57e4-4b06-9e14-ec6e1e9257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1a9c15-a1db-4769-9aaf-226dc35bde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a9750-0323-4121-8cf8-cdfac05b2c8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aa40355-292c-4c18-b05d-d39c8c8decd0}" ma:internalName="TaxCatchAll" ma:showField="CatchAllData" ma:web="321a9c15-a1db-4769-9aaf-226dc35bd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03DFBA-A22B-4E4E-9634-9BEDC26C87CE}">
  <ds:schemaRefs>
    <ds:schemaRef ds:uri="321a9c15-a1db-4769-9aaf-226dc35bde05"/>
    <ds:schemaRef ds:uri="8177a9d5-1e91-4998-92fe-4e5f75010755"/>
    <ds:schemaRef ds:uri="fb4a9750-0323-4121-8cf8-cdfac05b2c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01AABB-1E93-477D-99EA-98BF29596285}">
  <ds:schemaRefs>
    <ds:schemaRef ds:uri="321a9c15-a1db-4769-9aaf-226dc35bde05"/>
    <ds:schemaRef ds:uri="8177a9d5-1e91-4998-92fe-4e5f75010755"/>
    <ds:schemaRef ds:uri="fb4a9750-0323-4121-8cf8-cdfac05b2c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E51402-EC99-4297-88CB-5AC050C31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Widescreen</PresentationFormat>
  <Paragraphs>162</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Droid Serif</vt:lpstr>
      <vt:lpstr>Lato</vt:lpstr>
      <vt:lpstr>Lato Black</vt:lpstr>
      <vt:lpstr>Proxima Nova</vt:lpstr>
      <vt:lpstr>Symbol</vt:lpstr>
      <vt:lpstr>Wingdings</vt:lpstr>
      <vt:lpstr>Wingdings,Sans-Serif</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Lizzy Haymaker</dc:creator>
  <cp:lastModifiedBy>Melissa Maynard</cp:lastModifiedBy>
  <cp:revision>1</cp:revision>
  <dcterms:created xsi:type="dcterms:W3CDTF">2022-07-18T20:02:28Z</dcterms:created>
  <dcterms:modified xsi:type="dcterms:W3CDTF">2023-09-19T18:55:19Z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0x010100D6400EAA936D8043A0F43A9A4AFDAB66</vt:lpwstr>
  </property>
  <property fmtid="{D5CDD505-2E9C-101B-9397-08002B2CF9AE}" pid="3" name="MediaServiceImageTags">
    <vt:lpwstr/>
  </property>
</Properties>
</file>